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7" r:id="rId3"/>
    <p:sldId id="288" r:id="rId4"/>
    <p:sldId id="290" r:id="rId5"/>
    <p:sldId id="291" r:id="rId6"/>
    <p:sldId id="301" r:id="rId7"/>
    <p:sldId id="289" r:id="rId8"/>
    <p:sldId id="298" r:id="rId9"/>
    <p:sldId id="297" r:id="rId10"/>
    <p:sldId id="300" r:id="rId11"/>
    <p:sldId id="292" r:id="rId12"/>
    <p:sldId id="293" r:id="rId13"/>
    <p:sldId id="294" r:id="rId14"/>
    <p:sldId id="295" r:id="rId15"/>
    <p:sldId id="296" r:id="rId16"/>
    <p:sldId id="257" r:id="rId17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eele-vat" id="{475700AD-E78B-4350-9699-349DFA2AF077}">
          <p14:sldIdLst/>
        </p14:section>
        <p14:section name="1 - Neelevat" id="{2DB8F577-3D27-4F88-82E6-52F14A9C3D2A}">
          <p14:sldIdLst>
            <p14:sldId id="260"/>
          </p14:sldIdLst>
        </p14:section>
        <p14:section name="2 - Port of Rotterdam" id="{4FD79555-0D89-42F8-80F9-8835581B1F31}">
          <p14:sldIdLst>
            <p14:sldId id="267"/>
            <p14:sldId id="288"/>
            <p14:sldId id="290"/>
            <p14:sldId id="291"/>
            <p14:sldId id="301"/>
          </p14:sldIdLst>
        </p14:section>
        <p14:section name="3- fiscal representation" id="{8DB9EF09-E6ED-4130-B794-FBD196D20572}">
          <p14:sldIdLst>
            <p14:sldId id="289"/>
            <p14:sldId id="298"/>
            <p14:sldId id="297"/>
            <p14:sldId id="300"/>
            <p14:sldId id="292"/>
            <p14:sldId id="293"/>
            <p14:sldId id="294"/>
            <p14:sldId id="295"/>
            <p14:sldId id="29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e de Korte" initials="JdK" lastIdx="1" clrIdx="0">
    <p:extLst>
      <p:ext uri="{19B8F6BF-5375-455C-9EA6-DF929625EA0E}">
        <p15:presenceInfo xmlns:p15="http://schemas.microsoft.com/office/powerpoint/2012/main" userId="S-1-5-21-2890558824-3927818043-3374662254-1152" providerId="AD"/>
      </p:ext>
    </p:extLst>
  </p:cmAuthor>
  <p:cmAuthor id="2" name="Silvana Salamur" initials="SS" lastIdx="13" clrIdx="1">
    <p:extLst>
      <p:ext uri="{19B8F6BF-5375-455C-9EA6-DF929625EA0E}">
        <p15:presenceInfo xmlns:p15="http://schemas.microsoft.com/office/powerpoint/2012/main" userId="Silvana Salamur" providerId="None"/>
      </p:ext>
    </p:extLst>
  </p:cmAuthor>
  <p:cmAuthor id="3" name="Rodney Assenberg" initials="RA" lastIdx="3" clrIdx="2">
    <p:extLst>
      <p:ext uri="{19B8F6BF-5375-455C-9EA6-DF929625EA0E}">
        <p15:presenceInfo xmlns:p15="http://schemas.microsoft.com/office/powerpoint/2012/main" userId="S-1-5-21-2890558824-3927818043-3374662254-1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791"/>
    <a:srgbClr val="B2B2B2"/>
    <a:srgbClr val="74B1D9"/>
    <a:srgbClr val="2F7CAF"/>
    <a:srgbClr val="1D4D6D"/>
    <a:srgbClr val="133448"/>
    <a:srgbClr val="D9D9D9"/>
    <a:srgbClr val="97C5E3"/>
    <a:srgbClr val="519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 snapToGrid="0" showGuides="1">
      <p:cViewPr varScale="1">
        <p:scale>
          <a:sx n="58" d="100"/>
          <a:sy n="58" d="100"/>
        </p:scale>
        <p:origin x="25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32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90FD16C-8895-420F-A8EA-49A46C0B9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00728C-ECC4-4B3A-8BFF-86F26773B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EACA9-F0E6-4B7E-B44F-E42487D7D50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BF263F-937E-45F8-8B87-C3897AF9C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C4AB41-049A-45F6-8400-96B8E558F0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19E2-4BAC-4A20-AFDE-2A2DE3B6F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9904-312C-4E6F-8F31-48A38C65A6EC}" type="datetimeFigureOut">
              <a:rPr lang="nl-NL" smtClean="0"/>
              <a:pPr/>
              <a:t>14-4-2021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A791-D8E8-4C23-A528-EAEB42DC40E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3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F658-DB2F-438E-A8B0-3C913CFCB772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(DON'T FORGET TO ADJUST THE FOOTER!)</a:t>
            </a:r>
            <a:endParaRPr lang="nl-NL"/>
          </a:p>
        </p:txBody>
      </p:sp>
      <p:sp>
        <p:nvSpPr>
          <p:cNvPr id="5" name="cover"/>
          <p:cNvSpPr txBox="1"/>
          <p:nvPr userDrawn="1"/>
        </p:nvSpPr>
        <p:spPr>
          <a:xfrm>
            <a:off x="1235677" y="-307738"/>
            <a:ext cx="1095632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nl-NL" sz="1400" b="1" spc="50" baseline="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Cover</a:t>
            </a:r>
          </a:p>
        </p:txBody>
      </p:sp>
      <p:sp>
        <p:nvSpPr>
          <p:cNvPr id="24" name="white">
            <a:extLst>
              <a:ext uri="{FF2B5EF4-FFF2-40B4-BE49-F238E27FC236}">
                <a16:creationId xmlns:a16="http://schemas.microsoft.com/office/drawing/2014/main" id="{832CB0B5-61FD-4CCD-949F-BC23E32B45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" y="-1588"/>
            <a:ext cx="12192005" cy="68595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" name="logo">
            <a:extLst>
              <a:ext uri="{FF2B5EF4-FFF2-40B4-BE49-F238E27FC236}">
                <a16:creationId xmlns:a16="http://schemas.microsoft.com/office/drawing/2014/main" id="{E58E3984-666B-4793-860B-2504049548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7347" y="2795263"/>
            <a:ext cx="3917301" cy="126747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8" r="-9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9E325C89-7224-487E-87E4-EB3B1593D42A}"/>
              </a:ext>
            </a:extLst>
          </p:cNvPr>
          <p:cNvGrpSpPr/>
          <p:nvPr userDrawn="1"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2F7CA9E-1B1F-456C-8BF2-1D6B9FC92B65}"/>
                </a:ext>
              </a:extLst>
            </p:cNvPr>
            <p:cNvSpPr/>
            <p:nvPr userDrawn="1"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A59F7CE-9F06-47B8-A598-DB52DE75E0CB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EA5D256-C8AA-4F93-B52B-4E5E4EAB3872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30852D2-5B48-40B0-A308-1763872F39C2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hthoek 13" hidden="1">
              <a:extLst>
                <a:ext uri="{FF2B5EF4-FFF2-40B4-BE49-F238E27FC236}">
                  <a16:creationId xmlns:a16="http://schemas.microsoft.com/office/drawing/2014/main" id="{A1E1AE0C-B08F-4CE9-8869-C6E3285AC970}"/>
                </a:ext>
              </a:extLst>
            </p:cNvPr>
            <p:cNvSpPr/>
            <p:nvPr userDrawn="1"/>
          </p:nvSpPr>
          <p:spPr>
            <a:xfrm>
              <a:off x="0" y="5179500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0A0BEF67-0991-46E8-9ECC-4F763AA3B007}"/>
                </a:ext>
              </a:extLst>
            </p:cNvPr>
            <p:cNvSpPr/>
            <p:nvPr userDrawn="1"/>
          </p:nvSpPr>
          <p:spPr>
            <a:xfrm rot="5400000">
              <a:off x="1454636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76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47592" y="1747376"/>
            <a:ext cx="10689946" cy="281084"/>
          </a:xfrm>
          <a:ln>
            <a:noFill/>
          </a:ln>
        </p:spPr>
        <p:txBody>
          <a:bodyPr vert="horz" lIns="0" tIns="0" rIns="0" bIns="0"/>
          <a:lstStyle>
            <a:lvl1pPr marL="0" indent="0">
              <a:buNone/>
              <a:defRPr sz="1600">
                <a:ln>
                  <a:noFill/>
                </a:ln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Subject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6E6-AB6A-42AA-ADD3-91B1FC97639A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(DON'T FORGET TO ADJUST THE FOOTER!)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53" name="Tekstvak 152">
            <a:extLst>
              <a:ext uri="{FF2B5EF4-FFF2-40B4-BE49-F238E27FC236}">
                <a16:creationId xmlns:a16="http://schemas.microsoft.com/office/drawing/2014/main" id="{D2E92617-A3B6-404B-8874-F6C59D2FE055}"/>
              </a:ext>
            </a:extLst>
          </p:cNvPr>
          <p:cNvSpPr txBox="1"/>
          <p:nvPr userDrawn="1"/>
        </p:nvSpPr>
        <p:spPr>
          <a:xfrm>
            <a:off x="1235677" y="-307738"/>
            <a:ext cx="1095632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nl-NL" sz="14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nl-NL" sz="1400" b="1" spc="50" baseline="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7" name="Tijdelijke aanduiding voor tekst 9">
            <a:extLst>
              <a:ext uri="{FF2B5EF4-FFF2-40B4-BE49-F238E27FC236}">
                <a16:creationId xmlns:a16="http://schemas.microsoft.com/office/drawing/2014/main" id="{1B56376A-CC7E-44CF-BE37-CD58FADA8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572538" y="322941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58" name="Tijdelijke aanduiding voor tekst 9">
            <a:extLst>
              <a:ext uri="{FF2B5EF4-FFF2-40B4-BE49-F238E27FC236}">
                <a16:creationId xmlns:a16="http://schemas.microsoft.com/office/drawing/2014/main" id="{872927BC-A54B-402F-B8FD-16B6B99BA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1572538" y="428022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59" name="Tijdelijke aanduiding voor tekst 9">
            <a:extLst>
              <a:ext uri="{FF2B5EF4-FFF2-40B4-BE49-F238E27FC236}">
                <a16:creationId xmlns:a16="http://schemas.microsoft.com/office/drawing/2014/main" id="{CA2A4F13-3834-40C0-9616-2BC6BF662D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1572538" y="533104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03BCE74-33B0-4627-808E-CD589ED6F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slide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8" name="Tijdelijke aanduiding voor tekst 18">
            <a:extLst>
              <a:ext uri="{FF2B5EF4-FFF2-40B4-BE49-F238E27FC236}">
                <a16:creationId xmlns:a16="http://schemas.microsoft.com/office/drawing/2014/main" id="{6344ADFF-E69D-441B-8115-91B62EC78D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168" y="2119317"/>
            <a:ext cx="10662370" cy="8192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9" name="Tijdelijke aanduiding voor afbeelding 19">
            <a:extLst>
              <a:ext uri="{FF2B5EF4-FFF2-40B4-BE49-F238E27FC236}">
                <a16:creationId xmlns:a16="http://schemas.microsoft.com/office/drawing/2014/main" id="{45756215-1274-4BD5-A850-899D61832C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14096" y="231140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70" name="Tijdelijke aanduiding voor afbeelding 19">
            <a:extLst>
              <a:ext uri="{FF2B5EF4-FFF2-40B4-BE49-F238E27FC236}">
                <a16:creationId xmlns:a16="http://schemas.microsoft.com/office/drawing/2014/main" id="{935CD322-E0DE-4FAA-80A3-329DAF70D4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6772" y="231140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71" name="Tijdelijke aanduiding voor afbeelding 19">
            <a:extLst>
              <a:ext uri="{FF2B5EF4-FFF2-40B4-BE49-F238E27FC236}">
                <a16:creationId xmlns:a16="http://schemas.microsoft.com/office/drawing/2014/main" id="{04C77836-4F08-4BC1-987F-9F8AEF82D7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68603" y="231140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72" name="Tijdelijke aanduiding voor afbeelding 19">
            <a:extLst>
              <a:ext uri="{FF2B5EF4-FFF2-40B4-BE49-F238E27FC236}">
                <a16:creationId xmlns:a16="http://schemas.microsoft.com/office/drawing/2014/main" id="{842C16E5-2506-465D-9B85-D02D321C50A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50434" y="231140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73" name="Tijdelijke aanduiding voor afbeelding 19">
            <a:extLst>
              <a:ext uri="{FF2B5EF4-FFF2-40B4-BE49-F238E27FC236}">
                <a16:creationId xmlns:a16="http://schemas.microsoft.com/office/drawing/2014/main" id="{36233351-0F3A-437C-AAA0-325F80A6C3B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32265" y="231140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74" name="Tijdelijke aanduiding voor afbeelding 19">
            <a:extLst>
              <a:ext uri="{FF2B5EF4-FFF2-40B4-BE49-F238E27FC236}">
                <a16:creationId xmlns:a16="http://schemas.microsoft.com/office/drawing/2014/main" id="{35AB7A9B-3462-4938-A5F4-FD35764899D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04941" y="231140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77" name="Tijdelijke aanduiding voor afbeelding 19">
            <a:extLst>
              <a:ext uri="{FF2B5EF4-FFF2-40B4-BE49-F238E27FC236}">
                <a16:creationId xmlns:a16="http://schemas.microsoft.com/office/drawing/2014/main" id="{7045A808-DF97-4474-84CB-965FEA09DEF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241279" y="231140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78" name="Tijdelijke aanduiding voor afbeelding 19">
            <a:extLst>
              <a:ext uri="{FF2B5EF4-FFF2-40B4-BE49-F238E27FC236}">
                <a16:creationId xmlns:a16="http://schemas.microsoft.com/office/drawing/2014/main" id="{C72E80A4-F0EC-40EE-ABDF-1531AE27C6F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23110" y="231140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79" name="Tijdelijke aanduiding voor verticale tekst 2">
            <a:extLst>
              <a:ext uri="{FF2B5EF4-FFF2-40B4-BE49-F238E27FC236}">
                <a16:creationId xmlns:a16="http://schemas.microsoft.com/office/drawing/2014/main" id="{53672CC4-A930-496E-828D-52DBD66EEF55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747592" y="3299015"/>
            <a:ext cx="10689946" cy="281084"/>
          </a:xfrm>
          <a:ln>
            <a:noFill/>
          </a:ln>
        </p:spPr>
        <p:txBody>
          <a:bodyPr vert="horz" lIns="0" tIns="0" rIns="0" bIns="0"/>
          <a:lstStyle>
            <a:lvl1pPr marL="0" indent="0">
              <a:buNone/>
              <a:defRPr sz="1600">
                <a:ln>
                  <a:noFill/>
                </a:ln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Subject</a:t>
            </a:r>
          </a:p>
        </p:txBody>
      </p:sp>
      <p:sp>
        <p:nvSpPr>
          <p:cNvPr id="180" name="Tijdelijke aanduiding voor tekst 18">
            <a:extLst>
              <a:ext uri="{FF2B5EF4-FFF2-40B4-BE49-F238E27FC236}">
                <a16:creationId xmlns:a16="http://schemas.microsoft.com/office/drawing/2014/main" id="{95996E9A-795A-42F3-B67C-EA397DA82B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168" y="3670956"/>
            <a:ext cx="10662370" cy="8192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81" name="Tijdelijke aanduiding voor afbeelding 19">
            <a:extLst>
              <a:ext uri="{FF2B5EF4-FFF2-40B4-BE49-F238E27FC236}">
                <a16:creationId xmlns:a16="http://schemas.microsoft.com/office/drawing/2014/main" id="{D46EC8C0-A71B-4E6D-9E47-FA19AFFE376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4096" y="3863042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82" name="Tijdelijke aanduiding voor afbeelding 19">
            <a:extLst>
              <a:ext uri="{FF2B5EF4-FFF2-40B4-BE49-F238E27FC236}">
                <a16:creationId xmlns:a16="http://schemas.microsoft.com/office/drawing/2014/main" id="{0683A92D-C408-4B50-8438-4C025054740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86772" y="3863042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83" name="Tijdelijke aanduiding voor afbeelding 19">
            <a:extLst>
              <a:ext uri="{FF2B5EF4-FFF2-40B4-BE49-F238E27FC236}">
                <a16:creationId xmlns:a16="http://schemas.microsoft.com/office/drawing/2014/main" id="{020A0F06-A9F3-46E9-A480-90AA4529DB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68603" y="3863042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84" name="Tijdelijke aanduiding voor afbeelding 19">
            <a:extLst>
              <a:ext uri="{FF2B5EF4-FFF2-40B4-BE49-F238E27FC236}">
                <a16:creationId xmlns:a16="http://schemas.microsoft.com/office/drawing/2014/main" id="{310D1117-5945-4E73-B8DE-223D3C7809C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650434" y="3863042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85" name="Tijdelijke aanduiding voor afbeelding 19">
            <a:extLst>
              <a:ext uri="{FF2B5EF4-FFF2-40B4-BE49-F238E27FC236}">
                <a16:creationId xmlns:a16="http://schemas.microsoft.com/office/drawing/2014/main" id="{231BF886-C14C-44C1-9027-B288DD843C0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332265" y="3863042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86" name="Tijdelijke aanduiding voor afbeelding 19">
            <a:extLst>
              <a:ext uri="{FF2B5EF4-FFF2-40B4-BE49-F238E27FC236}">
                <a16:creationId xmlns:a16="http://schemas.microsoft.com/office/drawing/2014/main" id="{8E8BB043-DC32-4EAA-ADE7-E5E45733EA8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604941" y="3863042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87" name="Tijdelijke aanduiding voor afbeelding 19">
            <a:extLst>
              <a:ext uri="{FF2B5EF4-FFF2-40B4-BE49-F238E27FC236}">
                <a16:creationId xmlns:a16="http://schemas.microsoft.com/office/drawing/2014/main" id="{78DF797D-7D5F-4068-8D79-B780E4C7755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41279" y="3863042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88" name="Tijdelijke aanduiding voor afbeelding 19">
            <a:extLst>
              <a:ext uri="{FF2B5EF4-FFF2-40B4-BE49-F238E27FC236}">
                <a16:creationId xmlns:a16="http://schemas.microsoft.com/office/drawing/2014/main" id="{668C2B86-D26E-4C01-BA14-73D0508D600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23110" y="3863042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89" name="Tijdelijke aanduiding voor verticale tekst 2">
            <a:extLst>
              <a:ext uri="{FF2B5EF4-FFF2-40B4-BE49-F238E27FC236}">
                <a16:creationId xmlns:a16="http://schemas.microsoft.com/office/drawing/2014/main" id="{608078DF-9096-4FB7-979E-510414A591B6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747592" y="4879406"/>
            <a:ext cx="10689946" cy="281084"/>
          </a:xfrm>
          <a:ln>
            <a:noFill/>
          </a:ln>
        </p:spPr>
        <p:txBody>
          <a:bodyPr vert="horz" lIns="0" tIns="0" rIns="0" bIns="0"/>
          <a:lstStyle>
            <a:lvl1pPr marL="0" indent="0">
              <a:buNone/>
              <a:defRPr sz="1600">
                <a:ln>
                  <a:noFill/>
                </a:ln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Subject</a:t>
            </a:r>
          </a:p>
        </p:txBody>
      </p:sp>
      <p:sp>
        <p:nvSpPr>
          <p:cNvPr id="190" name="Tijdelijke aanduiding voor tekst 18">
            <a:extLst>
              <a:ext uri="{FF2B5EF4-FFF2-40B4-BE49-F238E27FC236}">
                <a16:creationId xmlns:a16="http://schemas.microsoft.com/office/drawing/2014/main" id="{93153A2E-C38A-4A17-8EB8-1050F95BC3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5168" y="5251347"/>
            <a:ext cx="10662370" cy="8192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91" name="Tijdelijke aanduiding voor afbeelding 19">
            <a:extLst>
              <a:ext uri="{FF2B5EF4-FFF2-40B4-BE49-F238E27FC236}">
                <a16:creationId xmlns:a16="http://schemas.microsoft.com/office/drawing/2014/main" id="{188640C7-BA52-4EB8-B57A-F8D2F37A39E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4096" y="544343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2" name="Tijdelijke aanduiding voor afbeelding 19">
            <a:extLst>
              <a:ext uri="{FF2B5EF4-FFF2-40B4-BE49-F238E27FC236}">
                <a16:creationId xmlns:a16="http://schemas.microsoft.com/office/drawing/2014/main" id="{3BF4BB69-DBCB-40AE-8C9D-022F8382C87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286772" y="544343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3" name="Tijdelijke aanduiding voor afbeelding 19">
            <a:extLst>
              <a:ext uri="{FF2B5EF4-FFF2-40B4-BE49-F238E27FC236}">
                <a16:creationId xmlns:a16="http://schemas.microsoft.com/office/drawing/2014/main" id="{2EF1EF17-0A95-40F4-ADE7-C7D3E24A490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68603" y="544343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4" name="Tijdelijke aanduiding voor afbeelding 19">
            <a:extLst>
              <a:ext uri="{FF2B5EF4-FFF2-40B4-BE49-F238E27FC236}">
                <a16:creationId xmlns:a16="http://schemas.microsoft.com/office/drawing/2014/main" id="{6BBA41DE-EEBE-44D8-96DE-5FD89171FDF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650434" y="544343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5" name="Tijdelijke aanduiding voor afbeelding 19">
            <a:extLst>
              <a:ext uri="{FF2B5EF4-FFF2-40B4-BE49-F238E27FC236}">
                <a16:creationId xmlns:a16="http://schemas.microsoft.com/office/drawing/2014/main" id="{72A28185-4F21-447B-983E-28A74BC3C13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332265" y="544343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6" name="Tijdelijke aanduiding voor afbeelding 19">
            <a:extLst>
              <a:ext uri="{FF2B5EF4-FFF2-40B4-BE49-F238E27FC236}">
                <a16:creationId xmlns:a16="http://schemas.microsoft.com/office/drawing/2014/main" id="{F7E8C396-2BF2-43B4-9949-A51789985E5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604941" y="544343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7" name="Tijdelijke aanduiding voor afbeelding 19">
            <a:extLst>
              <a:ext uri="{FF2B5EF4-FFF2-40B4-BE49-F238E27FC236}">
                <a16:creationId xmlns:a16="http://schemas.microsoft.com/office/drawing/2014/main" id="{018B04FA-A3C8-44D1-86DF-931071FFE80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1279" y="544343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8" name="Tijdelijke aanduiding voor afbeelding 19">
            <a:extLst>
              <a:ext uri="{FF2B5EF4-FFF2-40B4-BE49-F238E27FC236}">
                <a16:creationId xmlns:a16="http://schemas.microsoft.com/office/drawing/2014/main" id="{14F75FAD-C840-4F33-99B5-3DDD940335C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923110" y="5443433"/>
            <a:ext cx="936625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161" name="GRID" hidden="1">
            <a:extLst>
              <a:ext uri="{FF2B5EF4-FFF2-40B4-BE49-F238E27FC236}">
                <a16:creationId xmlns:a16="http://schemas.microsoft.com/office/drawing/2014/main" id="{F3B4D9B6-EF97-4283-B3D1-82339F60CEFD}"/>
              </a:ext>
            </a:extLst>
          </p:cNvPr>
          <p:cNvGrpSpPr/>
          <p:nvPr userDrawn="1"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82C74471-CBF1-402E-B3B1-A6280596CC7A}"/>
                </a:ext>
              </a:extLst>
            </p:cNvPr>
            <p:cNvSpPr/>
            <p:nvPr userDrawn="1"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BAF7225F-EC45-429C-9359-3C3AEB9D708E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99B72892-1F19-4722-88AC-9E98B3DDA936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00A105AC-DE73-4D94-AC65-78F4EAC4CD5E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19D6ABC8-6772-4961-BCD8-DA4C190F6487}"/>
                </a:ext>
              </a:extLst>
            </p:cNvPr>
            <p:cNvSpPr/>
            <p:nvPr userDrawn="1"/>
          </p:nvSpPr>
          <p:spPr>
            <a:xfrm>
              <a:off x="0" y="5179500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1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9" grpId="0"/>
      <p:bldP spid="170" grpId="0"/>
      <p:bldP spid="171" grpId="0"/>
      <p:bldP spid="172" grpId="0"/>
      <p:bldP spid="173" grpId="0"/>
      <p:bldP spid="174" grpId="0"/>
      <p:bldP spid="177" grpId="0"/>
      <p:bldP spid="178" grpId="0"/>
      <p:bldP spid="179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467D2D-AE98-43D3-99BE-F3C2ADA3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1D2E-71D9-4570-A990-786CCA449183}" type="datetime1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8097C32-A881-4EA8-BF00-B00F584D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(DON'T FORGET TO ADJUST THE FOOTER!)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20FC31F-A421-4854-B32B-6F99AD4B5EB9}"/>
              </a:ext>
            </a:extLst>
          </p:cNvPr>
          <p:cNvSpPr txBox="1"/>
          <p:nvPr userDrawn="1"/>
        </p:nvSpPr>
        <p:spPr>
          <a:xfrm>
            <a:off x="1235677" y="-307738"/>
            <a:ext cx="1095632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nl-NL" sz="1400" b="1" spc="50" baseline="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Logo </a:t>
            </a:r>
            <a:r>
              <a:rPr lang="nl-NL" sz="1400" b="1" spc="50" baseline="0" dirty="0" err="1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animation</a:t>
            </a:r>
            <a:endParaRPr lang="nl-NL" sz="1400" b="1" spc="50" baseline="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23">
            <a:extLst>
              <a:ext uri="{FF2B5EF4-FFF2-40B4-BE49-F238E27FC236}">
                <a16:creationId xmlns:a16="http://schemas.microsoft.com/office/drawing/2014/main" id="{5AF705DE-E257-4197-8837-3AAFCF1BD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1296" y="2798206"/>
            <a:ext cx="4709328" cy="1036286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8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9" name="Graphic 1">
            <a:extLst>
              <a:ext uri="{FF2B5EF4-FFF2-40B4-BE49-F238E27FC236}">
                <a16:creationId xmlns:a16="http://schemas.microsoft.com/office/drawing/2014/main" id="{AB96FDCA-AE4C-4194-9B9A-D3BB2164FEB4}"/>
              </a:ext>
            </a:extLst>
          </p:cNvPr>
          <p:cNvGrpSpPr/>
          <p:nvPr userDrawn="1"/>
        </p:nvGrpSpPr>
        <p:grpSpPr>
          <a:xfrm>
            <a:off x="6992471" y="3912715"/>
            <a:ext cx="1180313" cy="214514"/>
            <a:chOff x="4680109" y="3180333"/>
            <a:chExt cx="1961673" cy="356521"/>
          </a:xfrm>
          <a:solidFill>
            <a:schemeClr val="accent2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AEFED993-E8EF-4692-BEC9-7D16E55F7909}"/>
                </a:ext>
              </a:extLst>
            </p:cNvPr>
            <p:cNvSpPr/>
            <p:nvPr/>
          </p:nvSpPr>
          <p:spPr>
            <a:xfrm>
              <a:off x="4680109" y="3184429"/>
              <a:ext cx="190500" cy="352425"/>
            </a:xfrm>
            <a:custGeom>
              <a:avLst/>
              <a:gdLst>
                <a:gd name="connsiteX0" fmla="*/ 33814 w 190500"/>
                <a:gd name="connsiteY0" fmla="*/ 322707 h 352425"/>
                <a:gd name="connsiteX1" fmla="*/ 182594 w 190500"/>
                <a:gd name="connsiteY1" fmla="*/ 322707 h 352425"/>
                <a:gd name="connsiteX2" fmla="*/ 188595 w 190500"/>
                <a:gd name="connsiteY2" fmla="*/ 328708 h 352425"/>
                <a:gd name="connsiteX3" fmla="*/ 188595 w 190500"/>
                <a:gd name="connsiteY3" fmla="*/ 339661 h 352425"/>
                <a:gd name="connsiteX4" fmla="*/ 182594 w 190500"/>
                <a:gd name="connsiteY4" fmla="*/ 345662 h 352425"/>
                <a:gd name="connsiteX5" fmla="*/ 12192 w 190500"/>
                <a:gd name="connsiteY5" fmla="*/ 345662 h 352425"/>
                <a:gd name="connsiteX6" fmla="*/ 7144 w 190500"/>
                <a:gd name="connsiteY6" fmla="*/ 339661 h 352425"/>
                <a:gd name="connsiteX7" fmla="*/ 7144 w 190500"/>
                <a:gd name="connsiteY7" fmla="*/ 13144 h 352425"/>
                <a:gd name="connsiteX8" fmla="*/ 13145 w 190500"/>
                <a:gd name="connsiteY8" fmla="*/ 7144 h 352425"/>
                <a:gd name="connsiteX9" fmla="*/ 28194 w 190500"/>
                <a:gd name="connsiteY9" fmla="*/ 7144 h 352425"/>
                <a:gd name="connsiteX10" fmla="*/ 33719 w 190500"/>
                <a:gd name="connsiteY10" fmla="*/ 13144 h 352425"/>
                <a:gd name="connsiteX11" fmla="*/ 33719 w 190500"/>
                <a:gd name="connsiteY11" fmla="*/ 32270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0" h="352425">
                  <a:moveTo>
                    <a:pt x="33814" y="322707"/>
                  </a:moveTo>
                  <a:lnTo>
                    <a:pt x="182594" y="322707"/>
                  </a:lnTo>
                  <a:cubicBezTo>
                    <a:pt x="186595" y="322707"/>
                    <a:pt x="188595" y="324231"/>
                    <a:pt x="188595" y="328708"/>
                  </a:cubicBezTo>
                  <a:lnTo>
                    <a:pt x="188595" y="339661"/>
                  </a:lnTo>
                  <a:cubicBezTo>
                    <a:pt x="188595" y="344138"/>
                    <a:pt x="186595" y="345662"/>
                    <a:pt x="182594" y="345662"/>
                  </a:cubicBezTo>
                  <a:lnTo>
                    <a:pt x="12192" y="345662"/>
                  </a:lnTo>
                  <a:cubicBezTo>
                    <a:pt x="9144" y="345662"/>
                    <a:pt x="7144" y="343662"/>
                    <a:pt x="7144" y="339661"/>
                  </a:cubicBezTo>
                  <a:lnTo>
                    <a:pt x="7144" y="13144"/>
                  </a:lnTo>
                  <a:cubicBezTo>
                    <a:pt x="7144" y="9144"/>
                    <a:pt x="9144" y="7144"/>
                    <a:pt x="13145" y="7144"/>
                  </a:cubicBezTo>
                  <a:lnTo>
                    <a:pt x="28194" y="7144"/>
                  </a:lnTo>
                  <a:cubicBezTo>
                    <a:pt x="32195" y="7144"/>
                    <a:pt x="33719" y="9144"/>
                    <a:pt x="33719" y="13144"/>
                  </a:cubicBezTo>
                  <a:lnTo>
                    <a:pt x="33719" y="3227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03BDFD7-367B-4CE9-B12E-3505789E6801}"/>
                </a:ext>
              </a:extLst>
            </p:cNvPr>
            <p:cNvSpPr/>
            <p:nvPr/>
          </p:nvSpPr>
          <p:spPr>
            <a:xfrm>
              <a:off x="4900803" y="3180333"/>
              <a:ext cx="219075" cy="352425"/>
            </a:xfrm>
            <a:custGeom>
              <a:avLst/>
              <a:gdLst>
                <a:gd name="connsiteX0" fmla="*/ 7144 w 219075"/>
                <a:gd name="connsiteY0" fmla="*/ 77343 h 352425"/>
                <a:gd name="connsiteX1" fmla="*/ 111728 w 219075"/>
                <a:gd name="connsiteY1" fmla="*/ 7144 h 352425"/>
                <a:gd name="connsiteX2" fmla="*/ 217265 w 219075"/>
                <a:gd name="connsiteY2" fmla="*/ 77343 h 352425"/>
                <a:gd name="connsiteX3" fmla="*/ 217265 w 219075"/>
                <a:gd name="connsiteY3" fmla="*/ 283464 h 352425"/>
                <a:gd name="connsiteX4" fmla="*/ 111728 w 219075"/>
                <a:gd name="connsiteY4" fmla="*/ 353663 h 352425"/>
                <a:gd name="connsiteX5" fmla="*/ 7144 w 219075"/>
                <a:gd name="connsiteY5" fmla="*/ 283464 h 352425"/>
                <a:gd name="connsiteX6" fmla="*/ 7144 w 219075"/>
                <a:gd name="connsiteY6" fmla="*/ 77343 h 352425"/>
                <a:gd name="connsiteX7" fmla="*/ 190214 w 219075"/>
                <a:gd name="connsiteY7" fmla="*/ 81344 h 352425"/>
                <a:gd name="connsiteX8" fmla="*/ 111824 w 219075"/>
                <a:gd name="connsiteY8" fmla="*/ 30099 h 352425"/>
                <a:gd name="connsiteX9" fmla="*/ 33909 w 219075"/>
                <a:gd name="connsiteY9" fmla="*/ 81344 h 352425"/>
                <a:gd name="connsiteX10" fmla="*/ 33909 w 219075"/>
                <a:gd name="connsiteY10" fmla="*/ 279463 h 352425"/>
                <a:gd name="connsiteX11" fmla="*/ 111824 w 219075"/>
                <a:gd name="connsiteY11" fmla="*/ 330708 h 352425"/>
                <a:gd name="connsiteX12" fmla="*/ 190214 w 219075"/>
                <a:gd name="connsiteY12" fmla="*/ 279463 h 352425"/>
                <a:gd name="connsiteX13" fmla="*/ 190214 w 219075"/>
                <a:gd name="connsiteY13" fmla="*/ 813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352425">
                  <a:moveTo>
                    <a:pt x="7144" y="77343"/>
                  </a:moveTo>
                  <a:cubicBezTo>
                    <a:pt x="7144" y="38481"/>
                    <a:pt x="31242" y="7144"/>
                    <a:pt x="111728" y="7144"/>
                  </a:cubicBezTo>
                  <a:cubicBezTo>
                    <a:pt x="192691" y="7144"/>
                    <a:pt x="217265" y="38481"/>
                    <a:pt x="217265" y="77343"/>
                  </a:cubicBezTo>
                  <a:lnTo>
                    <a:pt x="217265" y="283464"/>
                  </a:lnTo>
                  <a:cubicBezTo>
                    <a:pt x="217265" y="322326"/>
                    <a:pt x="192596" y="353663"/>
                    <a:pt x="111728" y="353663"/>
                  </a:cubicBezTo>
                  <a:cubicBezTo>
                    <a:pt x="31242" y="353663"/>
                    <a:pt x="7144" y="322326"/>
                    <a:pt x="7144" y="283464"/>
                  </a:cubicBezTo>
                  <a:lnTo>
                    <a:pt x="7144" y="77343"/>
                  </a:lnTo>
                  <a:close/>
                  <a:moveTo>
                    <a:pt x="190214" y="81344"/>
                  </a:moveTo>
                  <a:cubicBezTo>
                    <a:pt x="190214" y="50959"/>
                    <a:pt x="170593" y="30099"/>
                    <a:pt x="111824" y="30099"/>
                  </a:cubicBezTo>
                  <a:cubicBezTo>
                    <a:pt x="53531" y="30099"/>
                    <a:pt x="33909" y="51054"/>
                    <a:pt x="33909" y="81344"/>
                  </a:cubicBezTo>
                  <a:lnTo>
                    <a:pt x="33909" y="279463"/>
                  </a:lnTo>
                  <a:cubicBezTo>
                    <a:pt x="33909" y="309848"/>
                    <a:pt x="53531" y="330708"/>
                    <a:pt x="111824" y="330708"/>
                  </a:cubicBezTo>
                  <a:cubicBezTo>
                    <a:pt x="170593" y="330708"/>
                    <a:pt x="190214" y="309848"/>
                    <a:pt x="190214" y="279463"/>
                  </a:cubicBezTo>
                  <a:lnTo>
                    <a:pt x="190214" y="81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BE9C845-D3A0-44BD-A5A4-C4E2C08584AB}"/>
                </a:ext>
              </a:extLst>
            </p:cNvPr>
            <p:cNvSpPr/>
            <p:nvPr/>
          </p:nvSpPr>
          <p:spPr>
            <a:xfrm>
              <a:off x="5182267" y="3180333"/>
              <a:ext cx="219075" cy="352425"/>
            </a:xfrm>
            <a:custGeom>
              <a:avLst/>
              <a:gdLst>
                <a:gd name="connsiteX0" fmla="*/ 206312 w 219075"/>
                <a:gd name="connsiteY0" fmla="*/ 190881 h 352425"/>
                <a:gd name="connsiteX1" fmla="*/ 212312 w 219075"/>
                <a:gd name="connsiteY1" fmla="*/ 196882 h 352425"/>
                <a:gd name="connsiteX2" fmla="*/ 212312 w 219075"/>
                <a:gd name="connsiteY2" fmla="*/ 283464 h 352425"/>
                <a:gd name="connsiteX3" fmla="*/ 109728 w 219075"/>
                <a:gd name="connsiteY3" fmla="*/ 353663 h 352425"/>
                <a:gd name="connsiteX4" fmla="*/ 7144 w 219075"/>
                <a:gd name="connsiteY4" fmla="*/ 283464 h 352425"/>
                <a:gd name="connsiteX5" fmla="*/ 7144 w 219075"/>
                <a:gd name="connsiteY5" fmla="*/ 77343 h 352425"/>
                <a:gd name="connsiteX6" fmla="*/ 109728 w 219075"/>
                <a:gd name="connsiteY6" fmla="*/ 7144 h 352425"/>
                <a:gd name="connsiteX7" fmla="*/ 212312 w 219075"/>
                <a:gd name="connsiteY7" fmla="*/ 77343 h 352425"/>
                <a:gd name="connsiteX8" fmla="*/ 212312 w 219075"/>
                <a:gd name="connsiteY8" fmla="*/ 102203 h 352425"/>
                <a:gd name="connsiteX9" fmla="*/ 206788 w 219075"/>
                <a:gd name="connsiteY9" fmla="*/ 108204 h 352425"/>
                <a:gd name="connsiteX10" fmla="*/ 192214 w 219075"/>
                <a:gd name="connsiteY10" fmla="*/ 108204 h 352425"/>
                <a:gd name="connsiteX11" fmla="*/ 186214 w 219075"/>
                <a:gd name="connsiteY11" fmla="*/ 102203 h 352425"/>
                <a:gd name="connsiteX12" fmla="*/ 186214 w 219075"/>
                <a:gd name="connsiteY12" fmla="*/ 81248 h 352425"/>
                <a:gd name="connsiteX13" fmla="*/ 109823 w 219075"/>
                <a:gd name="connsiteY13" fmla="*/ 30004 h 352425"/>
                <a:gd name="connsiteX14" fmla="*/ 33909 w 219075"/>
                <a:gd name="connsiteY14" fmla="*/ 81248 h 352425"/>
                <a:gd name="connsiteX15" fmla="*/ 33909 w 219075"/>
                <a:gd name="connsiteY15" fmla="*/ 279368 h 352425"/>
                <a:gd name="connsiteX16" fmla="*/ 109823 w 219075"/>
                <a:gd name="connsiteY16" fmla="*/ 330613 h 352425"/>
                <a:gd name="connsiteX17" fmla="*/ 186214 w 219075"/>
                <a:gd name="connsiteY17" fmla="*/ 280321 h 352425"/>
                <a:gd name="connsiteX18" fmla="*/ 186214 w 219075"/>
                <a:gd name="connsiteY18" fmla="*/ 213646 h 352425"/>
                <a:gd name="connsiteX19" fmla="*/ 114300 w 219075"/>
                <a:gd name="connsiteY19" fmla="*/ 213646 h 352425"/>
                <a:gd name="connsiteX20" fmla="*/ 108299 w 219075"/>
                <a:gd name="connsiteY20" fmla="*/ 207645 h 352425"/>
                <a:gd name="connsiteX21" fmla="*/ 108299 w 219075"/>
                <a:gd name="connsiteY21" fmla="*/ 196691 h 352425"/>
                <a:gd name="connsiteX22" fmla="*/ 114300 w 219075"/>
                <a:gd name="connsiteY22" fmla="*/ 190691 h 352425"/>
                <a:gd name="connsiteX23" fmla="*/ 206312 w 219075"/>
                <a:gd name="connsiteY23" fmla="*/ 190691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075" h="352425">
                  <a:moveTo>
                    <a:pt x="206312" y="190881"/>
                  </a:moveTo>
                  <a:cubicBezTo>
                    <a:pt x="210788" y="190881"/>
                    <a:pt x="212312" y="192881"/>
                    <a:pt x="212312" y="196882"/>
                  </a:cubicBezTo>
                  <a:lnTo>
                    <a:pt x="212312" y="283464"/>
                  </a:lnTo>
                  <a:cubicBezTo>
                    <a:pt x="212312" y="322326"/>
                    <a:pt x="190690" y="353663"/>
                    <a:pt x="109728" y="353663"/>
                  </a:cubicBezTo>
                  <a:cubicBezTo>
                    <a:pt x="28765" y="353663"/>
                    <a:pt x="7144" y="322326"/>
                    <a:pt x="7144" y="283464"/>
                  </a:cubicBezTo>
                  <a:lnTo>
                    <a:pt x="7144" y="77343"/>
                  </a:lnTo>
                  <a:cubicBezTo>
                    <a:pt x="7144" y="38481"/>
                    <a:pt x="28765" y="7144"/>
                    <a:pt x="109728" y="7144"/>
                  </a:cubicBezTo>
                  <a:cubicBezTo>
                    <a:pt x="190690" y="7144"/>
                    <a:pt x="212312" y="38481"/>
                    <a:pt x="212312" y="77343"/>
                  </a:cubicBezTo>
                  <a:lnTo>
                    <a:pt x="212312" y="102203"/>
                  </a:lnTo>
                  <a:cubicBezTo>
                    <a:pt x="212312" y="106204"/>
                    <a:pt x="210788" y="108204"/>
                    <a:pt x="206788" y="108204"/>
                  </a:cubicBezTo>
                  <a:lnTo>
                    <a:pt x="192214" y="108204"/>
                  </a:lnTo>
                  <a:cubicBezTo>
                    <a:pt x="188214" y="108204"/>
                    <a:pt x="186214" y="106204"/>
                    <a:pt x="186214" y="102203"/>
                  </a:cubicBezTo>
                  <a:lnTo>
                    <a:pt x="186214" y="81248"/>
                  </a:lnTo>
                  <a:cubicBezTo>
                    <a:pt x="186214" y="50863"/>
                    <a:pt x="168592" y="30004"/>
                    <a:pt x="109823" y="30004"/>
                  </a:cubicBezTo>
                  <a:cubicBezTo>
                    <a:pt x="50959" y="30004"/>
                    <a:pt x="33909" y="50959"/>
                    <a:pt x="33909" y="81248"/>
                  </a:cubicBezTo>
                  <a:lnTo>
                    <a:pt x="33909" y="279368"/>
                  </a:lnTo>
                  <a:cubicBezTo>
                    <a:pt x="33909" y="309753"/>
                    <a:pt x="51054" y="330613"/>
                    <a:pt x="109823" y="330613"/>
                  </a:cubicBezTo>
                  <a:cubicBezTo>
                    <a:pt x="168116" y="330613"/>
                    <a:pt x="186214" y="310229"/>
                    <a:pt x="186214" y="280321"/>
                  </a:cubicBezTo>
                  <a:lnTo>
                    <a:pt x="186214" y="213646"/>
                  </a:lnTo>
                  <a:lnTo>
                    <a:pt x="114300" y="213646"/>
                  </a:lnTo>
                  <a:cubicBezTo>
                    <a:pt x="110299" y="213646"/>
                    <a:pt x="108299" y="212122"/>
                    <a:pt x="108299" y="207645"/>
                  </a:cubicBezTo>
                  <a:lnTo>
                    <a:pt x="108299" y="196691"/>
                  </a:lnTo>
                  <a:cubicBezTo>
                    <a:pt x="108299" y="192691"/>
                    <a:pt x="110299" y="190691"/>
                    <a:pt x="114300" y="190691"/>
                  </a:cubicBezTo>
                  <a:lnTo>
                    <a:pt x="206312" y="1906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6BF1BA4-56A1-4B34-A281-769EBD5CB09C}"/>
                </a:ext>
              </a:extLst>
            </p:cNvPr>
            <p:cNvSpPr/>
            <p:nvPr/>
          </p:nvSpPr>
          <p:spPr>
            <a:xfrm>
              <a:off x="5457444" y="3184333"/>
              <a:ext cx="38100" cy="352425"/>
            </a:xfrm>
            <a:custGeom>
              <a:avLst/>
              <a:gdLst>
                <a:gd name="connsiteX0" fmla="*/ 33719 w 38100"/>
                <a:gd name="connsiteY0" fmla="*/ 339662 h 352425"/>
                <a:gd name="connsiteX1" fmla="*/ 28194 w 38100"/>
                <a:gd name="connsiteY1" fmla="*/ 345662 h 352425"/>
                <a:gd name="connsiteX2" fmla="*/ 13145 w 38100"/>
                <a:gd name="connsiteY2" fmla="*/ 345662 h 352425"/>
                <a:gd name="connsiteX3" fmla="*/ 7144 w 38100"/>
                <a:gd name="connsiteY3" fmla="*/ 339662 h 352425"/>
                <a:gd name="connsiteX4" fmla="*/ 7144 w 38100"/>
                <a:gd name="connsiteY4" fmla="*/ 13145 h 352425"/>
                <a:gd name="connsiteX5" fmla="*/ 13145 w 38100"/>
                <a:gd name="connsiteY5" fmla="*/ 7144 h 352425"/>
                <a:gd name="connsiteX6" fmla="*/ 28194 w 38100"/>
                <a:gd name="connsiteY6" fmla="*/ 7144 h 352425"/>
                <a:gd name="connsiteX7" fmla="*/ 33719 w 38100"/>
                <a:gd name="connsiteY7" fmla="*/ 13145 h 352425"/>
                <a:gd name="connsiteX8" fmla="*/ 33719 w 38100"/>
                <a:gd name="connsiteY8" fmla="*/ 33966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352425">
                  <a:moveTo>
                    <a:pt x="33719" y="339662"/>
                  </a:moveTo>
                  <a:cubicBezTo>
                    <a:pt x="33719" y="343662"/>
                    <a:pt x="32195" y="345662"/>
                    <a:pt x="28194" y="345662"/>
                  </a:cubicBezTo>
                  <a:lnTo>
                    <a:pt x="13145" y="345662"/>
                  </a:lnTo>
                  <a:cubicBezTo>
                    <a:pt x="9144" y="345662"/>
                    <a:pt x="7144" y="343662"/>
                    <a:pt x="7144" y="339662"/>
                  </a:cubicBezTo>
                  <a:lnTo>
                    <a:pt x="7144" y="13145"/>
                  </a:lnTo>
                  <a:cubicBezTo>
                    <a:pt x="7144" y="9144"/>
                    <a:pt x="9144" y="7144"/>
                    <a:pt x="13145" y="7144"/>
                  </a:cubicBezTo>
                  <a:lnTo>
                    <a:pt x="28194" y="7144"/>
                  </a:lnTo>
                  <a:cubicBezTo>
                    <a:pt x="32195" y="7144"/>
                    <a:pt x="33719" y="9144"/>
                    <a:pt x="33719" y="13145"/>
                  </a:cubicBezTo>
                  <a:lnTo>
                    <a:pt x="33719" y="3396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42A59ED-A8E0-49FD-AB2D-216FF392327D}"/>
                </a:ext>
              </a:extLst>
            </p:cNvPr>
            <p:cNvSpPr/>
            <p:nvPr/>
          </p:nvSpPr>
          <p:spPr>
            <a:xfrm>
              <a:off x="5556980" y="3180333"/>
              <a:ext cx="219075" cy="352425"/>
            </a:xfrm>
            <a:custGeom>
              <a:avLst/>
              <a:gdLst>
                <a:gd name="connsiteX0" fmla="*/ 187071 w 219075"/>
                <a:gd name="connsiteY0" fmla="*/ 80391 h 352425"/>
                <a:gd name="connsiteX1" fmla="*/ 112204 w 219075"/>
                <a:gd name="connsiteY1" fmla="*/ 29623 h 352425"/>
                <a:gd name="connsiteX2" fmla="*/ 37338 w 219075"/>
                <a:gd name="connsiteY2" fmla="*/ 80391 h 352425"/>
                <a:gd name="connsiteX3" fmla="*/ 37338 w 219075"/>
                <a:gd name="connsiteY3" fmla="*/ 98774 h 352425"/>
                <a:gd name="connsiteX4" fmla="*/ 69056 w 219075"/>
                <a:gd name="connsiteY4" fmla="*/ 141065 h 352425"/>
                <a:gd name="connsiteX5" fmla="*/ 165545 w 219075"/>
                <a:gd name="connsiteY5" fmla="*/ 177451 h 352425"/>
                <a:gd name="connsiteX6" fmla="*/ 215837 w 219075"/>
                <a:gd name="connsiteY6" fmla="*/ 239649 h 352425"/>
                <a:gd name="connsiteX7" fmla="*/ 215837 w 219075"/>
                <a:gd name="connsiteY7" fmla="*/ 283464 h 352425"/>
                <a:gd name="connsiteX8" fmla="*/ 111728 w 219075"/>
                <a:gd name="connsiteY8" fmla="*/ 353663 h 352425"/>
                <a:gd name="connsiteX9" fmla="*/ 7144 w 219075"/>
                <a:gd name="connsiteY9" fmla="*/ 283464 h 352425"/>
                <a:gd name="connsiteX10" fmla="*/ 7144 w 219075"/>
                <a:gd name="connsiteY10" fmla="*/ 257556 h 352425"/>
                <a:gd name="connsiteX11" fmla="*/ 13145 w 219075"/>
                <a:gd name="connsiteY11" fmla="*/ 251079 h 352425"/>
                <a:gd name="connsiteX12" fmla="*/ 27718 w 219075"/>
                <a:gd name="connsiteY12" fmla="*/ 251079 h 352425"/>
                <a:gd name="connsiteX13" fmla="*/ 33719 w 219075"/>
                <a:gd name="connsiteY13" fmla="*/ 257556 h 352425"/>
                <a:gd name="connsiteX14" fmla="*/ 33719 w 219075"/>
                <a:gd name="connsiteY14" fmla="*/ 280416 h 352425"/>
                <a:gd name="connsiteX15" fmla="*/ 111157 w 219075"/>
                <a:gd name="connsiteY15" fmla="*/ 331184 h 352425"/>
                <a:gd name="connsiteX16" fmla="*/ 189547 w 219075"/>
                <a:gd name="connsiteY16" fmla="*/ 280416 h 352425"/>
                <a:gd name="connsiteX17" fmla="*/ 189547 w 219075"/>
                <a:gd name="connsiteY17" fmla="*/ 245078 h 352425"/>
                <a:gd name="connsiteX18" fmla="*/ 147828 w 219075"/>
                <a:gd name="connsiteY18" fmla="*/ 198787 h 352425"/>
                <a:gd name="connsiteX19" fmla="*/ 54292 w 219075"/>
                <a:gd name="connsiteY19" fmla="*/ 162973 h 352425"/>
                <a:gd name="connsiteX20" fmla="*/ 11049 w 219075"/>
                <a:gd name="connsiteY20" fmla="*/ 104204 h 352425"/>
                <a:gd name="connsiteX21" fmla="*/ 11049 w 219075"/>
                <a:gd name="connsiteY21" fmla="*/ 77343 h 352425"/>
                <a:gd name="connsiteX22" fmla="*/ 112109 w 219075"/>
                <a:gd name="connsiteY22" fmla="*/ 7144 h 352425"/>
                <a:gd name="connsiteX23" fmla="*/ 213170 w 219075"/>
                <a:gd name="connsiteY23" fmla="*/ 77343 h 352425"/>
                <a:gd name="connsiteX24" fmla="*/ 213170 w 219075"/>
                <a:gd name="connsiteY24" fmla="*/ 101727 h 352425"/>
                <a:gd name="connsiteX25" fmla="*/ 207169 w 219075"/>
                <a:gd name="connsiteY25" fmla="*/ 107728 h 352425"/>
                <a:gd name="connsiteX26" fmla="*/ 192596 w 219075"/>
                <a:gd name="connsiteY26" fmla="*/ 107728 h 352425"/>
                <a:gd name="connsiteX27" fmla="*/ 187071 w 219075"/>
                <a:gd name="connsiteY27" fmla="*/ 101727 h 352425"/>
                <a:gd name="connsiteX28" fmla="*/ 187071 w 219075"/>
                <a:gd name="connsiteY28" fmla="*/ 80391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9075" h="352425">
                  <a:moveTo>
                    <a:pt x="187071" y="80391"/>
                  </a:moveTo>
                  <a:cubicBezTo>
                    <a:pt x="187071" y="50483"/>
                    <a:pt x="170497" y="29623"/>
                    <a:pt x="112204" y="29623"/>
                  </a:cubicBezTo>
                  <a:cubicBezTo>
                    <a:pt x="53912" y="29623"/>
                    <a:pt x="37338" y="50578"/>
                    <a:pt x="37338" y="80391"/>
                  </a:cubicBezTo>
                  <a:lnTo>
                    <a:pt x="37338" y="98774"/>
                  </a:lnTo>
                  <a:cubicBezTo>
                    <a:pt x="37338" y="124206"/>
                    <a:pt x="55436" y="136112"/>
                    <a:pt x="69056" y="141065"/>
                  </a:cubicBezTo>
                  <a:lnTo>
                    <a:pt x="165545" y="177451"/>
                  </a:lnTo>
                  <a:cubicBezTo>
                    <a:pt x="190690" y="186880"/>
                    <a:pt x="215837" y="205835"/>
                    <a:pt x="215837" y="239649"/>
                  </a:cubicBezTo>
                  <a:lnTo>
                    <a:pt x="215837" y="283464"/>
                  </a:lnTo>
                  <a:cubicBezTo>
                    <a:pt x="215837" y="322326"/>
                    <a:pt x="191738" y="353663"/>
                    <a:pt x="111728" y="353663"/>
                  </a:cubicBezTo>
                  <a:cubicBezTo>
                    <a:pt x="31813" y="353663"/>
                    <a:pt x="7144" y="322326"/>
                    <a:pt x="7144" y="283464"/>
                  </a:cubicBezTo>
                  <a:lnTo>
                    <a:pt x="7144" y="257556"/>
                  </a:lnTo>
                  <a:cubicBezTo>
                    <a:pt x="7144" y="253079"/>
                    <a:pt x="9144" y="251079"/>
                    <a:pt x="13145" y="251079"/>
                  </a:cubicBezTo>
                  <a:lnTo>
                    <a:pt x="27718" y="251079"/>
                  </a:lnTo>
                  <a:cubicBezTo>
                    <a:pt x="31718" y="251079"/>
                    <a:pt x="33719" y="253079"/>
                    <a:pt x="33719" y="257556"/>
                  </a:cubicBezTo>
                  <a:lnTo>
                    <a:pt x="33719" y="280416"/>
                  </a:lnTo>
                  <a:cubicBezTo>
                    <a:pt x="33719" y="310325"/>
                    <a:pt x="52292" y="331184"/>
                    <a:pt x="111157" y="331184"/>
                  </a:cubicBezTo>
                  <a:cubicBezTo>
                    <a:pt x="170497" y="331184"/>
                    <a:pt x="189547" y="310229"/>
                    <a:pt x="189547" y="280416"/>
                  </a:cubicBezTo>
                  <a:lnTo>
                    <a:pt x="189547" y="245078"/>
                  </a:lnTo>
                  <a:cubicBezTo>
                    <a:pt x="189547" y="218218"/>
                    <a:pt x="167449" y="206216"/>
                    <a:pt x="147828" y="198787"/>
                  </a:cubicBezTo>
                  <a:lnTo>
                    <a:pt x="54292" y="162973"/>
                  </a:lnTo>
                  <a:cubicBezTo>
                    <a:pt x="34195" y="155543"/>
                    <a:pt x="11049" y="135541"/>
                    <a:pt x="11049" y="104204"/>
                  </a:cubicBezTo>
                  <a:lnTo>
                    <a:pt x="11049" y="77343"/>
                  </a:lnTo>
                  <a:cubicBezTo>
                    <a:pt x="11049" y="38481"/>
                    <a:pt x="33147" y="7144"/>
                    <a:pt x="112109" y="7144"/>
                  </a:cubicBezTo>
                  <a:cubicBezTo>
                    <a:pt x="190500" y="7144"/>
                    <a:pt x="213170" y="38481"/>
                    <a:pt x="213170" y="77343"/>
                  </a:cubicBezTo>
                  <a:lnTo>
                    <a:pt x="213170" y="101727"/>
                  </a:lnTo>
                  <a:cubicBezTo>
                    <a:pt x="213170" y="105728"/>
                    <a:pt x="211646" y="107728"/>
                    <a:pt x="207169" y="107728"/>
                  </a:cubicBezTo>
                  <a:lnTo>
                    <a:pt x="192596" y="107728"/>
                  </a:lnTo>
                  <a:cubicBezTo>
                    <a:pt x="188595" y="107728"/>
                    <a:pt x="187071" y="105728"/>
                    <a:pt x="187071" y="101727"/>
                  </a:cubicBezTo>
                  <a:lnTo>
                    <a:pt x="187071" y="803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0223073-79F8-48AC-B694-AD512A7CA3AD}"/>
                </a:ext>
              </a:extLst>
            </p:cNvPr>
            <p:cNvSpPr/>
            <p:nvPr/>
          </p:nvSpPr>
          <p:spPr>
            <a:xfrm>
              <a:off x="5795867" y="3184333"/>
              <a:ext cx="228600" cy="352425"/>
            </a:xfrm>
            <a:custGeom>
              <a:avLst/>
              <a:gdLst>
                <a:gd name="connsiteX0" fmla="*/ 222218 w 228600"/>
                <a:gd name="connsiteY0" fmla="*/ 7144 h 352425"/>
                <a:gd name="connsiteX1" fmla="*/ 228219 w 228600"/>
                <a:gd name="connsiteY1" fmla="*/ 13145 h 352425"/>
                <a:gd name="connsiteX2" fmla="*/ 228219 w 228600"/>
                <a:gd name="connsiteY2" fmla="*/ 24098 h 352425"/>
                <a:gd name="connsiteX3" fmla="*/ 222218 w 228600"/>
                <a:gd name="connsiteY3" fmla="*/ 30099 h 352425"/>
                <a:gd name="connsiteX4" fmla="*/ 130683 w 228600"/>
                <a:gd name="connsiteY4" fmla="*/ 30099 h 352425"/>
                <a:gd name="connsiteX5" fmla="*/ 130683 w 228600"/>
                <a:gd name="connsiteY5" fmla="*/ 339757 h 352425"/>
                <a:gd name="connsiteX6" fmla="*/ 125159 w 228600"/>
                <a:gd name="connsiteY6" fmla="*/ 345758 h 352425"/>
                <a:gd name="connsiteX7" fmla="*/ 110109 w 228600"/>
                <a:gd name="connsiteY7" fmla="*/ 345758 h 352425"/>
                <a:gd name="connsiteX8" fmla="*/ 104108 w 228600"/>
                <a:gd name="connsiteY8" fmla="*/ 339757 h 352425"/>
                <a:gd name="connsiteX9" fmla="*/ 104108 w 228600"/>
                <a:gd name="connsiteY9" fmla="*/ 30099 h 352425"/>
                <a:gd name="connsiteX10" fmla="*/ 13145 w 228600"/>
                <a:gd name="connsiteY10" fmla="*/ 30099 h 352425"/>
                <a:gd name="connsiteX11" fmla="*/ 7144 w 228600"/>
                <a:gd name="connsiteY11" fmla="*/ 24098 h 352425"/>
                <a:gd name="connsiteX12" fmla="*/ 7144 w 228600"/>
                <a:gd name="connsiteY12" fmla="*/ 13145 h 352425"/>
                <a:gd name="connsiteX13" fmla="*/ 13145 w 228600"/>
                <a:gd name="connsiteY13" fmla="*/ 7144 h 352425"/>
                <a:gd name="connsiteX14" fmla="*/ 222218 w 228600"/>
                <a:gd name="connsiteY14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600" h="352425">
                  <a:moveTo>
                    <a:pt x="222218" y="7144"/>
                  </a:moveTo>
                  <a:cubicBezTo>
                    <a:pt x="226219" y="7144"/>
                    <a:pt x="228219" y="8668"/>
                    <a:pt x="228219" y="13145"/>
                  </a:cubicBezTo>
                  <a:lnTo>
                    <a:pt x="228219" y="24098"/>
                  </a:lnTo>
                  <a:cubicBezTo>
                    <a:pt x="228219" y="28575"/>
                    <a:pt x="226219" y="30099"/>
                    <a:pt x="222218" y="30099"/>
                  </a:cubicBezTo>
                  <a:lnTo>
                    <a:pt x="130683" y="30099"/>
                  </a:lnTo>
                  <a:lnTo>
                    <a:pt x="130683" y="339757"/>
                  </a:lnTo>
                  <a:cubicBezTo>
                    <a:pt x="130683" y="343757"/>
                    <a:pt x="129159" y="345758"/>
                    <a:pt x="125159" y="345758"/>
                  </a:cubicBezTo>
                  <a:lnTo>
                    <a:pt x="110109" y="345758"/>
                  </a:lnTo>
                  <a:cubicBezTo>
                    <a:pt x="105537" y="345758"/>
                    <a:pt x="104108" y="343757"/>
                    <a:pt x="104108" y="339757"/>
                  </a:cubicBezTo>
                  <a:lnTo>
                    <a:pt x="104108" y="30099"/>
                  </a:lnTo>
                  <a:lnTo>
                    <a:pt x="13145" y="30099"/>
                  </a:lnTo>
                  <a:cubicBezTo>
                    <a:pt x="8668" y="30099"/>
                    <a:pt x="7144" y="28575"/>
                    <a:pt x="7144" y="24098"/>
                  </a:cubicBezTo>
                  <a:lnTo>
                    <a:pt x="7144" y="13145"/>
                  </a:lnTo>
                  <a:cubicBezTo>
                    <a:pt x="7144" y="8668"/>
                    <a:pt x="8668" y="7144"/>
                    <a:pt x="13145" y="7144"/>
                  </a:cubicBezTo>
                  <a:lnTo>
                    <a:pt x="22221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FDA12369-DC0D-446C-A79B-580BEBE6E877}"/>
                </a:ext>
              </a:extLst>
            </p:cNvPr>
            <p:cNvSpPr/>
            <p:nvPr/>
          </p:nvSpPr>
          <p:spPr>
            <a:xfrm>
              <a:off x="6061710" y="3184333"/>
              <a:ext cx="38100" cy="352425"/>
            </a:xfrm>
            <a:custGeom>
              <a:avLst/>
              <a:gdLst>
                <a:gd name="connsiteX0" fmla="*/ 33718 w 38100"/>
                <a:gd name="connsiteY0" fmla="*/ 339662 h 352425"/>
                <a:gd name="connsiteX1" fmla="*/ 28194 w 38100"/>
                <a:gd name="connsiteY1" fmla="*/ 345662 h 352425"/>
                <a:gd name="connsiteX2" fmla="*/ 13145 w 38100"/>
                <a:gd name="connsiteY2" fmla="*/ 345662 h 352425"/>
                <a:gd name="connsiteX3" fmla="*/ 7144 w 38100"/>
                <a:gd name="connsiteY3" fmla="*/ 339662 h 352425"/>
                <a:gd name="connsiteX4" fmla="*/ 7144 w 38100"/>
                <a:gd name="connsiteY4" fmla="*/ 13145 h 352425"/>
                <a:gd name="connsiteX5" fmla="*/ 13145 w 38100"/>
                <a:gd name="connsiteY5" fmla="*/ 7144 h 352425"/>
                <a:gd name="connsiteX6" fmla="*/ 28194 w 38100"/>
                <a:gd name="connsiteY6" fmla="*/ 7144 h 352425"/>
                <a:gd name="connsiteX7" fmla="*/ 33718 w 38100"/>
                <a:gd name="connsiteY7" fmla="*/ 13145 h 352425"/>
                <a:gd name="connsiteX8" fmla="*/ 33718 w 38100"/>
                <a:gd name="connsiteY8" fmla="*/ 33966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352425">
                  <a:moveTo>
                    <a:pt x="33718" y="339662"/>
                  </a:moveTo>
                  <a:cubicBezTo>
                    <a:pt x="33718" y="343662"/>
                    <a:pt x="32195" y="345662"/>
                    <a:pt x="28194" y="345662"/>
                  </a:cubicBezTo>
                  <a:lnTo>
                    <a:pt x="13145" y="345662"/>
                  </a:lnTo>
                  <a:cubicBezTo>
                    <a:pt x="9144" y="345662"/>
                    <a:pt x="7144" y="343662"/>
                    <a:pt x="7144" y="339662"/>
                  </a:cubicBezTo>
                  <a:lnTo>
                    <a:pt x="7144" y="13145"/>
                  </a:lnTo>
                  <a:cubicBezTo>
                    <a:pt x="7144" y="9144"/>
                    <a:pt x="9144" y="7144"/>
                    <a:pt x="13145" y="7144"/>
                  </a:cubicBezTo>
                  <a:lnTo>
                    <a:pt x="28194" y="7144"/>
                  </a:lnTo>
                  <a:cubicBezTo>
                    <a:pt x="32195" y="7144"/>
                    <a:pt x="33718" y="9144"/>
                    <a:pt x="33718" y="13145"/>
                  </a:cubicBezTo>
                  <a:lnTo>
                    <a:pt x="33718" y="3396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594A6-8564-4A94-A239-EA84C4009B23}"/>
                </a:ext>
              </a:extLst>
            </p:cNvPr>
            <p:cNvSpPr/>
            <p:nvPr/>
          </p:nvSpPr>
          <p:spPr>
            <a:xfrm>
              <a:off x="6165723" y="3180333"/>
              <a:ext cx="219075" cy="352425"/>
            </a:xfrm>
            <a:custGeom>
              <a:avLst/>
              <a:gdLst>
                <a:gd name="connsiteX0" fmla="*/ 212312 w 219075"/>
                <a:gd name="connsiteY0" fmla="*/ 283464 h 352425"/>
                <a:gd name="connsiteX1" fmla="*/ 109728 w 219075"/>
                <a:gd name="connsiteY1" fmla="*/ 353663 h 352425"/>
                <a:gd name="connsiteX2" fmla="*/ 7144 w 219075"/>
                <a:gd name="connsiteY2" fmla="*/ 283464 h 352425"/>
                <a:gd name="connsiteX3" fmla="*/ 7144 w 219075"/>
                <a:gd name="connsiteY3" fmla="*/ 77343 h 352425"/>
                <a:gd name="connsiteX4" fmla="*/ 109728 w 219075"/>
                <a:gd name="connsiteY4" fmla="*/ 7144 h 352425"/>
                <a:gd name="connsiteX5" fmla="*/ 212312 w 219075"/>
                <a:gd name="connsiteY5" fmla="*/ 77343 h 352425"/>
                <a:gd name="connsiteX6" fmla="*/ 212312 w 219075"/>
                <a:gd name="connsiteY6" fmla="*/ 103251 h 352425"/>
                <a:gd name="connsiteX7" fmla="*/ 206788 w 219075"/>
                <a:gd name="connsiteY7" fmla="*/ 109728 h 352425"/>
                <a:gd name="connsiteX8" fmla="*/ 192214 w 219075"/>
                <a:gd name="connsiteY8" fmla="*/ 109728 h 352425"/>
                <a:gd name="connsiteX9" fmla="*/ 186214 w 219075"/>
                <a:gd name="connsiteY9" fmla="*/ 103251 h 352425"/>
                <a:gd name="connsiteX10" fmla="*/ 186214 w 219075"/>
                <a:gd name="connsiteY10" fmla="*/ 81344 h 352425"/>
                <a:gd name="connsiteX11" fmla="*/ 109823 w 219075"/>
                <a:gd name="connsiteY11" fmla="*/ 30099 h 352425"/>
                <a:gd name="connsiteX12" fmla="*/ 33909 w 219075"/>
                <a:gd name="connsiteY12" fmla="*/ 81344 h 352425"/>
                <a:gd name="connsiteX13" fmla="*/ 33909 w 219075"/>
                <a:gd name="connsiteY13" fmla="*/ 279463 h 352425"/>
                <a:gd name="connsiteX14" fmla="*/ 109823 w 219075"/>
                <a:gd name="connsiteY14" fmla="*/ 330708 h 352425"/>
                <a:gd name="connsiteX15" fmla="*/ 186214 w 219075"/>
                <a:gd name="connsiteY15" fmla="*/ 279463 h 352425"/>
                <a:gd name="connsiteX16" fmla="*/ 186214 w 219075"/>
                <a:gd name="connsiteY16" fmla="*/ 251079 h 352425"/>
                <a:gd name="connsiteX17" fmla="*/ 192214 w 219075"/>
                <a:gd name="connsiteY17" fmla="*/ 245554 h 352425"/>
                <a:gd name="connsiteX18" fmla="*/ 206788 w 219075"/>
                <a:gd name="connsiteY18" fmla="*/ 245554 h 352425"/>
                <a:gd name="connsiteX19" fmla="*/ 212312 w 219075"/>
                <a:gd name="connsiteY19" fmla="*/ 251079 h 352425"/>
                <a:gd name="connsiteX20" fmla="*/ 212312 w 219075"/>
                <a:gd name="connsiteY20" fmla="*/ 28346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075" h="352425">
                  <a:moveTo>
                    <a:pt x="212312" y="283464"/>
                  </a:moveTo>
                  <a:cubicBezTo>
                    <a:pt x="212312" y="322326"/>
                    <a:pt x="190691" y="353663"/>
                    <a:pt x="109728" y="353663"/>
                  </a:cubicBezTo>
                  <a:cubicBezTo>
                    <a:pt x="28766" y="353663"/>
                    <a:pt x="7144" y="322326"/>
                    <a:pt x="7144" y="283464"/>
                  </a:cubicBezTo>
                  <a:lnTo>
                    <a:pt x="7144" y="77343"/>
                  </a:lnTo>
                  <a:cubicBezTo>
                    <a:pt x="7144" y="38481"/>
                    <a:pt x="28766" y="7144"/>
                    <a:pt x="109728" y="7144"/>
                  </a:cubicBezTo>
                  <a:cubicBezTo>
                    <a:pt x="190691" y="7144"/>
                    <a:pt x="212312" y="38481"/>
                    <a:pt x="212312" y="77343"/>
                  </a:cubicBezTo>
                  <a:lnTo>
                    <a:pt x="212312" y="103251"/>
                  </a:lnTo>
                  <a:cubicBezTo>
                    <a:pt x="212312" y="107728"/>
                    <a:pt x="210788" y="109728"/>
                    <a:pt x="206788" y="109728"/>
                  </a:cubicBezTo>
                  <a:lnTo>
                    <a:pt x="192214" y="109728"/>
                  </a:lnTo>
                  <a:cubicBezTo>
                    <a:pt x="188214" y="109728"/>
                    <a:pt x="186214" y="107728"/>
                    <a:pt x="186214" y="103251"/>
                  </a:cubicBezTo>
                  <a:lnTo>
                    <a:pt x="186214" y="81344"/>
                  </a:lnTo>
                  <a:cubicBezTo>
                    <a:pt x="186214" y="50959"/>
                    <a:pt x="168593" y="30099"/>
                    <a:pt x="109823" y="30099"/>
                  </a:cubicBezTo>
                  <a:cubicBezTo>
                    <a:pt x="50959" y="30099"/>
                    <a:pt x="33909" y="51054"/>
                    <a:pt x="33909" y="81344"/>
                  </a:cubicBezTo>
                  <a:lnTo>
                    <a:pt x="33909" y="279463"/>
                  </a:lnTo>
                  <a:cubicBezTo>
                    <a:pt x="33909" y="309848"/>
                    <a:pt x="50959" y="330708"/>
                    <a:pt x="109823" y="330708"/>
                  </a:cubicBezTo>
                  <a:cubicBezTo>
                    <a:pt x="168593" y="330708"/>
                    <a:pt x="186214" y="309848"/>
                    <a:pt x="186214" y="279463"/>
                  </a:cubicBezTo>
                  <a:lnTo>
                    <a:pt x="186214" y="251079"/>
                  </a:lnTo>
                  <a:cubicBezTo>
                    <a:pt x="186214" y="247079"/>
                    <a:pt x="188214" y="245554"/>
                    <a:pt x="192214" y="245554"/>
                  </a:cubicBezTo>
                  <a:lnTo>
                    <a:pt x="206788" y="245554"/>
                  </a:lnTo>
                  <a:cubicBezTo>
                    <a:pt x="210788" y="245554"/>
                    <a:pt x="212312" y="247079"/>
                    <a:pt x="212312" y="251079"/>
                  </a:cubicBezTo>
                  <a:lnTo>
                    <a:pt x="212312" y="283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153B9A6C-7CD3-4D6A-8A6B-DDD0271B38E7}"/>
                </a:ext>
              </a:extLst>
            </p:cNvPr>
            <p:cNvSpPr/>
            <p:nvPr/>
          </p:nvSpPr>
          <p:spPr>
            <a:xfrm>
              <a:off x="6422707" y="3180333"/>
              <a:ext cx="219075" cy="352425"/>
            </a:xfrm>
            <a:custGeom>
              <a:avLst/>
              <a:gdLst>
                <a:gd name="connsiteX0" fmla="*/ 187071 w 219075"/>
                <a:gd name="connsiteY0" fmla="*/ 80391 h 352425"/>
                <a:gd name="connsiteX1" fmla="*/ 112205 w 219075"/>
                <a:gd name="connsiteY1" fmla="*/ 29623 h 352425"/>
                <a:gd name="connsiteX2" fmla="*/ 37338 w 219075"/>
                <a:gd name="connsiteY2" fmla="*/ 80391 h 352425"/>
                <a:gd name="connsiteX3" fmla="*/ 37338 w 219075"/>
                <a:gd name="connsiteY3" fmla="*/ 98774 h 352425"/>
                <a:gd name="connsiteX4" fmla="*/ 69056 w 219075"/>
                <a:gd name="connsiteY4" fmla="*/ 141065 h 352425"/>
                <a:gd name="connsiteX5" fmla="*/ 165545 w 219075"/>
                <a:gd name="connsiteY5" fmla="*/ 177451 h 352425"/>
                <a:gd name="connsiteX6" fmla="*/ 215837 w 219075"/>
                <a:gd name="connsiteY6" fmla="*/ 239649 h 352425"/>
                <a:gd name="connsiteX7" fmla="*/ 215837 w 219075"/>
                <a:gd name="connsiteY7" fmla="*/ 283464 h 352425"/>
                <a:gd name="connsiteX8" fmla="*/ 111729 w 219075"/>
                <a:gd name="connsiteY8" fmla="*/ 353663 h 352425"/>
                <a:gd name="connsiteX9" fmla="*/ 7144 w 219075"/>
                <a:gd name="connsiteY9" fmla="*/ 283464 h 352425"/>
                <a:gd name="connsiteX10" fmla="*/ 7144 w 219075"/>
                <a:gd name="connsiteY10" fmla="*/ 257556 h 352425"/>
                <a:gd name="connsiteX11" fmla="*/ 13145 w 219075"/>
                <a:gd name="connsiteY11" fmla="*/ 251079 h 352425"/>
                <a:gd name="connsiteX12" fmla="*/ 27718 w 219075"/>
                <a:gd name="connsiteY12" fmla="*/ 251079 h 352425"/>
                <a:gd name="connsiteX13" fmla="*/ 33719 w 219075"/>
                <a:gd name="connsiteY13" fmla="*/ 257556 h 352425"/>
                <a:gd name="connsiteX14" fmla="*/ 33719 w 219075"/>
                <a:gd name="connsiteY14" fmla="*/ 280416 h 352425"/>
                <a:gd name="connsiteX15" fmla="*/ 111157 w 219075"/>
                <a:gd name="connsiteY15" fmla="*/ 331184 h 352425"/>
                <a:gd name="connsiteX16" fmla="*/ 189548 w 219075"/>
                <a:gd name="connsiteY16" fmla="*/ 280416 h 352425"/>
                <a:gd name="connsiteX17" fmla="*/ 189548 w 219075"/>
                <a:gd name="connsiteY17" fmla="*/ 245078 h 352425"/>
                <a:gd name="connsiteX18" fmla="*/ 147828 w 219075"/>
                <a:gd name="connsiteY18" fmla="*/ 198787 h 352425"/>
                <a:gd name="connsiteX19" fmla="*/ 54293 w 219075"/>
                <a:gd name="connsiteY19" fmla="*/ 162973 h 352425"/>
                <a:gd name="connsiteX20" fmla="*/ 11049 w 219075"/>
                <a:gd name="connsiteY20" fmla="*/ 104204 h 352425"/>
                <a:gd name="connsiteX21" fmla="*/ 11049 w 219075"/>
                <a:gd name="connsiteY21" fmla="*/ 77343 h 352425"/>
                <a:gd name="connsiteX22" fmla="*/ 112109 w 219075"/>
                <a:gd name="connsiteY22" fmla="*/ 7144 h 352425"/>
                <a:gd name="connsiteX23" fmla="*/ 213170 w 219075"/>
                <a:gd name="connsiteY23" fmla="*/ 77343 h 352425"/>
                <a:gd name="connsiteX24" fmla="*/ 213170 w 219075"/>
                <a:gd name="connsiteY24" fmla="*/ 101727 h 352425"/>
                <a:gd name="connsiteX25" fmla="*/ 207169 w 219075"/>
                <a:gd name="connsiteY25" fmla="*/ 107728 h 352425"/>
                <a:gd name="connsiteX26" fmla="*/ 192596 w 219075"/>
                <a:gd name="connsiteY26" fmla="*/ 107728 h 352425"/>
                <a:gd name="connsiteX27" fmla="*/ 187071 w 219075"/>
                <a:gd name="connsiteY27" fmla="*/ 101727 h 352425"/>
                <a:gd name="connsiteX28" fmla="*/ 187071 w 219075"/>
                <a:gd name="connsiteY28" fmla="*/ 80391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9075" h="352425">
                  <a:moveTo>
                    <a:pt x="187071" y="80391"/>
                  </a:moveTo>
                  <a:cubicBezTo>
                    <a:pt x="187071" y="50483"/>
                    <a:pt x="170498" y="29623"/>
                    <a:pt x="112205" y="29623"/>
                  </a:cubicBezTo>
                  <a:cubicBezTo>
                    <a:pt x="53912" y="29623"/>
                    <a:pt x="37338" y="50578"/>
                    <a:pt x="37338" y="80391"/>
                  </a:cubicBezTo>
                  <a:lnTo>
                    <a:pt x="37338" y="98774"/>
                  </a:lnTo>
                  <a:cubicBezTo>
                    <a:pt x="37338" y="124206"/>
                    <a:pt x="55436" y="136112"/>
                    <a:pt x="69056" y="141065"/>
                  </a:cubicBezTo>
                  <a:lnTo>
                    <a:pt x="165545" y="177451"/>
                  </a:lnTo>
                  <a:cubicBezTo>
                    <a:pt x="190691" y="186880"/>
                    <a:pt x="215837" y="205835"/>
                    <a:pt x="215837" y="239649"/>
                  </a:cubicBezTo>
                  <a:lnTo>
                    <a:pt x="215837" y="283464"/>
                  </a:lnTo>
                  <a:cubicBezTo>
                    <a:pt x="215837" y="322326"/>
                    <a:pt x="191738" y="353663"/>
                    <a:pt x="111729" y="353663"/>
                  </a:cubicBezTo>
                  <a:cubicBezTo>
                    <a:pt x="31814" y="353663"/>
                    <a:pt x="7144" y="322326"/>
                    <a:pt x="7144" y="283464"/>
                  </a:cubicBezTo>
                  <a:lnTo>
                    <a:pt x="7144" y="257556"/>
                  </a:lnTo>
                  <a:cubicBezTo>
                    <a:pt x="7144" y="253079"/>
                    <a:pt x="9144" y="251079"/>
                    <a:pt x="13145" y="251079"/>
                  </a:cubicBezTo>
                  <a:lnTo>
                    <a:pt x="27718" y="251079"/>
                  </a:lnTo>
                  <a:cubicBezTo>
                    <a:pt x="31718" y="251079"/>
                    <a:pt x="33719" y="253079"/>
                    <a:pt x="33719" y="257556"/>
                  </a:cubicBezTo>
                  <a:lnTo>
                    <a:pt x="33719" y="280416"/>
                  </a:lnTo>
                  <a:cubicBezTo>
                    <a:pt x="33719" y="310325"/>
                    <a:pt x="52292" y="331184"/>
                    <a:pt x="111157" y="331184"/>
                  </a:cubicBezTo>
                  <a:cubicBezTo>
                    <a:pt x="170498" y="331184"/>
                    <a:pt x="189548" y="310229"/>
                    <a:pt x="189548" y="280416"/>
                  </a:cubicBezTo>
                  <a:lnTo>
                    <a:pt x="189548" y="245078"/>
                  </a:lnTo>
                  <a:cubicBezTo>
                    <a:pt x="189548" y="218218"/>
                    <a:pt x="167450" y="206216"/>
                    <a:pt x="147828" y="198787"/>
                  </a:cubicBezTo>
                  <a:lnTo>
                    <a:pt x="54293" y="162973"/>
                  </a:lnTo>
                  <a:cubicBezTo>
                    <a:pt x="34195" y="155543"/>
                    <a:pt x="11049" y="135541"/>
                    <a:pt x="11049" y="104204"/>
                  </a:cubicBezTo>
                  <a:lnTo>
                    <a:pt x="11049" y="77343"/>
                  </a:lnTo>
                  <a:cubicBezTo>
                    <a:pt x="11049" y="38481"/>
                    <a:pt x="33147" y="7144"/>
                    <a:pt x="112109" y="7144"/>
                  </a:cubicBezTo>
                  <a:cubicBezTo>
                    <a:pt x="190500" y="7144"/>
                    <a:pt x="213170" y="38481"/>
                    <a:pt x="213170" y="77343"/>
                  </a:cubicBezTo>
                  <a:lnTo>
                    <a:pt x="213170" y="101727"/>
                  </a:lnTo>
                  <a:cubicBezTo>
                    <a:pt x="213170" y="105728"/>
                    <a:pt x="211646" y="107728"/>
                    <a:pt x="207169" y="107728"/>
                  </a:cubicBezTo>
                  <a:lnTo>
                    <a:pt x="192596" y="107728"/>
                  </a:lnTo>
                  <a:cubicBezTo>
                    <a:pt x="188595" y="107728"/>
                    <a:pt x="187071" y="105728"/>
                    <a:pt x="187071" y="101727"/>
                  </a:cubicBezTo>
                  <a:lnTo>
                    <a:pt x="187071" y="803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741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>
            <a:extLst>
              <a:ext uri="{FF2B5EF4-FFF2-40B4-BE49-F238E27FC236}">
                <a16:creationId xmlns:a16="http://schemas.microsoft.com/office/drawing/2014/main" id="{2FFC2A79-BC01-4725-A96D-44E8434FCF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" y="-1467"/>
            <a:ext cx="12192005" cy="6857999"/>
          </a:xfrm>
          <a:solidFill>
            <a:schemeClr val="bg1">
              <a:lumMod val="95000"/>
            </a:schemeClr>
          </a:solidFill>
        </p:spPr>
        <p:txBody>
          <a:bodyPr tIns="2700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the icon below </a:t>
            </a:r>
            <a:br>
              <a:rPr lang="en-US" dirty="0"/>
            </a:br>
            <a:r>
              <a:rPr lang="en-US" dirty="0"/>
              <a:t>to add an image.</a:t>
            </a:r>
            <a:endParaRPr lang="nl-NL" dirty="0"/>
          </a:p>
        </p:txBody>
      </p:sp>
      <p:sp>
        <p:nvSpPr>
          <p:cNvPr id="24" name="white">
            <a:extLst>
              <a:ext uri="{FF2B5EF4-FFF2-40B4-BE49-F238E27FC236}">
                <a16:creationId xmlns:a16="http://schemas.microsoft.com/office/drawing/2014/main" id="{251A4382-FEE8-4436-BC24-A1ED2CFC41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5" y="0"/>
            <a:ext cx="12192005" cy="68595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2" name="Tijdelijke aanduiding voor tekst 8">
            <a:extLst>
              <a:ext uri="{FF2B5EF4-FFF2-40B4-BE49-F238E27FC236}">
                <a16:creationId xmlns:a16="http://schemas.microsoft.com/office/drawing/2014/main" id="{0BF7DD85-CA8C-4576-8CA9-D6A15F28A8D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0"/>
            <a:ext cx="12191999" cy="6872944"/>
          </a:xfrm>
          <a:solidFill>
            <a:schemeClr val="accent6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D87-0E19-4D6B-9E69-5D4660080A0E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(DON'T FORGET TO ADJUST THE FOOTER!)</a:t>
            </a:r>
            <a:endParaRPr lang="nl-NL"/>
          </a:p>
        </p:txBody>
      </p:sp>
      <p:sp>
        <p:nvSpPr>
          <p:cNvPr id="144" name="Tekstvak 143">
            <a:extLst>
              <a:ext uri="{FF2B5EF4-FFF2-40B4-BE49-F238E27FC236}">
                <a16:creationId xmlns:a16="http://schemas.microsoft.com/office/drawing/2014/main" id="{A9E30E23-07F4-4C09-8461-33DECBDAD3EE}"/>
              </a:ext>
            </a:extLst>
          </p:cNvPr>
          <p:cNvSpPr txBox="1"/>
          <p:nvPr userDrawn="1"/>
        </p:nvSpPr>
        <p:spPr>
          <a:xfrm>
            <a:off x="1235677" y="-307738"/>
            <a:ext cx="1095632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nl-NL" sz="1400" b="1" spc="50" baseline="0" dirty="0" err="1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Introduction</a:t>
            </a:r>
            <a:endParaRPr lang="nl-NL" sz="1400" b="1" spc="50" baseline="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57" name="GRID" hidden="1">
            <a:extLst>
              <a:ext uri="{FF2B5EF4-FFF2-40B4-BE49-F238E27FC236}">
                <a16:creationId xmlns:a16="http://schemas.microsoft.com/office/drawing/2014/main" id="{397396EA-0137-44E9-80FC-8047BE69D9E5}"/>
              </a:ext>
            </a:extLst>
          </p:cNvPr>
          <p:cNvGrpSpPr/>
          <p:nvPr userDrawn="1"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DC0908CD-6F64-4830-8C23-F5E2F4D8DAA2}"/>
                </a:ext>
              </a:extLst>
            </p:cNvPr>
            <p:cNvSpPr/>
            <p:nvPr userDrawn="1"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A8457D15-C053-4CF1-BAF5-63C89149168B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9E5C1999-4DEE-4B9D-87F1-E4F2A4D396D0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8F31A17-DA99-46E9-8B76-93E7CD2AEECD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ABEA7059-EC3C-4754-8CD2-E4E5FD623D75}"/>
                </a:ext>
              </a:extLst>
            </p:cNvPr>
            <p:cNvSpPr/>
            <p:nvPr userDrawn="1"/>
          </p:nvSpPr>
          <p:spPr>
            <a:xfrm>
              <a:off x="0" y="5179500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FA0D6B00-53C0-4BC9-B701-FA6A048310BF}"/>
                </a:ext>
              </a:extLst>
            </p:cNvPr>
            <p:cNvSpPr/>
            <p:nvPr userDrawn="1"/>
          </p:nvSpPr>
          <p:spPr>
            <a:xfrm>
              <a:off x="0" y="2785638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9EB91E1-6A9A-458A-8E74-0A866605B3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500" y="2273433"/>
            <a:ext cx="2028145" cy="2862493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 </a:t>
            </a:r>
            <a:r>
              <a:rPr lang="nl-NL" dirty="0" err="1"/>
              <a:t>Chapter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01</a:t>
            </a:r>
          </a:p>
        </p:txBody>
      </p:sp>
      <p:sp>
        <p:nvSpPr>
          <p:cNvPr id="29" name="Tijdelijke aanduiding voor tekst 7">
            <a:extLst>
              <a:ext uri="{FF2B5EF4-FFF2-40B4-BE49-F238E27FC236}">
                <a16:creationId xmlns:a16="http://schemas.microsoft.com/office/drawing/2014/main" id="{EAA07C76-E2A4-4445-9888-205345069A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60672" y="2273433"/>
            <a:ext cx="2028145" cy="2862493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 Chapter</a:t>
            </a:r>
            <a:br>
              <a:rPr lang="nl-NL" dirty="0"/>
            </a:br>
            <a:r>
              <a:rPr lang="nl-NL" dirty="0"/>
              <a:t>02</a:t>
            </a:r>
          </a:p>
        </p:txBody>
      </p:sp>
      <p:sp>
        <p:nvSpPr>
          <p:cNvPr id="30" name="Tijdelijke aanduiding voor tekst 7">
            <a:extLst>
              <a:ext uri="{FF2B5EF4-FFF2-40B4-BE49-F238E27FC236}">
                <a16:creationId xmlns:a16="http://schemas.microsoft.com/office/drawing/2014/main" id="{5C7A5723-6F8B-405D-AD79-3AB60566E8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2844" y="2273433"/>
            <a:ext cx="2028145" cy="2862493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 Chapter</a:t>
            </a:r>
            <a:br>
              <a:rPr lang="nl-NL" dirty="0"/>
            </a:br>
            <a:r>
              <a:rPr lang="nl-NL" dirty="0"/>
              <a:t>03</a:t>
            </a:r>
          </a:p>
        </p:txBody>
      </p:sp>
      <p:sp>
        <p:nvSpPr>
          <p:cNvPr id="31" name="Tijdelijke aanduiding voor tekst 7">
            <a:extLst>
              <a:ext uri="{FF2B5EF4-FFF2-40B4-BE49-F238E27FC236}">
                <a16:creationId xmlns:a16="http://schemas.microsoft.com/office/drawing/2014/main" id="{964F681E-7E87-40ED-A6B4-4995AF49EE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5016" y="2273433"/>
            <a:ext cx="2028145" cy="2862493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 Chapter</a:t>
            </a:r>
            <a:br>
              <a:rPr lang="nl-NL" dirty="0"/>
            </a:br>
            <a:r>
              <a:rPr lang="nl-NL" dirty="0"/>
              <a:t>04</a:t>
            </a:r>
          </a:p>
        </p:txBody>
      </p:sp>
      <p:sp>
        <p:nvSpPr>
          <p:cNvPr id="32" name="Tijdelijke aanduiding voor tekst 7">
            <a:extLst>
              <a:ext uri="{FF2B5EF4-FFF2-40B4-BE49-F238E27FC236}">
                <a16:creationId xmlns:a16="http://schemas.microsoft.com/office/drawing/2014/main" id="{5F604A78-025A-480D-B10F-9AC7B8C1A4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47186" y="2273433"/>
            <a:ext cx="2028145" cy="2862493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 Chapter</a:t>
            </a:r>
            <a:br>
              <a:rPr lang="nl-NL" dirty="0"/>
            </a:br>
            <a:r>
              <a:rPr lang="nl-NL" dirty="0"/>
              <a:t>05</a:t>
            </a:r>
          </a:p>
        </p:txBody>
      </p:sp>
      <p:sp>
        <p:nvSpPr>
          <p:cNvPr id="25" name="logo">
            <a:extLst>
              <a:ext uri="{FF2B5EF4-FFF2-40B4-BE49-F238E27FC236}">
                <a16:creationId xmlns:a16="http://schemas.microsoft.com/office/drawing/2014/main" id="{F98407A8-6308-401B-966E-AF05A2CDAB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37347" y="2796851"/>
            <a:ext cx="3917301" cy="126747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8" r="-9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57A64BC4-E727-4DE3-BDBF-54680B7B4D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22733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" name="Tijdelijke aanduiding voor tekst 8">
            <a:extLst>
              <a:ext uri="{FF2B5EF4-FFF2-40B4-BE49-F238E27FC236}">
                <a16:creationId xmlns:a16="http://schemas.microsoft.com/office/drawing/2014/main" id="{F0ED4404-CEDD-49B6-BD8F-CFE6A234FC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" y="3657600"/>
            <a:ext cx="698498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5E5A49EE-48C0-4576-90A1-8B24972EB8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26168" y="3657600"/>
            <a:ext cx="765832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27416EA-AF46-46C2-A9A0-9028705030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5135925"/>
            <a:ext cx="12192000" cy="174614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6" name="Tijdelijke aanduiding voor tekst 8">
            <a:extLst>
              <a:ext uri="{FF2B5EF4-FFF2-40B4-BE49-F238E27FC236}">
                <a16:creationId xmlns:a16="http://schemas.microsoft.com/office/drawing/2014/main" id="{CB0A3BE8-0C3D-4AF8-B966-0EE4D04FB2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6637" y="3657600"/>
            <a:ext cx="134025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" name="Tijdelijke aanduiding voor tekst 8">
            <a:extLst>
              <a:ext uri="{FF2B5EF4-FFF2-40B4-BE49-F238E27FC236}">
                <a16:creationId xmlns:a16="http://schemas.microsoft.com/office/drawing/2014/main" id="{659BE65D-3678-4B34-A259-7B9F9B0035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97950" y="3657600"/>
            <a:ext cx="134025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8" name="Tijdelijke aanduiding voor tekst 8">
            <a:extLst>
              <a:ext uri="{FF2B5EF4-FFF2-40B4-BE49-F238E27FC236}">
                <a16:creationId xmlns:a16="http://schemas.microsoft.com/office/drawing/2014/main" id="{0407C613-7D62-4B4C-862A-B38740E121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50982" y="3657600"/>
            <a:ext cx="134025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9" name="Tijdelijke aanduiding voor tekst 8">
            <a:extLst>
              <a:ext uri="{FF2B5EF4-FFF2-40B4-BE49-F238E27FC236}">
                <a16:creationId xmlns:a16="http://schemas.microsoft.com/office/drawing/2014/main" id="{E9159CEA-ED49-4B5D-91A2-6033D5C43C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04014" y="3657600"/>
            <a:ext cx="134025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6" name="Tijdelijke aanduiding voor tekst 8">
            <a:extLst>
              <a:ext uri="{FF2B5EF4-FFF2-40B4-BE49-F238E27FC236}">
                <a16:creationId xmlns:a16="http://schemas.microsoft.com/office/drawing/2014/main" id="{01B5C2DE-857F-4469-8E30-B0B144BE27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7" y="2216554"/>
            <a:ext cx="698498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7" name="Tijdelijke aanduiding voor tekst 8">
            <a:extLst>
              <a:ext uri="{FF2B5EF4-FFF2-40B4-BE49-F238E27FC236}">
                <a16:creationId xmlns:a16="http://schemas.microsoft.com/office/drawing/2014/main" id="{7157D6A6-B67C-45F6-890D-1CABA0E37A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26168" y="2216554"/>
            <a:ext cx="765832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8" name="Tijdelijke aanduiding voor tekst 8">
            <a:extLst>
              <a:ext uri="{FF2B5EF4-FFF2-40B4-BE49-F238E27FC236}">
                <a16:creationId xmlns:a16="http://schemas.microsoft.com/office/drawing/2014/main" id="{F3E2982E-28AE-486D-8E37-03EA1FEF08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26637" y="2216554"/>
            <a:ext cx="134025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9" name="Tijdelijke aanduiding voor tekst 8">
            <a:extLst>
              <a:ext uri="{FF2B5EF4-FFF2-40B4-BE49-F238E27FC236}">
                <a16:creationId xmlns:a16="http://schemas.microsoft.com/office/drawing/2014/main" id="{B12B407C-1588-492E-A4AF-A722EDD2DA8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97950" y="2216554"/>
            <a:ext cx="134025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0" name="Tijdelijke aanduiding voor tekst 8">
            <a:extLst>
              <a:ext uri="{FF2B5EF4-FFF2-40B4-BE49-F238E27FC236}">
                <a16:creationId xmlns:a16="http://schemas.microsoft.com/office/drawing/2014/main" id="{500E9722-1BBD-436E-94E8-7DC3057D1D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50982" y="2216554"/>
            <a:ext cx="134025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1" name="Tijdelijke aanduiding voor tekst 8">
            <a:extLst>
              <a:ext uri="{FF2B5EF4-FFF2-40B4-BE49-F238E27FC236}">
                <a16:creationId xmlns:a16="http://schemas.microsoft.com/office/drawing/2014/main" id="{5283B72D-D808-4BE6-8D8B-8D650CB08C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4014" y="2216554"/>
            <a:ext cx="134025" cy="147832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B0EC0CE-89CE-49E0-A267-4006E9CF2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54" name="Tijdelijke aanduiding voor tekst 9">
            <a:extLst>
              <a:ext uri="{FF2B5EF4-FFF2-40B4-BE49-F238E27FC236}">
                <a16:creationId xmlns:a16="http://schemas.microsoft.com/office/drawing/2014/main" id="{7886E4D2-09C3-4F8E-BEC9-92D84A3E9E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572538" y="322941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55" name="Tijdelijke aanduiding voor tekst 9">
            <a:extLst>
              <a:ext uri="{FF2B5EF4-FFF2-40B4-BE49-F238E27FC236}">
                <a16:creationId xmlns:a16="http://schemas.microsoft.com/office/drawing/2014/main" id="{3A6A5021-AF54-43BD-B846-0061EFDEB1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1572538" y="428022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56" name="Tijdelijke aanduiding voor tekst 9">
            <a:extLst>
              <a:ext uri="{FF2B5EF4-FFF2-40B4-BE49-F238E27FC236}">
                <a16:creationId xmlns:a16="http://schemas.microsoft.com/office/drawing/2014/main" id="{41B121FF-532B-45F1-868B-7243CD65E5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1572538" y="533104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716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 L 0 -1.48148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0208 L 0 0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>
        <p:tmplLst>
          <p:tmpl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-1.00208 L 0 0 " pathEditMode="relative" rAng="0" ptsTypes="AA">
                      <p:cBhvr>
                        <p:cTn dur="2000" spd="-100000" fill="hold"/>
                        <p:tgtEl>
                          <p:spTgt spid="2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50116"/>
                    </p:animMotion>
                  </p:childTnLst>
                </p:cTn>
              </p:par>
            </p:tnLst>
          </p:tmpl>
        </p:tmplLst>
      </p:bldP>
      <p:bldP spid="5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uiExpand="1" animBg="1">
        <p:tmplLst>
          <p:tmpl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0 -1 L 0 -1.48148E-6 " pathEditMode="relative" rAng="0" ptsTypes="AA">
                      <p:cBhvr>
                        <p:cTn dur="2000" spd="-100000" fill="hold"/>
                        <p:tgtEl>
                          <p:spTgt spid="2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50000"/>
                    </p:animMotion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54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4243" y="600610"/>
            <a:ext cx="10676651" cy="5668968"/>
          </a:xfrm>
        </p:spPr>
        <p:txBody>
          <a:bodyPr lIns="0" tIns="0" rIns="0" bIns="0" anchor="ctr" anchorCtr="0"/>
          <a:lstStyle>
            <a:lvl1pPr algn="ctr">
              <a:defRPr sz="9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</a:t>
            </a:r>
            <a:br>
              <a:rPr lang="en-GB" noProof="0" dirty="0"/>
            </a:br>
            <a:r>
              <a:rPr lang="en-GB" noProof="0" dirty="0"/>
              <a:t>slide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FA9A-552C-48AB-9BBA-BE0B4D22FEEF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(DON'T FORGET TO ADJUST THE FOOTER!)</a:t>
            </a:r>
            <a:endParaRPr lang="nl-NL"/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097576C8-B455-4B09-95F1-59CD3F54AB6E}"/>
              </a:ext>
            </a:extLst>
          </p:cNvPr>
          <p:cNvSpPr txBox="1"/>
          <p:nvPr userDrawn="1"/>
        </p:nvSpPr>
        <p:spPr>
          <a:xfrm>
            <a:off x="1235677" y="-307738"/>
            <a:ext cx="1095632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nl-NL" sz="14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</a:t>
            </a:r>
            <a:endParaRPr lang="nl-NL" sz="1400" b="1" spc="50" baseline="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8" name="Tijdelijke aanduiding voor tekst 9">
            <a:extLst>
              <a:ext uri="{FF2B5EF4-FFF2-40B4-BE49-F238E27FC236}">
                <a16:creationId xmlns:a16="http://schemas.microsoft.com/office/drawing/2014/main" id="{B7986895-0F78-43B0-84F5-A95035C475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572538" y="322941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19" name="Tijdelijke aanduiding voor tekst 9">
            <a:extLst>
              <a:ext uri="{FF2B5EF4-FFF2-40B4-BE49-F238E27FC236}">
                <a16:creationId xmlns:a16="http://schemas.microsoft.com/office/drawing/2014/main" id="{178FEA26-D91F-4AA7-A89A-AB448B93D5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1572538" y="428022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20" name="Tijdelijke aanduiding voor tekst 9">
            <a:extLst>
              <a:ext uri="{FF2B5EF4-FFF2-40B4-BE49-F238E27FC236}">
                <a16:creationId xmlns:a16="http://schemas.microsoft.com/office/drawing/2014/main" id="{6705F4B9-BDAE-4EB5-AC5D-211F7349B8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1572538" y="533104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grpSp>
        <p:nvGrpSpPr>
          <p:cNvPr id="121" name="GRID" hidden="1">
            <a:extLst>
              <a:ext uri="{FF2B5EF4-FFF2-40B4-BE49-F238E27FC236}">
                <a16:creationId xmlns:a16="http://schemas.microsoft.com/office/drawing/2014/main" id="{4679014D-5F8D-423B-98BA-FB4519370F5D}"/>
              </a:ext>
            </a:extLst>
          </p:cNvPr>
          <p:cNvGrpSpPr/>
          <p:nvPr userDrawn="1"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5FF636F6-0A42-476E-83D8-B4FAB83EBD8A}"/>
                </a:ext>
              </a:extLst>
            </p:cNvPr>
            <p:cNvSpPr/>
            <p:nvPr userDrawn="1"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BDC60AA6-13BC-4455-B034-92FFB2046124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70C7C736-7FF7-4878-A54D-4B0B045CAC8F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F1A2E9E9-DFEB-4A4A-BE3B-90E119847369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Rechthoek 125" hidden="1">
              <a:extLst>
                <a:ext uri="{FF2B5EF4-FFF2-40B4-BE49-F238E27FC236}">
                  <a16:creationId xmlns:a16="http://schemas.microsoft.com/office/drawing/2014/main" id="{052E9661-D14C-4E20-921A-2A2210BBD2C0}"/>
                </a:ext>
              </a:extLst>
            </p:cNvPr>
            <p:cNvSpPr/>
            <p:nvPr userDrawn="1"/>
          </p:nvSpPr>
          <p:spPr>
            <a:xfrm>
              <a:off x="0" y="5179500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61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897E47-B87D-42EE-8C09-93BB5EE2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EE4E-E6E2-4607-8E6B-C0A696187E87}" type="datetime1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D49E98-4804-4898-BD13-F1C778FA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(DON'T FORGET TO ADJUST THE FOOTER!)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0B1FD9-0193-4880-A36F-D5A46962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5F8565-41A2-47E3-B387-FE2F1C8BA792}"/>
              </a:ext>
            </a:extLst>
          </p:cNvPr>
          <p:cNvSpPr txBox="1"/>
          <p:nvPr userDrawn="1"/>
        </p:nvSpPr>
        <p:spPr>
          <a:xfrm>
            <a:off x="1235677" y="-307738"/>
            <a:ext cx="1095632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nl-NL" sz="14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Blank</a:t>
            </a:r>
            <a:endParaRPr lang="nl-NL" sz="1400" b="1" spc="50" baseline="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1D0BB83-79E2-42B3-8A11-2826D921DE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572538" y="322941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BB279C77-F8C2-431D-B873-EF8DBF0B6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1572538" y="428022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994210C-1771-428B-B7A1-CDA2DFB722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1572538" y="533104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grpSp>
        <p:nvGrpSpPr>
          <p:cNvPr id="13" name="GRID" hidden="1">
            <a:extLst>
              <a:ext uri="{FF2B5EF4-FFF2-40B4-BE49-F238E27FC236}">
                <a16:creationId xmlns:a16="http://schemas.microsoft.com/office/drawing/2014/main" id="{9E271C58-1901-47E3-ADB4-30436B3B35AC}"/>
              </a:ext>
            </a:extLst>
          </p:cNvPr>
          <p:cNvGrpSpPr/>
          <p:nvPr userDrawn="1"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134B7D2-6A1F-4976-8776-0A98F828D581}"/>
                </a:ext>
              </a:extLst>
            </p:cNvPr>
            <p:cNvSpPr/>
            <p:nvPr userDrawn="1"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5F797121-C3C1-41CC-90D6-696BB880896E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B481EF2-D7AE-4793-BEE7-18CE3D0F7753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E8D390C-36CC-4A3A-9F87-16D843CD97AB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hthoek 17" hidden="1">
              <a:extLst>
                <a:ext uri="{FF2B5EF4-FFF2-40B4-BE49-F238E27FC236}">
                  <a16:creationId xmlns:a16="http://schemas.microsoft.com/office/drawing/2014/main" id="{A4336A34-496D-4317-B09A-4C376C0B3134}"/>
                </a:ext>
              </a:extLst>
            </p:cNvPr>
            <p:cNvSpPr/>
            <p:nvPr userDrawn="1"/>
          </p:nvSpPr>
          <p:spPr>
            <a:xfrm>
              <a:off x="0" y="5179500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95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897E47-B87D-42EE-8C09-93BB5EE2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667B-1638-4EFE-9045-BBC868D8DFEC}" type="datetime1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D49E98-4804-4898-BD13-F1C778FA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(DON'T FORGET TO ADJUST THE FOOTER!)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0B1FD9-0193-4880-A36F-D5A46962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5F8565-41A2-47E3-B387-FE2F1C8BA792}"/>
              </a:ext>
            </a:extLst>
          </p:cNvPr>
          <p:cNvSpPr txBox="1"/>
          <p:nvPr userDrawn="1"/>
        </p:nvSpPr>
        <p:spPr>
          <a:xfrm>
            <a:off x="1235677" y="-307738"/>
            <a:ext cx="1095632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nl-NL" sz="14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only</a:t>
            </a:r>
            <a:endParaRPr lang="nl-NL" sz="1400" b="1" spc="50" baseline="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8FD98-E309-4629-AC73-3EBD276D3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6679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slide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D4C6C87-DCD6-49C6-9802-9AB3E9142F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572538" y="322941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A0E5611-E480-4DCC-8BCC-B6C21FACC3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1572538" y="428022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1353CABC-0E79-4B93-8B66-7785946A42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1572538" y="533104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grpSp>
        <p:nvGrpSpPr>
          <p:cNvPr id="14" name="GRID" hidden="1">
            <a:extLst>
              <a:ext uri="{FF2B5EF4-FFF2-40B4-BE49-F238E27FC236}">
                <a16:creationId xmlns:a16="http://schemas.microsoft.com/office/drawing/2014/main" id="{4E689AB6-E518-4980-BF26-68BA947A56DD}"/>
              </a:ext>
            </a:extLst>
          </p:cNvPr>
          <p:cNvGrpSpPr/>
          <p:nvPr userDrawn="1"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EEACB43-5D8B-49F2-9A74-B88019E4B1BE}"/>
                </a:ext>
              </a:extLst>
            </p:cNvPr>
            <p:cNvSpPr/>
            <p:nvPr userDrawn="1"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FC90D21-CE9D-4496-863B-81A13A9ACD7D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6869A43-186A-41CB-AB5E-72358B90DE95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E7FE58CE-B853-4C39-9083-ADE75BBED8BD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3CB958CD-81BC-45EB-8E85-94B4DC83F35C}"/>
                </a:ext>
              </a:extLst>
            </p:cNvPr>
            <p:cNvSpPr/>
            <p:nvPr userDrawn="1"/>
          </p:nvSpPr>
          <p:spPr>
            <a:xfrm>
              <a:off x="0" y="5179500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4964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54243" y="1677033"/>
            <a:ext cx="4954444" cy="4577422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Default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Numerical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noProof="0" dirty="0"/>
              <a:t>Default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(DON'T FORGET TO ADJUST THE FOOTER!)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4" name="Tekstvak 143">
            <a:extLst>
              <a:ext uri="{FF2B5EF4-FFF2-40B4-BE49-F238E27FC236}">
                <a16:creationId xmlns:a16="http://schemas.microsoft.com/office/drawing/2014/main" id="{A9E30E23-07F4-4C09-8461-33DECBDAD3EE}"/>
              </a:ext>
            </a:extLst>
          </p:cNvPr>
          <p:cNvSpPr txBox="1"/>
          <p:nvPr userDrawn="1"/>
        </p:nvSpPr>
        <p:spPr>
          <a:xfrm>
            <a:off x="1235677" y="-307738"/>
            <a:ext cx="1095632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nl-NL" sz="1400" b="1" spc="50" baseline="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100% text</a:t>
            </a:r>
          </a:p>
        </p:txBody>
      </p:sp>
      <p:sp>
        <p:nvSpPr>
          <p:cNvPr id="154" name="Tijdelijke aanduiding voor tekst 9">
            <a:extLst>
              <a:ext uri="{FF2B5EF4-FFF2-40B4-BE49-F238E27FC236}">
                <a16:creationId xmlns:a16="http://schemas.microsoft.com/office/drawing/2014/main" id="{7886E4D2-09C3-4F8E-BEC9-92D84A3E9E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572538" y="322941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55" name="Tijdelijke aanduiding voor tekst 9">
            <a:extLst>
              <a:ext uri="{FF2B5EF4-FFF2-40B4-BE49-F238E27FC236}">
                <a16:creationId xmlns:a16="http://schemas.microsoft.com/office/drawing/2014/main" id="{3A6A5021-AF54-43BD-B846-0061EFDEB1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1572538" y="428022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56" name="Tijdelijke aanduiding voor tekst 9">
            <a:extLst>
              <a:ext uri="{FF2B5EF4-FFF2-40B4-BE49-F238E27FC236}">
                <a16:creationId xmlns:a16="http://schemas.microsoft.com/office/drawing/2014/main" id="{41B121FF-532B-45F1-868B-7243CD65E5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1572538" y="533104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grpSp>
        <p:nvGrpSpPr>
          <p:cNvPr id="157" name="GRID" hidden="1">
            <a:extLst>
              <a:ext uri="{FF2B5EF4-FFF2-40B4-BE49-F238E27FC236}">
                <a16:creationId xmlns:a16="http://schemas.microsoft.com/office/drawing/2014/main" id="{397396EA-0137-44E9-80FC-8047BE69D9E5}"/>
              </a:ext>
            </a:extLst>
          </p:cNvPr>
          <p:cNvGrpSpPr/>
          <p:nvPr userDrawn="1"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DC0908CD-6F64-4830-8C23-F5E2F4D8DAA2}"/>
                </a:ext>
              </a:extLst>
            </p:cNvPr>
            <p:cNvSpPr/>
            <p:nvPr userDrawn="1"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A8457D15-C053-4CF1-BAF5-63C89149168B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9E5C1999-4DEE-4B9D-87F1-E4F2A4D396D0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8F31A17-DA99-46E9-8B76-93E7CD2AEECD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ABEA7059-EC3C-4754-8CD2-E4E5FD623D75}"/>
                </a:ext>
              </a:extLst>
            </p:cNvPr>
            <p:cNvSpPr/>
            <p:nvPr userDrawn="1"/>
          </p:nvSpPr>
          <p:spPr>
            <a:xfrm>
              <a:off x="0" y="5179500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33F79CC2-8484-492B-9DB0-3261920D1CA1}"/>
                </a:ext>
              </a:extLst>
            </p:cNvPr>
            <p:cNvSpPr/>
            <p:nvPr userDrawn="1"/>
          </p:nvSpPr>
          <p:spPr>
            <a:xfrm rot="5400000">
              <a:off x="3810720" y="2513558"/>
              <a:ext cx="4577424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24A3F359-F0D8-4C9B-9E93-2F803D2DD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slide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5" name="Tijdelijke aanduiding voor verticale tekst 2">
            <a:extLst>
              <a:ext uri="{FF2B5EF4-FFF2-40B4-BE49-F238E27FC236}">
                <a16:creationId xmlns:a16="http://schemas.microsoft.com/office/drawing/2014/main" id="{533B3264-89D9-4444-B1A1-134D87EA67A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6476445" y="1677033"/>
            <a:ext cx="4961093" cy="4577422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Default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Numerical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noProof="0" dirty="0"/>
              <a:t>Default text</a:t>
            </a:r>
          </a:p>
          <a:p>
            <a:pPr lvl="8"/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6513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+ TEX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(DON'T FORGET TO ADJUST THE FOOTER!)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4" name="Tekstvak 143">
            <a:extLst>
              <a:ext uri="{FF2B5EF4-FFF2-40B4-BE49-F238E27FC236}">
                <a16:creationId xmlns:a16="http://schemas.microsoft.com/office/drawing/2014/main" id="{A9E30E23-07F4-4C09-8461-33DECBDAD3EE}"/>
              </a:ext>
            </a:extLst>
          </p:cNvPr>
          <p:cNvSpPr txBox="1"/>
          <p:nvPr userDrawn="1"/>
        </p:nvSpPr>
        <p:spPr>
          <a:xfrm>
            <a:off x="1235677" y="-307738"/>
            <a:ext cx="1095632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nl-NL" sz="1400" b="1" spc="50" baseline="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Blanco + text #1</a:t>
            </a:r>
          </a:p>
        </p:txBody>
      </p:sp>
      <p:sp>
        <p:nvSpPr>
          <p:cNvPr id="154" name="Tijdelijke aanduiding voor tekst 9">
            <a:extLst>
              <a:ext uri="{FF2B5EF4-FFF2-40B4-BE49-F238E27FC236}">
                <a16:creationId xmlns:a16="http://schemas.microsoft.com/office/drawing/2014/main" id="{7886E4D2-09C3-4F8E-BEC9-92D84A3E9E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572538" y="322941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55" name="Tijdelijke aanduiding voor tekst 9">
            <a:extLst>
              <a:ext uri="{FF2B5EF4-FFF2-40B4-BE49-F238E27FC236}">
                <a16:creationId xmlns:a16="http://schemas.microsoft.com/office/drawing/2014/main" id="{3A6A5021-AF54-43BD-B846-0061EFDEB1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1572538" y="428022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56" name="Tijdelijke aanduiding voor tekst 9">
            <a:extLst>
              <a:ext uri="{FF2B5EF4-FFF2-40B4-BE49-F238E27FC236}">
                <a16:creationId xmlns:a16="http://schemas.microsoft.com/office/drawing/2014/main" id="{41B121FF-532B-45F1-868B-7243CD65E5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1572538" y="533104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grpSp>
        <p:nvGrpSpPr>
          <p:cNvPr id="157" name="GRID" hidden="1">
            <a:extLst>
              <a:ext uri="{FF2B5EF4-FFF2-40B4-BE49-F238E27FC236}">
                <a16:creationId xmlns:a16="http://schemas.microsoft.com/office/drawing/2014/main" id="{397396EA-0137-44E9-80FC-8047BE69D9E5}"/>
              </a:ext>
            </a:extLst>
          </p:cNvPr>
          <p:cNvGrpSpPr/>
          <p:nvPr userDrawn="1"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DC0908CD-6F64-4830-8C23-F5E2F4D8DAA2}"/>
                </a:ext>
              </a:extLst>
            </p:cNvPr>
            <p:cNvSpPr/>
            <p:nvPr userDrawn="1"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A8457D15-C053-4CF1-BAF5-63C89149168B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9E5C1999-4DEE-4B9D-87F1-E4F2A4D396D0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8F31A17-DA99-46E9-8B76-93E7CD2AEECD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ABEA7059-EC3C-4754-8CD2-E4E5FD623D75}"/>
                </a:ext>
              </a:extLst>
            </p:cNvPr>
            <p:cNvSpPr/>
            <p:nvPr userDrawn="1"/>
          </p:nvSpPr>
          <p:spPr>
            <a:xfrm>
              <a:off x="0" y="5179500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33F79CC2-8484-492B-9DB0-3261920D1CA1}"/>
                </a:ext>
              </a:extLst>
            </p:cNvPr>
            <p:cNvSpPr/>
            <p:nvPr userDrawn="1"/>
          </p:nvSpPr>
          <p:spPr>
            <a:xfrm rot="5400000">
              <a:off x="3810720" y="2513558"/>
              <a:ext cx="4577424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24A3F359-F0D8-4C9B-9E93-2F803D2DD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slide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DE4DC1C-0776-410F-9C95-B122530BF2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1063" y="-1588"/>
            <a:ext cx="4960937" cy="6859588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5" name="Tijdelijke aanduiding voor verticale tekst 2">
            <a:extLst>
              <a:ext uri="{FF2B5EF4-FFF2-40B4-BE49-F238E27FC236}">
                <a16:creationId xmlns:a16="http://schemas.microsoft.com/office/drawing/2014/main" id="{533B3264-89D9-4444-B1A1-134D87EA67A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7985520" y="1677033"/>
            <a:ext cx="3452018" cy="4577422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Default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Numerical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noProof="0" dirty="0"/>
              <a:t>Default text</a:t>
            </a:r>
          </a:p>
          <a:p>
            <a:pPr lvl="8"/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2329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+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tekst 7">
            <a:extLst>
              <a:ext uri="{FF2B5EF4-FFF2-40B4-BE49-F238E27FC236}">
                <a16:creationId xmlns:a16="http://schemas.microsoft.com/office/drawing/2014/main" id="{6C1CBF8B-C61F-4B90-879B-FE32F1F872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3" y="-1588"/>
            <a:ext cx="12192004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1C73E3F-2E2D-4254-876D-3D2593C0D0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191001"/>
            <a:ext cx="12192000" cy="2667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94D2-41CC-41F6-9180-A03D8819DE09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(DON'T FORGET TO ADJUST THE FOOTER!)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8" name="Tijdelijke aanduiding voor tekst 9">
            <a:extLst>
              <a:ext uri="{FF2B5EF4-FFF2-40B4-BE49-F238E27FC236}">
                <a16:creationId xmlns:a16="http://schemas.microsoft.com/office/drawing/2014/main" id="{3D4AE02A-0F9E-42E2-BFA8-A55A0D2BD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572538" y="322941"/>
            <a:ext cx="54000" cy="32400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49" name="Tijdelijke aanduiding voor tekst 9">
            <a:extLst>
              <a:ext uri="{FF2B5EF4-FFF2-40B4-BE49-F238E27FC236}">
                <a16:creationId xmlns:a16="http://schemas.microsoft.com/office/drawing/2014/main" id="{96F6B359-66CA-412E-A5B5-499034047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1572538" y="428022"/>
            <a:ext cx="54000" cy="32400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50" name="Tijdelijke aanduiding voor tekst 9">
            <a:extLst>
              <a:ext uri="{FF2B5EF4-FFF2-40B4-BE49-F238E27FC236}">
                <a16:creationId xmlns:a16="http://schemas.microsoft.com/office/drawing/2014/main" id="{367A0D00-454E-4C5A-9606-14260926AE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1572538" y="533104"/>
            <a:ext cx="54000" cy="32400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grpSp>
        <p:nvGrpSpPr>
          <p:cNvPr id="151" name="GRID" hidden="1">
            <a:extLst>
              <a:ext uri="{FF2B5EF4-FFF2-40B4-BE49-F238E27FC236}">
                <a16:creationId xmlns:a16="http://schemas.microsoft.com/office/drawing/2014/main" id="{1F871943-0895-4CF9-AB53-3548B42EF87E}"/>
              </a:ext>
            </a:extLst>
          </p:cNvPr>
          <p:cNvGrpSpPr/>
          <p:nvPr userDrawn="1"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775B7AF9-3E97-45E2-948C-5E9E08E2896C}"/>
                </a:ext>
              </a:extLst>
            </p:cNvPr>
            <p:cNvSpPr/>
            <p:nvPr userDrawn="1"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A52B477-9B06-4B4D-8331-74E3744BE676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7B67C9C4-7C29-4EF1-9CC2-712ABE77B83B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417F3599-847D-4ABD-83F2-FC8B3CAD20AA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48ADB959-77CA-4C60-8A87-B9A53F7EAC0D}"/>
                </a:ext>
              </a:extLst>
            </p:cNvPr>
            <p:cNvSpPr/>
            <p:nvPr userDrawn="1"/>
          </p:nvSpPr>
          <p:spPr>
            <a:xfrm>
              <a:off x="0" y="2156571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F5B26901-C813-4E6D-AE80-542BFFB15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243" y="4699963"/>
            <a:ext cx="10676651" cy="59493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slide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58" name="Tijdelijke aanduiding voor verticale tekst 2">
            <a:extLst>
              <a:ext uri="{FF2B5EF4-FFF2-40B4-BE49-F238E27FC236}">
                <a16:creationId xmlns:a16="http://schemas.microsoft.com/office/drawing/2014/main" id="{0BC281EC-9BF0-4D56-B2EC-3F8AB5081F3B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754242" y="5473700"/>
            <a:ext cx="10683294" cy="768054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</p:txBody>
      </p:sp>
      <p:sp>
        <p:nvSpPr>
          <p:cNvPr id="161" name="Tekstvak 160">
            <a:extLst>
              <a:ext uri="{FF2B5EF4-FFF2-40B4-BE49-F238E27FC236}">
                <a16:creationId xmlns:a16="http://schemas.microsoft.com/office/drawing/2014/main" id="{D0683B21-022B-439A-953C-E90DD5AF8B5D}"/>
              </a:ext>
            </a:extLst>
          </p:cNvPr>
          <p:cNvSpPr txBox="1"/>
          <p:nvPr userDrawn="1"/>
        </p:nvSpPr>
        <p:spPr>
          <a:xfrm>
            <a:off x="1235677" y="-307738"/>
            <a:ext cx="1095632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nl-NL" sz="1400" b="1" kern="1200" spc="50" baseline="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rPr>
              <a:t>Blanco + text #2</a:t>
            </a:r>
          </a:p>
        </p:txBody>
      </p:sp>
    </p:spTree>
    <p:extLst>
      <p:ext uri="{BB962C8B-B14F-4D97-AF65-F5344CB8AC3E}">
        <p14:creationId xmlns:p14="http://schemas.microsoft.com/office/powerpoint/2010/main" val="55902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jdelijke aanduiding voor afbeelding 9">
            <a:extLst>
              <a:ext uri="{FF2B5EF4-FFF2-40B4-BE49-F238E27FC236}">
                <a16:creationId xmlns:a16="http://schemas.microsoft.com/office/drawing/2014/main" id="{0D100964-6B6E-4852-893F-878ABDB21D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" y="-1467"/>
            <a:ext cx="12192005" cy="6859467"/>
          </a:xfrm>
          <a:solidFill>
            <a:schemeClr val="bg1">
              <a:lumMod val="95000"/>
            </a:schemeClr>
          </a:solidFill>
        </p:spPr>
        <p:txBody>
          <a:bodyPr tIns="1368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the icon below </a:t>
            </a:r>
            <a:br>
              <a:rPr lang="en-US" dirty="0"/>
            </a:br>
            <a:r>
              <a:rPr lang="en-US" dirty="0"/>
              <a:t>to add an image.</a:t>
            </a:r>
          </a:p>
          <a:p>
            <a:endParaRPr lang="en-US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1C73E3F-2E2D-4254-876D-3D2593C0D0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191001"/>
            <a:ext cx="12192000" cy="2667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94D2-41CC-41F6-9180-A03D8819DE09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(DON'T FORGET TO ADJUST THE FOOTER!)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8" name="Tijdelijke aanduiding voor tekst 9">
            <a:extLst>
              <a:ext uri="{FF2B5EF4-FFF2-40B4-BE49-F238E27FC236}">
                <a16:creationId xmlns:a16="http://schemas.microsoft.com/office/drawing/2014/main" id="{3D4AE02A-0F9E-42E2-BFA8-A55A0D2BD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572538" y="322941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49" name="Tijdelijke aanduiding voor tekst 9">
            <a:extLst>
              <a:ext uri="{FF2B5EF4-FFF2-40B4-BE49-F238E27FC236}">
                <a16:creationId xmlns:a16="http://schemas.microsoft.com/office/drawing/2014/main" id="{96F6B359-66CA-412E-A5B5-499034047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1572538" y="428022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sp>
        <p:nvSpPr>
          <p:cNvPr id="150" name="Tijdelijke aanduiding voor tekst 9">
            <a:extLst>
              <a:ext uri="{FF2B5EF4-FFF2-40B4-BE49-F238E27FC236}">
                <a16:creationId xmlns:a16="http://schemas.microsoft.com/office/drawing/2014/main" id="{367A0D00-454E-4C5A-9606-14260926AE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1572538" y="533104"/>
            <a:ext cx="54000" cy="324000"/>
          </a:xfrm>
          <a:solidFill>
            <a:srgbClr val="CB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8763" indent="0">
              <a:buNone/>
              <a:defRPr/>
            </a:lvl1pPr>
            <a:lvl2pPr marL="50670" indent="0">
              <a:buNone/>
              <a:defRPr lang="nl-NL" sz="1218" dirty="0">
                <a:solidFill>
                  <a:schemeClr val="lt1"/>
                </a:solidFill>
              </a:defRPr>
            </a:lvl2pPr>
          </a:lstStyle>
          <a:p>
            <a:pPr marL="531813" lvl="0" defTabSz="618866"/>
            <a:r>
              <a:rPr lang="nl-NL" dirty="0"/>
              <a:t>   </a:t>
            </a:r>
          </a:p>
        </p:txBody>
      </p:sp>
      <p:grpSp>
        <p:nvGrpSpPr>
          <p:cNvPr id="151" name="GRID" hidden="1">
            <a:extLst>
              <a:ext uri="{FF2B5EF4-FFF2-40B4-BE49-F238E27FC236}">
                <a16:creationId xmlns:a16="http://schemas.microsoft.com/office/drawing/2014/main" id="{1F871943-0895-4CF9-AB53-3548B42EF87E}"/>
              </a:ext>
            </a:extLst>
          </p:cNvPr>
          <p:cNvGrpSpPr/>
          <p:nvPr userDrawn="1"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775B7AF9-3E97-45E2-948C-5E9E08E2896C}"/>
                </a:ext>
              </a:extLst>
            </p:cNvPr>
            <p:cNvSpPr/>
            <p:nvPr userDrawn="1"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A52B477-9B06-4B4D-8331-74E3744BE676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7B67C9C4-7C29-4EF1-9CC2-712ABE77B83B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417F3599-847D-4ABD-83F2-FC8B3CAD20AA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48ADB959-77CA-4C60-8A87-B9A53F7EAC0D}"/>
                </a:ext>
              </a:extLst>
            </p:cNvPr>
            <p:cNvSpPr/>
            <p:nvPr userDrawn="1"/>
          </p:nvSpPr>
          <p:spPr>
            <a:xfrm>
              <a:off x="0" y="2156571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F5B26901-C813-4E6D-AE80-542BFFB15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243" y="4699963"/>
            <a:ext cx="10676651" cy="59493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slide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58" name="Tijdelijke aanduiding voor verticale tekst 2">
            <a:extLst>
              <a:ext uri="{FF2B5EF4-FFF2-40B4-BE49-F238E27FC236}">
                <a16:creationId xmlns:a16="http://schemas.microsoft.com/office/drawing/2014/main" id="{0BC281EC-9BF0-4D56-B2EC-3F8AB5081F3B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754242" y="5473700"/>
            <a:ext cx="10683294" cy="768054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</p:txBody>
      </p:sp>
      <p:sp>
        <p:nvSpPr>
          <p:cNvPr id="161" name="Tekstvak 160">
            <a:extLst>
              <a:ext uri="{FF2B5EF4-FFF2-40B4-BE49-F238E27FC236}">
                <a16:creationId xmlns:a16="http://schemas.microsoft.com/office/drawing/2014/main" id="{D0683B21-022B-439A-953C-E90DD5AF8B5D}"/>
              </a:ext>
            </a:extLst>
          </p:cNvPr>
          <p:cNvSpPr txBox="1"/>
          <p:nvPr userDrawn="1"/>
        </p:nvSpPr>
        <p:spPr>
          <a:xfrm>
            <a:off x="1235677" y="-307738"/>
            <a:ext cx="10956321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nl-NL" sz="14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+ text</a:t>
            </a:r>
            <a:endParaRPr lang="nl-NL" sz="1400" b="1" spc="50" baseline="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4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ep 22">
            <a:extLst>
              <a:ext uri="{FF2B5EF4-FFF2-40B4-BE49-F238E27FC236}">
                <a16:creationId xmlns:a16="http://schemas.microsoft.com/office/drawing/2014/main" id="{BE84622D-AF03-435B-BB5F-25D6938A09DC}"/>
              </a:ext>
            </a:extLst>
          </p:cNvPr>
          <p:cNvGrpSpPr/>
          <p:nvPr userDrawn="1"/>
        </p:nvGrpSpPr>
        <p:grpSpPr>
          <a:xfrm>
            <a:off x="-545178" y="0"/>
            <a:ext cx="342127" cy="2052762"/>
            <a:chOff x="-483898" y="0"/>
            <a:chExt cx="342127" cy="2052762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17FA7A0-54EC-49D4-82EC-E3F807266694}"/>
                </a:ext>
              </a:extLst>
            </p:cNvPr>
            <p:cNvSpPr/>
            <p:nvPr userDrawn="1"/>
          </p:nvSpPr>
          <p:spPr>
            <a:xfrm>
              <a:off x="-483898" y="0"/>
              <a:ext cx="342127" cy="342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dirty="0"/>
                <a:t>R: 38</a:t>
              </a:r>
              <a:br>
                <a:rPr lang="nl-NL" sz="600" dirty="0"/>
              </a:br>
              <a:r>
                <a:rPr lang="nl-NL" sz="600" dirty="0"/>
                <a:t>G: 103</a:t>
              </a:r>
              <a:br>
                <a:rPr lang="nl-NL" sz="600" dirty="0"/>
              </a:br>
              <a:r>
                <a:rPr lang="nl-NL" sz="600" dirty="0"/>
                <a:t>B: 145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9A62E181-E7F1-43B0-B114-0B2D30E0C025}"/>
                </a:ext>
              </a:extLst>
            </p:cNvPr>
            <p:cNvSpPr/>
            <p:nvPr userDrawn="1"/>
          </p:nvSpPr>
          <p:spPr>
            <a:xfrm>
              <a:off x="-483898" y="342127"/>
              <a:ext cx="342127" cy="3421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dirty="0"/>
                <a:t>R: 203</a:t>
              </a:r>
              <a:br>
                <a:rPr lang="nl-NL" sz="600" dirty="0"/>
              </a:br>
              <a:r>
                <a:rPr lang="nl-NL" sz="600" dirty="0"/>
                <a:t>G: 226</a:t>
              </a:r>
              <a:br>
                <a:rPr lang="nl-NL" sz="600" dirty="0"/>
              </a:br>
              <a:r>
                <a:rPr lang="nl-NL" sz="600" dirty="0"/>
                <a:t>B: 241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952CE2E-84CD-4898-A57A-AFE6B5D98ED1}"/>
                </a:ext>
              </a:extLst>
            </p:cNvPr>
            <p:cNvSpPr/>
            <p:nvPr userDrawn="1"/>
          </p:nvSpPr>
          <p:spPr>
            <a:xfrm>
              <a:off x="-483898" y="684254"/>
              <a:ext cx="342127" cy="3421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dirty="0"/>
                <a:t>R: 151</a:t>
              </a:r>
              <a:br>
                <a:rPr lang="nl-NL" sz="600" dirty="0"/>
              </a:br>
              <a:r>
                <a:rPr lang="nl-NL" sz="600" dirty="0"/>
                <a:t>G: 197</a:t>
              </a:r>
              <a:br>
                <a:rPr lang="nl-NL" sz="600" dirty="0"/>
              </a:br>
              <a:r>
                <a:rPr lang="nl-NL" sz="600" dirty="0"/>
                <a:t>B: 227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66B9CE6-8657-4FC3-AF3B-B509156887FF}"/>
                </a:ext>
              </a:extLst>
            </p:cNvPr>
            <p:cNvSpPr/>
            <p:nvPr userDrawn="1"/>
          </p:nvSpPr>
          <p:spPr>
            <a:xfrm>
              <a:off x="-483898" y="1026381"/>
              <a:ext cx="342127" cy="3421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dirty="0"/>
                <a:t>R: 28</a:t>
              </a:r>
              <a:br>
                <a:rPr lang="nl-NL" sz="600" dirty="0"/>
              </a:br>
              <a:r>
                <a:rPr lang="nl-NL" sz="600" dirty="0"/>
                <a:t>G: 77</a:t>
              </a:r>
              <a:br>
                <a:rPr lang="nl-NL" sz="600" dirty="0"/>
              </a:br>
              <a:r>
                <a:rPr lang="nl-NL" sz="600" dirty="0"/>
                <a:t>B: 108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80CE00E-FD82-402D-B67B-BCA34E835B16}"/>
                </a:ext>
              </a:extLst>
            </p:cNvPr>
            <p:cNvSpPr/>
            <p:nvPr userDrawn="1"/>
          </p:nvSpPr>
          <p:spPr>
            <a:xfrm>
              <a:off x="-483898" y="1368508"/>
              <a:ext cx="342127" cy="3421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dirty="0"/>
                <a:t>R: 18</a:t>
              </a:r>
              <a:br>
                <a:rPr lang="nl-NL" sz="600" dirty="0"/>
              </a:br>
              <a:r>
                <a:rPr lang="nl-NL" sz="600" dirty="0"/>
                <a:t>G: 51</a:t>
              </a:r>
              <a:br>
                <a:rPr lang="nl-NL" sz="600" dirty="0"/>
              </a:br>
              <a:r>
                <a:rPr lang="nl-NL" sz="600" dirty="0"/>
                <a:t>B: 72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DE1DA6E8-4AF8-4216-9600-27C0B6938856}"/>
                </a:ext>
              </a:extLst>
            </p:cNvPr>
            <p:cNvSpPr/>
            <p:nvPr userDrawn="1"/>
          </p:nvSpPr>
          <p:spPr>
            <a:xfrm>
              <a:off x="-483898" y="1710635"/>
              <a:ext cx="342127" cy="3421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dirty="0"/>
                <a:t>R: 38</a:t>
              </a:r>
              <a:br>
                <a:rPr lang="nl-NL" sz="600" dirty="0"/>
              </a:br>
              <a:r>
                <a:rPr lang="nl-NL" sz="600" dirty="0"/>
                <a:t>G: 103</a:t>
              </a:r>
              <a:br>
                <a:rPr lang="nl-NL" sz="600" dirty="0"/>
              </a:br>
              <a:r>
                <a:rPr lang="nl-NL" sz="600" dirty="0"/>
                <a:t>B: 145</a:t>
              </a:r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4243" y="600610"/>
            <a:ext cx="10676651" cy="5949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a 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4243" y="1677035"/>
            <a:ext cx="10676652" cy="45744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Default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Numerical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noProof="0" dirty="0"/>
              <a:t>Default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8500" y="7017730"/>
            <a:ext cx="20447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C91CABA-03AC-4181-B243-BD3DA8E955EE}" type="datetime1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59100" y="7017730"/>
            <a:ext cx="6273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(DON'T FORGET TO ADJUST THE FOOTER!)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54243" y="6293330"/>
            <a:ext cx="11065722" cy="3629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B502C9A5-716F-45E6-800B-D4D02CE26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LOGO">
            <a:extLst>
              <a:ext uri="{FF2B5EF4-FFF2-40B4-BE49-F238E27FC236}">
                <a16:creationId xmlns:a16="http://schemas.microsoft.com/office/drawing/2014/main" id="{77399785-5742-4717-BC2E-DE5F2145AB33}"/>
              </a:ext>
            </a:extLst>
          </p:cNvPr>
          <p:cNvSpPr/>
          <p:nvPr userDrawn="1"/>
        </p:nvSpPr>
        <p:spPr>
          <a:xfrm>
            <a:off x="11204220" y="-551014"/>
            <a:ext cx="987780" cy="205788"/>
          </a:xfrm>
          <a:custGeom>
            <a:avLst/>
            <a:gdLst>
              <a:gd name="connsiteX0" fmla="*/ 1172909 w 5715000"/>
              <a:gd name="connsiteY0" fmla="*/ 332804 h 1190625"/>
              <a:gd name="connsiteX1" fmla="*/ 850583 w 5715000"/>
              <a:gd name="connsiteY1" fmla="*/ 561594 h 1190625"/>
              <a:gd name="connsiteX2" fmla="*/ 850583 w 5715000"/>
              <a:gd name="connsiteY2" fmla="*/ 959072 h 1190625"/>
              <a:gd name="connsiteX3" fmla="*/ 1169575 w 5715000"/>
              <a:gd name="connsiteY3" fmla="*/ 1187863 h 1190625"/>
              <a:gd name="connsiteX4" fmla="*/ 1488567 w 5715000"/>
              <a:gd name="connsiteY4" fmla="*/ 959072 h 1190625"/>
              <a:gd name="connsiteX5" fmla="*/ 1488567 w 5715000"/>
              <a:gd name="connsiteY5" fmla="*/ 950500 h 1190625"/>
              <a:gd name="connsiteX6" fmla="*/ 1456849 w 5715000"/>
              <a:gd name="connsiteY6" fmla="*/ 918782 h 1190625"/>
              <a:gd name="connsiteX7" fmla="*/ 1371695 w 5715000"/>
              <a:gd name="connsiteY7" fmla="*/ 918782 h 1190625"/>
              <a:gd name="connsiteX8" fmla="*/ 1339977 w 5715000"/>
              <a:gd name="connsiteY8" fmla="*/ 950500 h 1190625"/>
              <a:gd name="connsiteX9" fmla="*/ 1339977 w 5715000"/>
              <a:gd name="connsiteY9" fmla="*/ 951262 h 1190625"/>
              <a:gd name="connsiteX10" fmla="*/ 1173004 w 5715000"/>
              <a:gd name="connsiteY10" fmla="*/ 1060895 h 1190625"/>
              <a:gd name="connsiteX11" fmla="*/ 1006031 w 5715000"/>
              <a:gd name="connsiteY11" fmla="*/ 948976 h 1190625"/>
              <a:gd name="connsiteX12" fmla="*/ 1006031 w 5715000"/>
              <a:gd name="connsiteY12" fmla="*/ 571595 h 1190625"/>
              <a:gd name="connsiteX13" fmla="*/ 1173004 w 5715000"/>
              <a:gd name="connsiteY13" fmla="*/ 459676 h 1190625"/>
              <a:gd name="connsiteX14" fmla="*/ 1339977 w 5715000"/>
              <a:gd name="connsiteY14" fmla="*/ 571595 h 1190625"/>
              <a:gd name="connsiteX15" fmla="*/ 1339977 w 5715000"/>
              <a:gd name="connsiteY15" fmla="*/ 700564 h 1190625"/>
              <a:gd name="connsiteX16" fmla="*/ 1152811 w 5715000"/>
              <a:gd name="connsiteY16" fmla="*/ 700469 h 1190625"/>
              <a:gd name="connsiteX17" fmla="*/ 1124426 w 5715000"/>
              <a:gd name="connsiteY17" fmla="*/ 730472 h 1190625"/>
              <a:gd name="connsiteX18" fmla="*/ 1124426 w 5715000"/>
              <a:gd name="connsiteY18" fmla="*/ 788956 h 1190625"/>
              <a:gd name="connsiteX19" fmla="*/ 1152811 w 5715000"/>
              <a:gd name="connsiteY19" fmla="*/ 819055 h 1190625"/>
              <a:gd name="connsiteX20" fmla="*/ 1460183 w 5715000"/>
              <a:gd name="connsiteY20" fmla="*/ 819055 h 1190625"/>
              <a:gd name="connsiteX21" fmla="*/ 1488567 w 5715000"/>
              <a:gd name="connsiteY21" fmla="*/ 788956 h 1190625"/>
              <a:gd name="connsiteX22" fmla="*/ 1488567 w 5715000"/>
              <a:gd name="connsiteY22" fmla="*/ 561594 h 1190625"/>
              <a:gd name="connsiteX23" fmla="*/ 1172909 w 5715000"/>
              <a:gd name="connsiteY23" fmla="*/ 332804 h 1190625"/>
              <a:gd name="connsiteX24" fmla="*/ 439674 w 5715000"/>
              <a:gd name="connsiteY24" fmla="*/ 332804 h 1190625"/>
              <a:gd name="connsiteX25" fmla="*/ 162401 w 5715000"/>
              <a:gd name="connsiteY25" fmla="*/ 431387 h 1190625"/>
              <a:gd name="connsiteX26" fmla="*/ 159068 w 5715000"/>
              <a:gd name="connsiteY26" fmla="*/ 377952 h 1190625"/>
              <a:gd name="connsiteX27" fmla="*/ 127349 w 5715000"/>
              <a:gd name="connsiteY27" fmla="*/ 346234 h 1190625"/>
              <a:gd name="connsiteX28" fmla="*/ 38862 w 5715000"/>
              <a:gd name="connsiteY28" fmla="*/ 346234 h 1190625"/>
              <a:gd name="connsiteX29" fmla="*/ 7144 w 5715000"/>
              <a:gd name="connsiteY29" fmla="*/ 377952 h 1190625"/>
              <a:gd name="connsiteX30" fmla="*/ 7144 w 5715000"/>
              <a:gd name="connsiteY30" fmla="*/ 1141190 h 1190625"/>
              <a:gd name="connsiteX31" fmla="*/ 38862 w 5715000"/>
              <a:gd name="connsiteY31" fmla="*/ 1174623 h 1190625"/>
              <a:gd name="connsiteX32" fmla="*/ 135731 w 5715000"/>
              <a:gd name="connsiteY32" fmla="*/ 1174623 h 1190625"/>
              <a:gd name="connsiteX33" fmla="*/ 165830 w 5715000"/>
              <a:gd name="connsiteY33" fmla="*/ 1141190 h 1190625"/>
              <a:gd name="connsiteX34" fmla="*/ 165830 w 5715000"/>
              <a:gd name="connsiteY34" fmla="*/ 559975 h 1190625"/>
              <a:gd name="connsiteX35" fmla="*/ 393001 w 5715000"/>
              <a:gd name="connsiteY35" fmla="*/ 474821 h 1190625"/>
              <a:gd name="connsiteX36" fmla="*/ 516636 w 5715000"/>
              <a:gd name="connsiteY36" fmla="*/ 585026 h 1190625"/>
              <a:gd name="connsiteX37" fmla="*/ 516636 w 5715000"/>
              <a:gd name="connsiteY37" fmla="*/ 1141190 h 1190625"/>
              <a:gd name="connsiteX38" fmla="*/ 548354 w 5715000"/>
              <a:gd name="connsiteY38" fmla="*/ 1174623 h 1190625"/>
              <a:gd name="connsiteX39" fmla="*/ 645224 w 5715000"/>
              <a:gd name="connsiteY39" fmla="*/ 1174623 h 1190625"/>
              <a:gd name="connsiteX40" fmla="*/ 675323 w 5715000"/>
              <a:gd name="connsiteY40" fmla="*/ 1141190 h 1190625"/>
              <a:gd name="connsiteX41" fmla="*/ 675323 w 5715000"/>
              <a:gd name="connsiteY41" fmla="*/ 546545 h 1190625"/>
              <a:gd name="connsiteX42" fmla="*/ 439674 w 5715000"/>
              <a:gd name="connsiteY42" fmla="*/ 332804 h 1190625"/>
              <a:gd name="connsiteX43" fmla="*/ 1966151 w 5715000"/>
              <a:gd name="connsiteY43" fmla="*/ 332804 h 1190625"/>
              <a:gd name="connsiteX44" fmla="*/ 1643825 w 5715000"/>
              <a:gd name="connsiteY44" fmla="*/ 561594 h 1190625"/>
              <a:gd name="connsiteX45" fmla="*/ 1643825 w 5715000"/>
              <a:gd name="connsiteY45" fmla="*/ 959072 h 1190625"/>
              <a:gd name="connsiteX46" fmla="*/ 1962817 w 5715000"/>
              <a:gd name="connsiteY46" fmla="*/ 1187863 h 1190625"/>
              <a:gd name="connsiteX47" fmla="*/ 2281809 w 5715000"/>
              <a:gd name="connsiteY47" fmla="*/ 959072 h 1190625"/>
              <a:gd name="connsiteX48" fmla="*/ 2281809 w 5715000"/>
              <a:gd name="connsiteY48" fmla="*/ 950500 h 1190625"/>
              <a:gd name="connsiteX49" fmla="*/ 2250091 w 5715000"/>
              <a:gd name="connsiteY49" fmla="*/ 918782 h 1190625"/>
              <a:gd name="connsiteX50" fmla="*/ 2164937 w 5715000"/>
              <a:gd name="connsiteY50" fmla="*/ 918782 h 1190625"/>
              <a:gd name="connsiteX51" fmla="*/ 2133219 w 5715000"/>
              <a:gd name="connsiteY51" fmla="*/ 950500 h 1190625"/>
              <a:gd name="connsiteX52" fmla="*/ 2133219 w 5715000"/>
              <a:gd name="connsiteY52" fmla="*/ 951262 h 1190625"/>
              <a:gd name="connsiteX53" fmla="*/ 1966246 w 5715000"/>
              <a:gd name="connsiteY53" fmla="*/ 1060895 h 1190625"/>
              <a:gd name="connsiteX54" fmla="*/ 1799273 w 5715000"/>
              <a:gd name="connsiteY54" fmla="*/ 948976 h 1190625"/>
              <a:gd name="connsiteX55" fmla="*/ 1799273 w 5715000"/>
              <a:gd name="connsiteY55" fmla="*/ 571595 h 1190625"/>
              <a:gd name="connsiteX56" fmla="*/ 1966246 w 5715000"/>
              <a:gd name="connsiteY56" fmla="*/ 459676 h 1190625"/>
              <a:gd name="connsiteX57" fmla="*/ 2133219 w 5715000"/>
              <a:gd name="connsiteY57" fmla="*/ 571595 h 1190625"/>
              <a:gd name="connsiteX58" fmla="*/ 2133219 w 5715000"/>
              <a:gd name="connsiteY58" fmla="*/ 700564 h 1190625"/>
              <a:gd name="connsiteX59" fmla="*/ 1946148 w 5715000"/>
              <a:gd name="connsiteY59" fmla="*/ 700469 h 1190625"/>
              <a:gd name="connsiteX60" fmla="*/ 1917764 w 5715000"/>
              <a:gd name="connsiteY60" fmla="*/ 730472 h 1190625"/>
              <a:gd name="connsiteX61" fmla="*/ 1917764 w 5715000"/>
              <a:gd name="connsiteY61" fmla="*/ 788956 h 1190625"/>
              <a:gd name="connsiteX62" fmla="*/ 1946148 w 5715000"/>
              <a:gd name="connsiteY62" fmla="*/ 819055 h 1190625"/>
              <a:gd name="connsiteX63" fmla="*/ 2253520 w 5715000"/>
              <a:gd name="connsiteY63" fmla="*/ 819055 h 1190625"/>
              <a:gd name="connsiteX64" fmla="*/ 2281904 w 5715000"/>
              <a:gd name="connsiteY64" fmla="*/ 788956 h 1190625"/>
              <a:gd name="connsiteX65" fmla="*/ 2281904 w 5715000"/>
              <a:gd name="connsiteY65" fmla="*/ 561594 h 1190625"/>
              <a:gd name="connsiteX66" fmla="*/ 1966151 w 5715000"/>
              <a:gd name="connsiteY66" fmla="*/ 332804 h 1190625"/>
              <a:gd name="connsiteX67" fmla="*/ 5683377 w 5715000"/>
              <a:gd name="connsiteY67" fmla="*/ 468154 h 1190625"/>
              <a:gd name="connsiteX68" fmla="*/ 5711761 w 5715000"/>
              <a:gd name="connsiteY68" fmla="*/ 438150 h 1190625"/>
              <a:gd name="connsiteX69" fmla="*/ 5711761 w 5715000"/>
              <a:gd name="connsiteY69" fmla="*/ 379571 h 1190625"/>
              <a:gd name="connsiteX70" fmla="*/ 5683377 w 5715000"/>
              <a:gd name="connsiteY70" fmla="*/ 349472 h 1190625"/>
              <a:gd name="connsiteX71" fmla="*/ 5479637 w 5715000"/>
              <a:gd name="connsiteY71" fmla="*/ 349472 h 1190625"/>
              <a:gd name="connsiteX72" fmla="*/ 5479637 w 5715000"/>
              <a:gd name="connsiteY72" fmla="*/ 180785 h 1190625"/>
              <a:gd name="connsiteX73" fmla="*/ 5449539 w 5715000"/>
              <a:gd name="connsiteY73" fmla="*/ 147352 h 1190625"/>
              <a:gd name="connsiteX74" fmla="*/ 5350955 w 5715000"/>
              <a:gd name="connsiteY74" fmla="*/ 147352 h 1190625"/>
              <a:gd name="connsiteX75" fmla="*/ 5319237 w 5715000"/>
              <a:gd name="connsiteY75" fmla="*/ 180785 h 1190625"/>
              <a:gd name="connsiteX76" fmla="*/ 5319237 w 5715000"/>
              <a:gd name="connsiteY76" fmla="*/ 349472 h 1190625"/>
              <a:gd name="connsiteX77" fmla="*/ 5228939 w 5715000"/>
              <a:gd name="connsiteY77" fmla="*/ 349472 h 1190625"/>
              <a:gd name="connsiteX78" fmla="*/ 5200555 w 5715000"/>
              <a:gd name="connsiteY78" fmla="*/ 379571 h 1190625"/>
              <a:gd name="connsiteX79" fmla="*/ 5200555 w 5715000"/>
              <a:gd name="connsiteY79" fmla="*/ 438055 h 1190625"/>
              <a:gd name="connsiteX80" fmla="*/ 5228939 w 5715000"/>
              <a:gd name="connsiteY80" fmla="*/ 468059 h 1190625"/>
              <a:gd name="connsiteX81" fmla="*/ 5319237 w 5715000"/>
              <a:gd name="connsiteY81" fmla="*/ 468059 h 1190625"/>
              <a:gd name="connsiteX82" fmla="*/ 5319237 w 5715000"/>
              <a:gd name="connsiteY82" fmla="*/ 945642 h 1190625"/>
              <a:gd name="connsiteX83" fmla="*/ 5624894 w 5715000"/>
              <a:gd name="connsiteY83" fmla="*/ 1174433 h 1190625"/>
              <a:gd name="connsiteX84" fmla="*/ 5680044 w 5715000"/>
              <a:gd name="connsiteY84" fmla="*/ 1174433 h 1190625"/>
              <a:gd name="connsiteX85" fmla="*/ 5711761 w 5715000"/>
              <a:gd name="connsiteY85" fmla="*/ 1142714 h 1190625"/>
              <a:gd name="connsiteX86" fmla="*/ 5711761 w 5715000"/>
              <a:gd name="connsiteY86" fmla="*/ 1072610 h 1190625"/>
              <a:gd name="connsiteX87" fmla="*/ 5680044 w 5715000"/>
              <a:gd name="connsiteY87" fmla="*/ 1039178 h 1190625"/>
              <a:gd name="connsiteX88" fmla="*/ 5648325 w 5715000"/>
              <a:gd name="connsiteY88" fmla="*/ 1039178 h 1190625"/>
              <a:gd name="connsiteX89" fmla="*/ 5479637 w 5715000"/>
              <a:gd name="connsiteY89" fmla="*/ 928973 h 1190625"/>
              <a:gd name="connsiteX90" fmla="*/ 5479637 w 5715000"/>
              <a:gd name="connsiteY90" fmla="*/ 468154 h 1190625"/>
              <a:gd name="connsiteX91" fmla="*/ 5683377 w 5715000"/>
              <a:gd name="connsiteY91" fmla="*/ 468154 h 1190625"/>
              <a:gd name="connsiteX92" fmla="*/ 4766501 w 5715000"/>
              <a:gd name="connsiteY92" fmla="*/ 329470 h 1190625"/>
              <a:gd name="connsiteX93" fmla="*/ 4447508 w 5715000"/>
              <a:gd name="connsiteY93" fmla="*/ 558260 h 1190625"/>
              <a:gd name="connsiteX94" fmla="*/ 4447508 w 5715000"/>
              <a:gd name="connsiteY94" fmla="*/ 566833 h 1190625"/>
              <a:gd name="connsiteX95" fmla="*/ 4479227 w 5715000"/>
              <a:gd name="connsiteY95" fmla="*/ 598551 h 1190625"/>
              <a:gd name="connsiteX96" fmla="*/ 4564380 w 5715000"/>
              <a:gd name="connsiteY96" fmla="*/ 598551 h 1190625"/>
              <a:gd name="connsiteX97" fmla="*/ 4596098 w 5715000"/>
              <a:gd name="connsiteY97" fmla="*/ 566833 h 1190625"/>
              <a:gd name="connsiteX98" fmla="*/ 4596098 w 5715000"/>
              <a:gd name="connsiteY98" fmla="*/ 566071 h 1190625"/>
              <a:gd name="connsiteX99" fmla="*/ 4763072 w 5715000"/>
              <a:gd name="connsiteY99" fmla="*/ 456438 h 1190625"/>
              <a:gd name="connsiteX100" fmla="*/ 4930045 w 5715000"/>
              <a:gd name="connsiteY100" fmla="*/ 568357 h 1190625"/>
              <a:gd name="connsiteX101" fmla="*/ 4930045 w 5715000"/>
              <a:gd name="connsiteY101" fmla="*/ 970883 h 1190625"/>
              <a:gd name="connsiteX102" fmla="*/ 4697921 w 5715000"/>
              <a:gd name="connsiteY102" fmla="*/ 1056037 h 1190625"/>
              <a:gd name="connsiteX103" fmla="*/ 4577715 w 5715000"/>
              <a:gd name="connsiteY103" fmla="*/ 962501 h 1190625"/>
              <a:gd name="connsiteX104" fmla="*/ 4577906 w 5715000"/>
              <a:gd name="connsiteY104" fmla="*/ 918782 h 1190625"/>
              <a:gd name="connsiteX105" fmla="*/ 4688110 w 5715000"/>
              <a:gd name="connsiteY105" fmla="*/ 816864 h 1190625"/>
              <a:gd name="connsiteX106" fmla="*/ 4783265 w 5715000"/>
              <a:gd name="connsiteY106" fmla="*/ 816864 h 1190625"/>
              <a:gd name="connsiteX107" fmla="*/ 4811649 w 5715000"/>
              <a:gd name="connsiteY107" fmla="*/ 786860 h 1190625"/>
              <a:gd name="connsiteX108" fmla="*/ 4811649 w 5715000"/>
              <a:gd name="connsiteY108" fmla="*/ 728186 h 1190625"/>
              <a:gd name="connsiteX109" fmla="*/ 4783265 w 5715000"/>
              <a:gd name="connsiteY109" fmla="*/ 698087 h 1190625"/>
              <a:gd name="connsiteX110" fmla="*/ 4660392 w 5715000"/>
              <a:gd name="connsiteY110" fmla="*/ 697992 h 1190625"/>
              <a:gd name="connsiteX111" fmla="*/ 4428268 w 5715000"/>
              <a:gd name="connsiteY111" fmla="*/ 900113 h 1190625"/>
              <a:gd name="connsiteX112" fmla="*/ 4427506 w 5715000"/>
              <a:gd name="connsiteY112" fmla="*/ 985742 h 1190625"/>
              <a:gd name="connsiteX113" fmla="*/ 4662964 w 5715000"/>
              <a:gd name="connsiteY113" fmla="*/ 1187863 h 1190625"/>
              <a:gd name="connsiteX114" fmla="*/ 4933474 w 5715000"/>
              <a:gd name="connsiteY114" fmla="*/ 1092708 h 1190625"/>
              <a:gd name="connsiteX115" fmla="*/ 4936808 w 5715000"/>
              <a:gd name="connsiteY115" fmla="*/ 1141095 h 1190625"/>
              <a:gd name="connsiteX116" fmla="*/ 4968526 w 5715000"/>
              <a:gd name="connsiteY116" fmla="*/ 1174528 h 1190625"/>
              <a:gd name="connsiteX117" fmla="*/ 5055394 w 5715000"/>
              <a:gd name="connsiteY117" fmla="*/ 1174528 h 1190625"/>
              <a:gd name="connsiteX118" fmla="*/ 5085493 w 5715000"/>
              <a:gd name="connsiteY118" fmla="*/ 1141095 h 1190625"/>
              <a:gd name="connsiteX119" fmla="*/ 5085493 w 5715000"/>
              <a:gd name="connsiteY119" fmla="*/ 558260 h 1190625"/>
              <a:gd name="connsiteX120" fmla="*/ 4766501 w 5715000"/>
              <a:gd name="connsiteY120" fmla="*/ 329470 h 1190625"/>
              <a:gd name="connsiteX121" fmla="*/ 4332256 w 5715000"/>
              <a:gd name="connsiteY121" fmla="*/ 346139 h 1190625"/>
              <a:gd name="connsiteX122" fmla="*/ 4240435 w 5715000"/>
              <a:gd name="connsiteY122" fmla="*/ 346139 h 1190625"/>
              <a:gd name="connsiteX123" fmla="*/ 4205383 w 5715000"/>
              <a:gd name="connsiteY123" fmla="*/ 379571 h 1190625"/>
              <a:gd name="connsiteX124" fmla="*/ 4038410 w 5715000"/>
              <a:gd name="connsiteY124" fmla="*/ 860584 h 1190625"/>
              <a:gd name="connsiteX125" fmla="*/ 4010025 w 5715000"/>
              <a:gd name="connsiteY125" fmla="*/ 982504 h 1190625"/>
              <a:gd name="connsiteX126" fmla="*/ 3984974 w 5715000"/>
              <a:gd name="connsiteY126" fmla="*/ 858965 h 1190625"/>
              <a:gd name="connsiteX127" fmla="*/ 3826288 w 5715000"/>
              <a:gd name="connsiteY127" fmla="*/ 379571 h 1190625"/>
              <a:gd name="connsiteX128" fmla="*/ 3789521 w 5715000"/>
              <a:gd name="connsiteY128" fmla="*/ 346139 h 1190625"/>
              <a:gd name="connsiteX129" fmla="*/ 3687604 w 5715000"/>
              <a:gd name="connsiteY129" fmla="*/ 346139 h 1190625"/>
              <a:gd name="connsiteX130" fmla="*/ 3659220 w 5715000"/>
              <a:gd name="connsiteY130" fmla="*/ 379571 h 1190625"/>
              <a:gd name="connsiteX131" fmla="*/ 3767138 w 5715000"/>
              <a:gd name="connsiteY131" fmla="*/ 700564 h 1190625"/>
              <a:gd name="connsiteX132" fmla="*/ 3437478 w 5715000"/>
              <a:gd name="connsiteY132" fmla="*/ 700564 h 1190625"/>
              <a:gd name="connsiteX133" fmla="*/ 3437478 w 5715000"/>
              <a:gd name="connsiteY133" fmla="*/ 561594 h 1190625"/>
              <a:gd name="connsiteX134" fmla="*/ 3121819 w 5715000"/>
              <a:gd name="connsiteY134" fmla="*/ 332804 h 1190625"/>
              <a:gd name="connsiteX135" fmla="*/ 2799493 w 5715000"/>
              <a:gd name="connsiteY135" fmla="*/ 561594 h 1190625"/>
              <a:gd name="connsiteX136" fmla="*/ 2799493 w 5715000"/>
              <a:gd name="connsiteY136" fmla="*/ 959072 h 1190625"/>
              <a:gd name="connsiteX137" fmla="*/ 3118485 w 5715000"/>
              <a:gd name="connsiteY137" fmla="*/ 1187863 h 1190625"/>
              <a:gd name="connsiteX138" fmla="*/ 3437478 w 5715000"/>
              <a:gd name="connsiteY138" fmla="*/ 959072 h 1190625"/>
              <a:gd name="connsiteX139" fmla="*/ 3437478 w 5715000"/>
              <a:gd name="connsiteY139" fmla="*/ 950500 h 1190625"/>
              <a:gd name="connsiteX140" fmla="*/ 3405759 w 5715000"/>
              <a:gd name="connsiteY140" fmla="*/ 918782 h 1190625"/>
              <a:gd name="connsiteX141" fmla="*/ 3320606 w 5715000"/>
              <a:gd name="connsiteY141" fmla="*/ 918782 h 1190625"/>
              <a:gd name="connsiteX142" fmla="*/ 3288887 w 5715000"/>
              <a:gd name="connsiteY142" fmla="*/ 950500 h 1190625"/>
              <a:gd name="connsiteX143" fmla="*/ 3288887 w 5715000"/>
              <a:gd name="connsiteY143" fmla="*/ 951262 h 1190625"/>
              <a:gd name="connsiteX144" fmla="*/ 3121914 w 5715000"/>
              <a:gd name="connsiteY144" fmla="*/ 1060895 h 1190625"/>
              <a:gd name="connsiteX145" fmla="*/ 2954846 w 5715000"/>
              <a:gd name="connsiteY145" fmla="*/ 948976 h 1190625"/>
              <a:gd name="connsiteX146" fmla="*/ 2954846 w 5715000"/>
              <a:gd name="connsiteY146" fmla="*/ 571595 h 1190625"/>
              <a:gd name="connsiteX147" fmla="*/ 3121914 w 5715000"/>
              <a:gd name="connsiteY147" fmla="*/ 459676 h 1190625"/>
              <a:gd name="connsiteX148" fmla="*/ 3288887 w 5715000"/>
              <a:gd name="connsiteY148" fmla="*/ 571595 h 1190625"/>
              <a:gd name="connsiteX149" fmla="*/ 3288887 w 5715000"/>
              <a:gd name="connsiteY149" fmla="*/ 700564 h 1190625"/>
              <a:gd name="connsiteX150" fmla="*/ 3101816 w 5715000"/>
              <a:gd name="connsiteY150" fmla="*/ 700564 h 1190625"/>
              <a:gd name="connsiteX151" fmla="*/ 3073432 w 5715000"/>
              <a:gd name="connsiteY151" fmla="*/ 730568 h 1190625"/>
              <a:gd name="connsiteX152" fmla="*/ 3073432 w 5715000"/>
              <a:gd name="connsiteY152" fmla="*/ 789051 h 1190625"/>
              <a:gd name="connsiteX153" fmla="*/ 3101816 w 5715000"/>
              <a:gd name="connsiteY153" fmla="*/ 819150 h 1190625"/>
              <a:gd name="connsiteX154" fmla="*/ 3803714 w 5715000"/>
              <a:gd name="connsiteY154" fmla="*/ 819150 h 1190625"/>
              <a:gd name="connsiteX155" fmla="*/ 3807047 w 5715000"/>
              <a:gd name="connsiteY155" fmla="*/ 818960 h 1190625"/>
              <a:gd name="connsiteX156" fmla="*/ 3916490 w 5715000"/>
              <a:gd name="connsiteY156" fmla="*/ 1144429 h 1190625"/>
              <a:gd name="connsiteX157" fmla="*/ 3949922 w 5715000"/>
              <a:gd name="connsiteY157" fmla="*/ 1174528 h 1190625"/>
              <a:gd name="connsiteX158" fmla="*/ 4061841 w 5715000"/>
              <a:gd name="connsiteY158" fmla="*/ 1174528 h 1190625"/>
              <a:gd name="connsiteX159" fmla="*/ 4093559 w 5715000"/>
              <a:gd name="connsiteY159" fmla="*/ 1144429 h 1190625"/>
              <a:gd name="connsiteX160" fmla="*/ 4360736 w 5715000"/>
              <a:gd name="connsiteY160" fmla="*/ 379571 h 1190625"/>
              <a:gd name="connsiteX161" fmla="*/ 4332256 w 5715000"/>
              <a:gd name="connsiteY161" fmla="*/ 346139 h 1190625"/>
              <a:gd name="connsiteX162" fmla="*/ 2584133 w 5715000"/>
              <a:gd name="connsiteY162" fmla="*/ 7144 h 1190625"/>
              <a:gd name="connsiteX163" fmla="*/ 2487263 w 5715000"/>
              <a:gd name="connsiteY163" fmla="*/ 7144 h 1190625"/>
              <a:gd name="connsiteX164" fmla="*/ 2455545 w 5715000"/>
              <a:gd name="connsiteY164" fmla="*/ 40577 h 1190625"/>
              <a:gd name="connsiteX165" fmla="*/ 2455545 w 5715000"/>
              <a:gd name="connsiteY165" fmla="*/ 1141190 h 1190625"/>
              <a:gd name="connsiteX166" fmla="*/ 2487263 w 5715000"/>
              <a:gd name="connsiteY166" fmla="*/ 1174623 h 1190625"/>
              <a:gd name="connsiteX167" fmla="*/ 2584133 w 5715000"/>
              <a:gd name="connsiteY167" fmla="*/ 1174623 h 1190625"/>
              <a:gd name="connsiteX168" fmla="*/ 2614232 w 5715000"/>
              <a:gd name="connsiteY168" fmla="*/ 1141190 h 1190625"/>
              <a:gd name="connsiteX169" fmla="*/ 2614232 w 5715000"/>
              <a:gd name="connsiteY169" fmla="*/ 40577 h 1190625"/>
              <a:gd name="connsiteX170" fmla="*/ 2584133 w 5715000"/>
              <a:gd name="connsiteY170" fmla="*/ 7144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5715000" h="1190625">
                <a:moveTo>
                  <a:pt x="1172909" y="332804"/>
                </a:moveTo>
                <a:cubicBezTo>
                  <a:pt x="935736" y="332804"/>
                  <a:pt x="850583" y="424625"/>
                  <a:pt x="850583" y="561594"/>
                </a:cubicBezTo>
                <a:lnTo>
                  <a:pt x="850583" y="959072"/>
                </a:lnTo>
                <a:cubicBezTo>
                  <a:pt x="850583" y="1096042"/>
                  <a:pt x="932402" y="1187863"/>
                  <a:pt x="1169575" y="1187863"/>
                </a:cubicBezTo>
                <a:cubicBezTo>
                  <a:pt x="1406747" y="1187863"/>
                  <a:pt x="1488567" y="1096042"/>
                  <a:pt x="1488567" y="959072"/>
                </a:cubicBezTo>
                <a:lnTo>
                  <a:pt x="1488567" y="950500"/>
                </a:lnTo>
                <a:cubicBezTo>
                  <a:pt x="1488567" y="928783"/>
                  <a:pt x="1478566" y="918782"/>
                  <a:pt x="1456849" y="918782"/>
                </a:cubicBezTo>
                <a:lnTo>
                  <a:pt x="1371695" y="918782"/>
                </a:lnTo>
                <a:cubicBezTo>
                  <a:pt x="1348264" y="918782"/>
                  <a:pt x="1339977" y="928783"/>
                  <a:pt x="1339977" y="950500"/>
                </a:cubicBezTo>
                <a:lnTo>
                  <a:pt x="1339977" y="951262"/>
                </a:lnTo>
                <a:cubicBezTo>
                  <a:pt x="1339977" y="1019747"/>
                  <a:pt x="1306639" y="1060895"/>
                  <a:pt x="1173004" y="1060895"/>
                </a:cubicBezTo>
                <a:cubicBezTo>
                  <a:pt x="1039368" y="1060895"/>
                  <a:pt x="1006031" y="1017461"/>
                  <a:pt x="1006031" y="948976"/>
                </a:cubicBezTo>
                <a:lnTo>
                  <a:pt x="1006031" y="571595"/>
                </a:lnTo>
                <a:cubicBezTo>
                  <a:pt x="1006031" y="504825"/>
                  <a:pt x="1046131" y="459676"/>
                  <a:pt x="1173004" y="459676"/>
                </a:cubicBezTo>
                <a:cubicBezTo>
                  <a:pt x="1298258" y="459676"/>
                  <a:pt x="1339977" y="504730"/>
                  <a:pt x="1339977" y="571595"/>
                </a:cubicBezTo>
                <a:lnTo>
                  <a:pt x="1339977" y="700564"/>
                </a:lnTo>
                <a:lnTo>
                  <a:pt x="1152811" y="700469"/>
                </a:lnTo>
                <a:cubicBezTo>
                  <a:pt x="1132808" y="700469"/>
                  <a:pt x="1124426" y="710470"/>
                  <a:pt x="1124426" y="730472"/>
                </a:cubicBezTo>
                <a:lnTo>
                  <a:pt x="1124426" y="788956"/>
                </a:lnTo>
                <a:cubicBezTo>
                  <a:pt x="1124426" y="808958"/>
                  <a:pt x="1132808" y="819055"/>
                  <a:pt x="1152811" y="819055"/>
                </a:cubicBezTo>
                <a:lnTo>
                  <a:pt x="1460183" y="819055"/>
                </a:lnTo>
                <a:cubicBezTo>
                  <a:pt x="1480185" y="819055"/>
                  <a:pt x="1488567" y="809054"/>
                  <a:pt x="1488567" y="788956"/>
                </a:cubicBezTo>
                <a:lnTo>
                  <a:pt x="1488567" y="561594"/>
                </a:lnTo>
                <a:cubicBezTo>
                  <a:pt x="1488472" y="424625"/>
                  <a:pt x="1408367" y="332804"/>
                  <a:pt x="1172909" y="332804"/>
                </a:cubicBezTo>
                <a:close/>
                <a:moveTo>
                  <a:pt x="439674" y="332804"/>
                </a:moveTo>
                <a:cubicBezTo>
                  <a:pt x="301085" y="332804"/>
                  <a:pt x="209169" y="391287"/>
                  <a:pt x="162401" y="431387"/>
                </a:cubicBezTo>
                <a:lnTo>
                  <a:pt x="159068" y="377952"/>
                </a:lnTo>
                <a:cubicBezTo>
                  <a:pt x="157448" y="356235"/>
                  <a:pt x="150686" y="346234"/>
                  <a:pt x="127349" y="346234"/>
                </a:cubicBezTo>
                <a:lnTo>
                  <a:pt x="38862" y="346234"/>
                </a:lnTo>
                <a:cubicBezTo>
                  <a:pt x="15526" y="346139"/>
                  <a:pt x="7144" y="356235"/>
                  <a:pt x="7144" y="377952"/>
                </a:cubicBezTo>
                <a:lnTo>
                  <a:pt x="7144" y="1141190"/>
                </a:lnTo>
                <a:cubicBezTo>
                  <a:pt x="7144" y="1164622"/>
                  <a:pt x="15526" y="1174623"/>
                  <a:pt x="38862" y="1174623"/>
                </a:cubicBezTo>
                <a:lnTo>
                  <a:pt x="135731" y="1174623"/>
                </a:lnTo>
                <a:cubicBezTo>
                  <a:pt x="157448" y="1174623"/>
                  <a:pt x="165830" y="1164622"/>
                  <a:pt x="165830" y="1141190"/>
                </a:cubicBezTo>
                <a:lnTo>
                  <a:pt x="165830" y="559975"/>
                </a:lnTo>
                <a:cubicBezTo>
                  <a:pt x="202597" y="531590"/>
                  <a:pt x="286131" y="474821"/>
                  <a:pt x="393001" y="474821"/>
                </a:cubicBezTo>
                <a:cubicBezTo>
                  <a:pt x="484823" y="474821"/>
                  <a:pt x="516636" y="516541"/>
                  <a:pt x="516636" y="585026"/>
                </a:cubicBezTo>
                <a:lnTo>
                  <a:pt x="516636" y="1141190"/>
                </a:lnTo>
                <a:cubicBezTo>
                  <a:pt x="516636" y="1164622"/>
                  <a:pt x="526637" y="1174623"/>
                  <a:pt x="548354" y="1174623"/>
                </a:cubicBezTo>
                <a:lnTo>
                  <a:pt x="645224" y="1174623"/>
                </a:lnTo>
                <a:cubicBezTo>
                  <a:pt x="666940" y="1174623"/>
                  <a:pt x="675323" y="1164622"/>
                  <a:pt x="675323" y="1141190"/>
                </a:cubicBezTo>
                <a:lnTo>
                  <a:pt x="675323" y="546545"/>
                </a:lnTo>
                <a:cubicBezTo>
                  <a:pt x="675132" y="423005"/>
                  <a:pt x="595027" y="332804"/>
                  <a:pt x="439674" y="332804"/>
                </a:cubicBezTo>
                <a:close/>
                <a:moveTo>
                  <a:pt x="1966151" y="332804"/>
                </a:moveTo>
                <a:cubicBezTo>
                  <a:pt x="1728978" y="332804"/>
                  <a:pt x="1643825" y="424625"/>
                  <a:pt x="1643825" y="561594"/>
                </a:cubicBezTo>
                <a:lnTo>
                  <a:pt x="1643825" y="959072"/>
                </a:lnTo>
                <a:cubicBezTo>
                  <a:pt x="1643825" y="1096042"/>
                  <a:pt x="1725644" y="1187863"/>
                  <a:pt x="1962817" y="1187863"/>
                </a:cubicBezTo>
                <a:cubicBezTo>
                  <a:pt x="2199989" y="1187863"/>
                  <a:pt x="2281809" y="1096042"/>
                  <a:pt x="2281809" y="959072"/>
                </a:cubicBezTo>
                <a:lnTo>
                  <a:pt x="2281809" y="950500"/>
                </a:lnTo>
                <a:cubicBezTo>
                  <a:pt x="2281809" y="928783"/>
                  <a:pt x="2271808" y="918782"/>
                  <a:pt x="2250091" y="918782"/>
                </a:cubicBezTo>
                <a:lnTo>
                  <a:pt x="2164937" y="918782"/>
                </a:lnTo>
                <a:cubicBezTo>
                  <a:pt x="2141601" y="918782"/>
                  <a:pt x="2133219" y="928783"/>
                  <a:pt x="2133219" y="950500"/>
                </a:cubicBezTo>
                <a:lnTo>
                  <a:pt x="2133219" y="951262"/>
                </a:lnTo>
                <a:cubicBezTo>
                  <a:pt x="2133219" y="1019747"/>
                  <a:pt x="2099786" y="1060895"/>
                  <a:pt x="1966246" y="1060895"/>
                </a:cubicBezTo>
                <a:cubicBezTo>
                  <a:pt x="1832610" y="1060895"/>
                  <a:pt x="1799273" y="1017461"/>
                  <a:pt x="1799273" y="948976"/>
                </a:cubicBezTo>
                <a:lnTo>
                  <a:pt x="1799273" y="571595"/>
                </a:lnTo>
                <a:cubicBezTo>
                  <a:pt x="1799273" y="504825"/>
                  <a:pt x="1839373" y="459676"/>
                  <a:pt x="1966246" y="459676"/>
                </a:cubicBezTo>
                <a:cubicBezTo>
                  <a:pt x="2091500" y="459676"/>
                  <a:pt x="2133219" y="504730"/>
                  <a:pt x="2133219" y="571595"/>
                </a:cubicBezTo>
                <a:lnTo>
                  <a:pt x="2133219" y="700564"/>
                </a:lnTo>
                <a:lnTo>
                  <a:pt x="1946148" y="700469"/>
                </a:lnTo>
                <a:cubicBezTo>
                  <a:pt x="1926050" y="700469"/>
                  <a:pt x="1917764" y="710470"/>
                  <a:pt x="1917764" y="730472"/>
                </a:cubicBezTo>
                <a:lnTo>
                  <a:pt x="1917764" y="788956"/>
                </a:lnTo>
                <a:cubicBezTo>
                  <a:pt x="1917764" y="808958"/>
                  <a:pt x="1926146" y="819055"/>
                  <a:pt x="1946148" y="819055"/>
                </a:cubicBezTo>
                <a:lnTo>
                  <a:pt x="2253520" y="819055"/>
                </a:lnTo>
                <a:cubicBezTo>
                  <a:pt x="2273522" y="819055"/>
                  <a:pt x="2281904" y="809054"/>
                  <a:pt x="2281904" y="788956"/>
                </a:cubicBezTo>
                <a:lnTo>
                  <a:pt x="2281904" y="561594"/>
                </a:lnTo>
                <a:cubicBezTo>
                  <a:pt x="2281809" y="424625"/>
                  <a:pt x="2201609" y="332804"/>
                  <a:pt x="1966151" y="332804"/>
                </a:cubicBezTo>
                <a:close/>
                <a:moveTo>
                  <a:pt x="5683377" y="468154"/>
                </a:moveTo>
                <a:cubicBezTo>
                  <a:pt x="5703380" y="468154"/>
                  <a:pt x="5711761" y="458153"/>
                  <a:pt x="5711761" y="438150"/>
                </a:cubicBezTo>
                <a:lnTo>
                  <a:pt x="5711761" y="379571"/>
                </a:lnTo>
                <a:cubicBezTo>
                  <a:pt x="5711761" y="359569"/>
                  <a:pt x="5703380" y="349472"/>
                  <a:pt x="5683377" y="349472"/>
                </a:cubicBezTo>
                <a:lnTo>
                  <a:pt x="5479637" y="349472"/>
                </a:lnTo>
                <a:lnTo>
                  <a:pt x="5479637" y="180785"/>
                </a:lnTo>
                <a:cubicBezTo>
                  <a:pt x="5479637" y="157448"/>
                  <a:pt x="5471255" y="147352"/>
                  <a:pt x="5449539" y="147352"/>
                </a:cubicBezTo>
                <a:lnTo>
                  <a:pt x="5350955" y="147352"/>
                </a:lnTo>
                <a:cubicBezTo>
                  <a:pt x="5329238" y="147352"/>
                  <a:pt x="5319237" y="157353"/>
                  <a:pt x="5319237" y="180785"/>
                </a:cubicBezTo>
                <a:lnTo>
                  <a:pt x="5319237" y="349472"/>
                </a:lnTo>
                <a:lnTo>
                  <a:pt x="5228939" y="349472"/>
                </a:lnTo>
                <a:cubicBezTo>
                  <a:pt x="5208937" y="349472"/>
                  <a:pt x="5200555" y="359474"/>
                  <a:pt x="5200555" y="379571"/>
                </a:cubicBezTo>
                <a:lnTo>
                  <a:pt x="5200555" y="438055"/>
                </a:lnTo>
                <a:cubicBezTo>
                  <a:pt x="5200555" y="458057"/>
                  <a:pt x="5208937" y="468059"/>
                  <a:pt x="5228939" y="468059"/>
                </a:cubicBezTo>
                <a:lnTo>
                  <a:pt x="5319237" y="468059"/>
                </a:lnTo>
                <a:lnTo>
                  <a:pt x="5319237" y="945642"/>
                </a:lnTo>
                <a:cubicBezTo>
                  <a:pt x="5319237" y="1092613"/>
                  <a:pt x="5389340" y="1174433"/>
                  <a:pt x="5624894" y="1174433"/>
                </a:cubicBezTo>
                <a:lnTo>
                  <a:pt x="5680044" y="1174433"/>
                </a:lnTo>
                <a:cubicBezTo>
                  <a:pt x="5701760" y="1174433"/>
                  <a:pt x="5711761" y="1166051"/>
                  <a:pt x="5711761" y="1142714"/>
                </a:cubicBezTo>
                <a:lnTo>
                  <a:pt x="5711761" y="1072610"/>
                </a:lnTo>
                <a:cubicBezTo>
                  <a:pt x="5711761" y="1049179"/>
                  <a:pt x="5701760" y="1039178"/>
                  <a:pt x="5680044" y="1039178"/>
                </a:cubicBezTo>
                <a:lnTo>
                  <a:pt x="5648325" y="1039178"/>
                </a:lnTo>
                <a:cubicBezTo>
                  <a:pt x="5523071" y="1039178"/>
                  <a:pt x="5479637" y="999077"/>
                  <a:pt x="5479637" y="928973"/>
                </a:cubicBezTo>
                <a:lnTo>
                  <a:pt x="5479637" y="468154"/>
                </a:lnTo>
                <a:lnTo>
                  <a:pt x="5683377" y="468154"/>
                </a:lnTo>
                <a:close/>
                <a:moveTo>
                  <a:pt x="4766501" y="329470"/>
                </a:moveTo>
                <a:cubicBezTo>
                  <a:pt x="4529328" y="329470"/>
                  <a:pt x="4447508" y="421291"/>
                  <a:pt x="4447508" y="558260"/>
                </a:cubicBezTo>
                <a:lnTo>
                  <a:pt x="4447508" y="566833"/>
                </a:lnTo>
                <a:cubicBezTo>
                  <a:pt x="4447508" y="588550"/>
                  <a:pt x="4457510" y="598551"/>
                  <a:pt x="4479227" y="598551"/>
                </a:cubicBezTo>
                <a:lnTo>
                  <a:pt x="4564380" y="598551"/>
                </a:lnTo>
                <a:cubicBezTo>
                  <a:pt x="4587812" y="598551"/>
                  <a:pt x="4596098" y="588550"/>
                  <a:pt x="4596098" y="566833"/>
                </a:cubicBezTo>
                <a:lnTo>
                  <a:pt x="4596098" y="566071"/>
                </a:lnTo>
                <a:cubicBezTo>
                  <a:pt x="4596098" y="497586"/>
                  <a:pt x="4629531" y="456438"/>
                  <a:pt x="4763072" y="456438"/>
                </a:cubicBezTo>
                <a:cubicBezTo>
                  <a:pt x="4896708" y="456438"/>
                  <a:pt x="4930045" y="499872"/>
                  <a:pt x="4930045" y="568357"/>
                </a:cubicBezTo>
                <a:lnTo>
                  <a:pt x="4930045" y="970883"/>
                </a:lnTo>
                <a:cubicBezTo>
                  <a:pt x="4891659" y="1000982"/>
                  <a:pt x="4799743" y="1056037"/>
                  <a:pt x="4697921" y="1056037"/>
                </a:cubicBezTo>
                <a:cubicBezTo>
                  <a:pt x="4614387" y="1056037"/>
                  <a:pt x="4577715" y="1027652"/>
                  <a:pt x="4577715" y="962501"/>
                </a:cubicBezTo>
                <a:lnTo>
                  <a:pt x="4577906" y="918782"/>
                </a:lnTo>
                <a:cubicBezTo>
                  <a:pt x="4577906" y="853631"/>
                  <a:pt x="4604576" y="816864"/>
                  <a:pt x="4688110" y="816864"/>
                </a:cubicBezTo>
                <a:lnTo>
                  <a:pt x="4783265" y="816864"/>
                </a:lnTo>
                <a:cubicBezTo>
                  <a:pt x="4803267" y="816864"/>
                  <a:pt x="4811649" y="806863"/>
                  <a:pt x="4811649" y="786860"/>
                </a:cubicBezTo>
                <a:lnTo>
                  <a:pt x="4811649" y="728186"/>
                </a:lnTo>
                <a:cubicBezTo>
                  <a:pt x="4811649" y="708184"/>
                  <a:pt x="4803267" y="698087"/>
                  <a:pt x="4783265" y="698087"/>
                </a:cubicBezTo>
                <a:lnTo>
                  <a:pt x="4660392" y="697992"/>
                </a:lnTo>
                <a:cubicBezTo>
                  <a:pt x="4505040" y="697992"/>
                  <a:pt x="4428268" y="791528"/>
                  <a:pt x="4428268" y="900113"/>
                </a:cubicBezTo>
                <a:lnTo>
                  <a:pt x="4427506" y="985742"/>
                </a:lnTo>
                <a:cubicBezTo>
                  <a:pt x="4427506" y="1094327"/>
                  <a:pt x="4507706" y="1187863"/>
                  <a:pt x="4662964" y="1187863"/>
                </a:cubicBezTo>
                <a:cubicBezTo>
                  <a:pt x="4789932" y="1187863"/>
                  <a:pt x="4885087" y="1131094"/>
                  <a:pt x="4933474" y="1092708"/>
                </a:cubicBezTo>
                <a:lnTo>
                  <a:pt x="4936808" y="1141095"/>
                </a:lnTo>
                <a:cubicBezTo>
                  <a:pt x="4938522" y="1164527"/>
                  <a:pt x="4945190" y="1174528"/>
                  <a:pt x="4968526" y="1174528"/>
                </a:cubicBezTo>
                <a:lnTo>
                  <a:pt x="5055394" y="1174528"/>
                </a:lnTo>
                <a:cubicBezTo>
                  <a:pt x="5077111" y="1174528"/>
                  <a:pt x="5085493" y="1164527"/>
                  <a:pt x="5085493" y="1141095"/>
                </a:cubicBezTo>
                <a:lnTo>
                  <a:pt x="5085493" y="558260"/>
                </a:lnTo>
                <a:cubicBezTo>
                  <a:pt x="5085493" y="421291"/>
                  <a:pt x="5003673" y="329470"/>
                  <a:pt x="4766501" y="329470"/>
                </a:cubicBezTo>
                <a:close/>
                <a:moveTo>
                  <a:pt x="4332256" y="346139"/>
                </a:moveTo>
                <a:lnTo>
                  <a:pt x="4240435" y="346139"/>
                </a:lnTo>
                <a:cubicBezTo>
                  <a:pt x="4218718" y="346139"/>
                  <a:pt x="4212050" y="359474"/>
                  <a:pt x="4205383" y="379571"/>
                </a:cubicBezTo>
                <a:lnTo>
                  <a:pt x="4038410" y="860584"/>
                </a:lnTo>
                <a:cubicBezTo>
                  <a:pt x="4023360" y="900684"/>
                  <a:pt x="4011740" y="970788"/>
                  <a:pt x="4010025" y="982504"/>
                </a:cubicBezTo>
                <a:cubicBezTo>
                  <a:pt x="4008311" y="970788"/>
                  <a:pt x="4000024" y="905637"/>
                  <a:pt x="3984974" y="858965"/>
                </a:cubicBezTo>
                <a:lnTo>
                  <a:pt x="3826288" y="379571"/>
                </a:lnTo>
                <a:cubicBezTo>
                  <a:pt x="3819620" y="359569"/>
                  <a:pt x="3811238" y="346139"/>
                  <a:pt x="3789521" y="346139"/>
                </a:cubicBezTo>
                <a:lnTo>
                  <a:pt x="3687604" y="346139"/>
                </a:lnTo>
                <a:cubicBezTo>
                  <a:pt x="3665887" y="346139"/>
                  <a:pt x="3652552" y="357854"/>
                  <a:pt x="3659220" y="379571"/>
                </a:cubicBezTo>
                <a:lnTo>
                  <a:pt x="3767138" y="700564"/>
                </a:lnTo>
                <a:lnTo>
                  <a:pt x="3437478" y="700564"/>
                </a:lnTo>
                <a:lnTo>
                  <a:pt x="3437478" y="561594"/>
                </a:lnTo>
                <a:cubicBezTo>
                  <a:pt x="3437478" y="424625"/>
                  <a:pt x="3357277" y="332804"/>
                  <a:pt x="3121819" y="332804"/>
                </a:cubicBezTo>
                <a:cubicBezTo>
                  <a:pt x="2884646" y="332804"/>
                  <a:pt x="2799493" y="424625"/>
                  <a:pt x="2799493" y="561594"/>
                </a:cubicBezTo>
                <a:lnTo>
                  <a:pt x="2799493" y="959072"/>
                </a:lnTo>
                <a:cubicBezTo>
                  <a:pt x="2799493" y="1096042"/>
                  <a:pt x="2881313" y="1187863"/>
                  <a:pt x="3118485" y="1187863"/>
                </a:cubicBezTo>
                <a:cubicBezTo>
                  <a:pt x="3355658" y="1187863"/>
                  <a:pt x="3437478" y="1096042"/>
                  <a:pt x="3437478" y="959072"/>
                </a:cubicBezTo>
                <a:lnTo>
                  <a:pt x="3437478" y="950500"/>
                </a:lnTo>
                <a:cubicBezTo>
                  <a:pt x="3437478" y="928783"/>
                  <a:pt x="3427476" y="918782"/>
                  <a:pt x="3405759" y="918782"/>
                </a:cubicBezTo>
                <a:lnTo>
                  <a:pt x="3320606" y="918782"/>
                </a:lnTo>
                <a:cubicBezTo>
                  <a:pt x="3297174" y="918782"/>
                  <a:pt x="3288887" y="928783"/>
                  <a:pt x="3288887" y="950500"/>
                </a:cubicBezTo>
                <a:lnTo>
                  <a:pt x="3288887" y="951262"/>
                </a:lnTo>
                <a:cubicBezTo>
                  <a:pt x="3288887" y="1019747"/>
                  <a:pt x="3255455" y="1060895"/>
                  <a:pt x="3121914" y="1060895"/>
                </a:cubicBezTo>
                <a:cubicBezTo>
                  <a:pt x="2988278" y="1060895"/>
                  <a:pt x="2954846" y="1017461"/>
                  <a:pt x="2954846" y="948976"/>
                </a:cubicBezTo>
                <a:lnTo>
                  <a:pt x="2954846" y="571595"/>
                </a:lnTo>
                <a:cubicBezTo>
                  <a:pt x="2954846" y="504825"/>
                  <a:pt x="2994946" y="459676"/>
                  <a:pt x="3121914" y="459676"/>
                </a:cubicBezTo>
                <a:cubicBezTo>
                  <a:pt x="3247168" y="459676"/>
                  <a:pt x="3288887" y="504730"/>
                  <a:pt x="3288887" y="571595"/>
                </a:cubicBezTo>
                <a:lnTo>
                  <a:pt x="3288887" y="700564"/>
                </a:lnTo>
                <a:lnTo>
                  <a:pt x="3101816" y="700564"/>
                </a:lnTo>
                <a:cubicBezTo>
                  <a:pt x="3081719" y="700564"/>
                  <a:pt x="3073432" y="710565"/>
                  <a:pt x="3073432" y="730568"/>
                </a:cubicBezTo>
                <a:lnTo>
                  <a:pt x="3073432" y="789051"/>
                </a:lnTo>
                <a:cubicBezTo>
                  <a:pt x="3073432" y="809054"/>
                  <a:pt x="3081814" y="819150"/>
                  <a:pt x="3101816" y="819150"/>
                </a:cubicBezTo>
                <a:lnTo>
                  <a:pt x="3803714" y="819150"/>
                </a:lnTo>
                <a:cubicBezTo>
                  <a:pt x="3804952" y="819150"/>
                  <a:pt x="3805904" y="818960"/>
                  <a:pt x="3807047" y="818960"/>
                </a:cubicBezTo>
                <a:lnTo>
                  <a:pt x="3916490" y="1144429"/>
                </a:lnTo>
                <a:cubicBezTo>
                  <a:pt x="3923157" y="1166146"/>
                  <a:pt x="3928205" y="1174528"/>
                  <a:pt x="3949922" y="1174528"/>
                </a:cubicBezTo>
                <a:lnTo>
                  <a:pt x="4061841" y="1174528"/>
                </a:lnTo>
                <a:cubicBezTo>
                  <a:pt x="4081844" y="1174528"/>
                  <a:pt x="4086892" y="1166146"/>
                  <a:pt x="4093559" y="1144429"/>
                </a:cubicBezTo>
                <a:lnTo>
                  <a:pt x="4360736" y="379571"/>
                </a:lnTo>
                <a:cubicBezTo>
                  <a:pt x="4367308" y="357854"/>
                  <a:pt x="4353973" y="346139"/>
                  <a:pt x="4332256" y="346139"/>
                </a:cubicBezTo>
                <a:close/>
                <a:moveTo>
                  <a:pt x="2584133" y="7144"/>
                </a:moveTo>
                <a:lnTo>
                  <a:pt x="2487263" y="7144"/>
                </a:lnTo>
                <a:cubicBezTo>
                  <a:pt x="2463927" y="7144"/>
                  <a:pt x="2455545" y="17145"/>
                  <a:pt x="2455545" y="40577"/>
                </a:cubicBezTo>
                <a:lnTo>
                  <a:pt x="2455545" y="1141190"/>
                </a:lnTo>
                <a:cubicBezTo>
                  <a:pt x="2455545" y="1164622"/>
                  <a:pt x="2463927" y="1174623"/>
                  <a:pt x="2487263" y="1174623"/>
                </a:cubicBezTo>
                <a:lnTo>
                  <a:pt x="2584133" y="1174623"/>
                </a:lnTo>
                <a:cubicBezTo>
                  <a:pt x="2605849" y="1174623"/>
                  <a:pt x="2614232" y="1164622"/>
                  <a:pt x="2614232" y="1141190"/>
                </a:cubicBezTo>
                <a:lnTo>
                  <a:pt x="2614232" y="40577"/>
                </a:lnTo>
                <a:cubicBezTo>
                  <a:pt x="2614136" y="17145"/>
                  <a:pt x="2605849" y="7144"/>
                  <a:pt x="2584133" y="7144"/>
                </a:cubicBezTo>
                <a:close/>
              </a:path>
            </a:pathLst>
          </a:custGeom>
          <a:solidFill>
            <a:srgbClr val="005A8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sz="1200"/>
          </a:p>
        </p:txBody>
      </p:sp>
      <p:grpSp>
        <p:nvGrpSpPr>
          <p:cNvPr id="37" name="GRID" hidden="1">
            <a:extLst>
              <a:ext uri="{FF2B5EF4-FFF2-40B4-BE49-F238E27FC236}">
                <a16:creationId xmlns:a16="http://schemas.microsoft.com/office/drawing/2014/main" id="{5F18CDFA-9CDE-476D-B5DB-4A85E7BE2CB5}"/>
              </a:ext>
            </a:extLst>
          </p:cNvPr>
          <p:cNvGrpSpPr/>
          <p:nvPr userDrawn="1"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C014A601-600E-4B58-BA8F-C6ECE517BE88}"/>
                </a:ext>
              </a:extLst>
            </p:cNvPr>
            <p:cNvSpPr/>
            <p:nvPr userDrawn="1"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4176638C-C2A2-4392-98FA-382F1620A0BF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91FE387-4B6F-4E08-BBF0-7DD469200AB9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4A1C5A2E-D3A2-4E95-A778-954188771FF3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C1431C9A-511B-4522-A9D8-64EF22F00E84}"/>
                </a:ext>
              </a:extLst>
            </p:cNvPr>
            <p:cNvSpPr/>
            <p:nvPr userDrawn="1"/>
          </p:nvSpPr>
          <p:spPr>
            <a:xfrm>
              <a:off x="0" y="5179500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79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5" r:id="rId2"/>
    <p:sldLayoutId id="2147483658" r:id="rId3"/>
    <p:sldLayoutId id="2147483682" r:id="rId4"/>
    <p:sldLayoutId id="2147483683" r:id="rId5"/>
    <p:sldLayoutId id="2147483659" r:id="rId6"/>
    <p:sldLayoutId id="2147483686" r:id="rId7"/>
    <p:sldLayoutId id="2147483687" r:id="rId8"/>
    <p:sldLayoutId id="2147483660" r:id="rId9"/>
    <p:sldLayoutId id="2147483661" r:id="rId10"/>
    <p:sldLayoutId id="214748368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17488" indent="-21748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6"/>
        </a:buClr>
        <a:buSzPct val="100000"/>
        <a:buFont typeface="Segoe UI Light" panose="020B0502040204020203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444500" indent="-227013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sz="1400" i="0" kern="1200">
          <a:solidFill>
            <a:schemeClr val="accent5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70C0"/>
        </a:buClr>
        <a:buSzPct val="85000"/>
        <a:buFont typeface="Arial" panose="020B0604020202020204" pitchFamily="34" charset="0"/>
        <a:buNone/>
        <a:defRPr sz="1400" i="0" kern="1200">
          <a:solidFill>
            <a:schemeClr val="accent5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1600" b="0" kern="1200" cap="none" spc="30" baseline="0">
          <a:solidFill>
            <a:schemeClr val="accent1"/>
          </a:solidFill>
          <a:latin typeface="+mj-lt"/>
          <a:ea typeface="+mn-ea"/>
          <a:cs typeface="Calibri" panose="020F0502020204030204" pitchFamily="34" charset="0"/>
        </a:defRPr>
      </a:lvl4pPr>
      <a:lvl5pPr marL="271463" indent="-271463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5"/>
        </a:buClr>
        <a:buFont typeface="+mj-lt"/>
        <a:buAutoNum type="arabicPeriod"/>
        <a:defRPr sz="1400" i="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17488" indent="-217488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400" b="0" i="0" kern="1200">
          <a:solidFill>
            <a:schemeClr val="accent5"/>
          </a:solidFill>
          <a:latin typeface="+mn-lt"/>
          <a:ea typeface="+mn-ea"/>
          <a:cs typeface="+mn-cs"/>
        </a:defRPr>
      </a:lvl6pPr>
      <a:lvl7pPr marL="471488" indent="-254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400" b="0" i="0" kern="1200">
          <a:solidFill>
            <a:schemeClr val="accent5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5" orient="horz" pos="432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-">
            <a:extLst>
              <a:ext uri="{FF2B5EF4-FFF2-40B4-BE49-F238E27FC236}">
                <a16:creationId xmlns:a16="http://schemas.microsoft.com/office/drawing/2014/main" id="{C19B3DFE-F3FF-4C45-9649-3368B2B63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7" name="-">
            <a:extLst>
              <a:ext uri="{FF2B5EF4-FFF2-40B4-BE49-F238E27FC236}">
                <a16:creationId xmlns:a16="http://schemas.microsoft.com/office/drawing/2014/main" id="{0A872677-13D4-4E6F-99FA-7252C58ABB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8" name="-">
            <a:extLst>
              <a:ext uri="{FF2B5EF4-FFF2-40B4-BE49-F238E27FC236}">
                <a16:creationId xmlns:a16="http://schemas.microsoft.com/office/drawing/2014/main" id="{314BC02C-61AB-464F-B582-46F13C948F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3550941D-3087-48D7-9327-9DF2B4BE145E}"/>
              </a:ext>
            </a:extLst>
          </p:cNvPr>
          <p:cNvSpPr/>
          <p:nvPr/>
        </p:nvSpPr>
        <p:spPr>
          <a:xfrm>
            <a:off x="457766" y="357508"/>
            <a:ext cx="4727176" cy="984829"/>
          </a:xfrm>
          <a:custGeom>
            <a:avLst/>
            <a:gdLst>
              <a:gd name="connsiteX0" fmla="*/ 1172909 w 5715000"/>
              <a:gd name="connsiteY0" fmla="*/ 332804 h 1190625"/>
              <a:gd name="connsiteX1" fmla="*/ 850583 w 5715000"/>
              <a:gd name="connsiteY1" fmla="*/ 561594 h 1190625"/>
              <a:gd name="connsiteX2" fmla="*/ 850583 w 5715000"/>
              <a:gd name="connsiteY2" fmla="*/ 959072 h 1190625"/>
              <a:gd name="connsiteX3" fmla="*/ 1169575 w 5715000"/>
              <a:gd name="connsiteY3" fmla="*/ 1187863 h 1190625"/>
              <a:gd name="connsiteX4" fmla="*/ 1488567 w 5715000"/>
              <a:gd name="connsiteY4" fmla="*/ 959072 h 1190625"/>
              <a:gd name="connsiteX5" fmla="*/ 1488567 w 5715000"/>
              <a:gd name="connsiteY5" fmla="*/ 950500 h 1190625"/>
              <a:gd name="connsiteX6" fmla="*/ 1456849 w 5715000"/>
              <a:gd name="connsiteY6" fmla="*/ 918782 h 1190625"/>
              <a:gd name="connsiteX7" fmla="*/ 1371695 w 5715000"/>
              <a:gd name="connsiteY7" fmla="*/ 918782 h 1190625"/>
              <a:gd name="connsiteX8" fmla="*/ 1339977 w 5715000"/>
              <a:gd name="connsiteY8" fmla="*/ 950500 h 1190625"/>
              <a:gd name="connsiteX9" fmla="*/ 1339977 w 5715000"/>
              <a:gd name="connsiteY9" fmla="*/ 951262 h 1190625"/>
              <a:gd name="connsiteX10" fmla="*/ 1173004 w 5715000"/>
              <a:gd name="connsiteY10" fmla="*/ 1060895 h 1190625"/>
              <a:gd name="connsiteX11" fmla="*/ 1006031 w 5715000"/>
              <a:gd name="connsiteY11" fmla="*/ 948976 h 1190625"/>
              <a:gd name="connsiteX12" fmla="*/ 1006031 w 5715000"/>
              <a:gd name="connsiteY12" fmla="*/ 571595 h 1190625"/>
              <a:gd name="connsiteX13" fmla="*/ 1173004 w 5715000"/>
              <a:gd name="connsiteY13" fmla="*/ 459676 h 1190625"/>
              <a:gd name="connsiteX14" fmla="*/ 1339977 w 5715000"/>
              <a:gd name="connsiteY14" fmla="*/ 571595 h 1190625"/>
              <a:gd name="connsiteX15" fmla="*/ 1339977 w 5715000"/>
              <a:gd name="connsiteY15" fmla="*/ 700564 h 1190625"/>
              <a:gd name="connsiteX16" fmla="*/ 1152811 w 5715000"/>
              <a:gd name="connsiteY16" fmla="*/ 700469 h 1190625"/>
              <a:gd name="connsiteX17" fmla="*/ 1124426 w 5715000"/>
              <a:gd name="connsiteY17" fmla="*/ 730472 h 1190625"/>
              <a:gd name="connsiteX18" fmla="*/ 1124426 w 5715000"/>
              <a:gd name="connsiteY18" fmla="*/ 788956 h 1190625"/>
              <a:gd name="connsiteX19" fmla="*/ 1152811 w 5715000"/>
              <a:gd name="connsiteY19" fmla="*/ 819055 h 1190625"/>
              <a:gd name="connsiteX20" fmla="*/ 1460183 w 5715000"/>
              <a:gd name="connsiteY20" fmla="*/ 819055 h 1190625"/>
              <a:gd name="connsiteX21" fmla="*/ 1488567 w 5715000"/>
              <a:gd name="connsiteY21" fmla="*/ 788956 h 1190625"/>
              <a:gd name="connsiteX22" fmla="*/ 1488567 w 5715000"/>
              <a:gd name="connsiteY22" fmla="*/ 561594 h 1190625"/>
              <a:gd name="connsiteX23" fmla="*/ 1172909 w 5715000"/>
              <a:gd name="connsiteY23" fmla="*/ 332804 h 1190625"/>
              <a:gd name="connsiteX24" fmla="*/ 439674 w 5715000"/>
              <a:gd name="connsiteY24" fmla="*/ 332804 h 1190625"/>
              <a:gd name="connsiteX25" fmla="*/ 162401 w 5715000"/>
              <a:gd name="connsiteY25" fmla="*/ 431387 h 1190625"/>
              <a:gd name="connsiteX26" fmla="*/ 159068 w 5715000"/>
              <a:gd name="connsiteY26" fmla="*/ 377952 h 1190625"/>
              <a:gd name="connsiteX27" fmla="*/ 127349 w 5715000"/>
              <a:gd name="connsiteY27" fmla="*/ 346234 h 1190625"/>
              <a:gd name="connsiteX28" fmla="*/ 38862 w 5715000"/>
              <a:gd name="connsiteY28" fmla="*/ 346234 h 1190625"/>
              <a:gd name="connsiteX29" fmla="*/ 7144 w 5715000"/>
              <a:gd name="connsiteY29" fmla="*/ 377952 h 1190625"/>
              <a:gd name="connsiteX30" fmla="*/ 7144 w 5715000"/>
              <a:gd name="connsiteY30" fmla="*/ 1141190 h 1190625"/>
              <a:gd name="connsiteX31" fmla="*/ 38862 w 5715000"/>
              <a:gd name="connsiteY31" fmla="*/ 1174623 h 1190625"/>
              <a:gd name="connsiteX32" fmla="*/ 135731 w 5715000"/>
              <a:gd name="connsiteY32" fmla="*/ 1174623 h 1190625"/>
              <a:gd name="connsiteX33" fmla="*/ 165830 w 5715000"/>
              <a:gd name="connsiteY33" fmla="*/ 1141190 h 1190625"/>
              <a:gd name="connsiteX34" fmla="*/ 165830 w 5715000"/>
              <a:gd name="connsiteY34" fmla="*/ 559975 h 1190625"/>
              <a:gd name="connsiteX35" fmla="*/ 393001 w 5715000"/>
              <a:gd name="connsiteY35" fmla="*/ 474821 h 1190625"/>
              <a:gd name="connsiteX36" fmla="*/ 516636 w 5715000"/>
              <a:gd name="connsiteY36" fmla="*/ 585026 h 1190625"/>
              <a:gd name="connsiteX37" fmla="*/ 516636 w 5715000"/>
              <a:gd name="connsiteY37" fmla="*/ 1141190 h 1190625"/>
              <a:gd name="connsiteX38" fmla="*/ 548354 w 5715000"/>
              <a:gd name="connsiteY38" fmla="*/ 1174623 h 1190625"/>
              <a:gd name="connsiteX39" fmla="*/ 645224 w 5715000"/>
              <a:gd name="connsiteY39" fmla="*/ 1174623 h 1190625"/>
              <a:gd name="connsiteX40" fmla="*/ 675323 w 5715000"/>
              <a:gd name="connsiteY40" fmla="*/ 1141190 h 1190625"/>
              <a:gd name="connsiteX41" fmla="*/ 675323 w 5715000"/>
              <a:gd name="connsiteY41" fmla="*/ 546545 h 1190625"/>
              <a:gd name="connsiteX42" fmla="*/ 439674 w 5715000"/>
              <a:gd name="connsiteY42" fmla="*/ 332804 h 1190625"/>
              <a:gd name="connsiteX43" fmla="*/ 1966151 w 5715000"/>
              <a:gd name="connsiteY43" fmla="*/ 332804 h 1190625"/>
              <a:gd name="connsiteX44" fmla="*/ 1643825 w 5715000"/>
              <a:gd name="connsiteY44" fmla="*/ 561594 h 1190625"/>
              <a:gd name="connsiteX45" fmla="*/ 1643825 w 5715000"/>
              <a:gd name="connsiteY45" fmla="*/ 959072 h 1190625"/>
              <a:gd name="connsiteX46" fmla="*/ 1962817 w 5715000"/>
              <a:gd name="connsiteY46" fmla="*/ 1187863 h 1190625"/>
              <a:gd name="connsiteX47" fmla="*/ 2281809 w 5715000"/>
              <a:gd name="connsiteY47" fmla="*/ 959072 h 1190625"/>
              <a:gd name="connsiteX48" fmla="*/ 2281809 w 5715000"/>
              <a:gd name="connsiteY48" fmla="*/ 950500 h 1190625"/>
              <a:gd name="connsiteX49" fmla="*/ 2250091 w 5715000"/>
              <a:gd name="connsiteY49" fmla="*/ 918782 h 1190625"/>
              <a:gd name="connsiteX50" fmla="*/ 2164937 w 5715000"/>
              <a:gd name="connsiteY50" fmla="*/ 918782 h 1190625"/>
              <a:gd name="connsiteX51" fmla="*/ 2133219 w 5715000"/>
              <a:gd name="connsiteY51" fmla="*/ 950500 h 1190625"/>
              <a:gd name="connsiteX52" fmla="*/ 2133219 w 5715000"/>
              <a:gd name="connsiteY52" fmla="*/ 951262 h 1190625"/>
              <a:gd name="connsiteX53" fmla="*/ 1966246 w 5715000"/>
              <a:gd name="connsiteY53" fmla="*/ 1060895 h 1190625"/>
              <a:gd name="connsiteX54" fmla="*/ 1799273 w 5715000"/>
              <a:gd name="connsiteY54" fmla="*/ 948976 h 1190625"/>
              <a:gd name="connsiteX55" fmla="*/ 1799273 w 5715000"/>
              <a:gd name="connsiteY55" fmla="*/ 571595 h 1190625"/>
              <a:gd name="connsiteX56" fmla="*/ 1966246 w 5715000"/>
              <a:gd name="connsiteY56" fmla="*/ 459676 h 1190625"/>
              <a:gd name="connsiteX57" fmla="*/ 2133219 w 5715000"/>
              <a:gd name="connsiteY57" fmla="*/ 571595 h 1190625"/>
              <a:gd name="connsiteX58" fmla="*/ 2133219 w 5715000"/>
              <a:gd name="connsiteY58" fmla="*/ 700564 h 1190625"/>
              <a:gd name="connsiteX59" fmla="*/ 1946148 w 5715000"/>
              <a:gd name="connsiteY59" fmla="*/ 700469 h 1190625"/>
              <a:gd name="connsiteX60" fmla="*/ 1917764 w 5715000"/>
              <a:gd name="connsiteY60" fmla="*/ 730472 h 1190625"/>
              <a:gd name="connsiteX61" fmla="*/ 1917764 w 5715000"/>
              <a:gd name="connsiteY61" fmla="*/ 788956 h 1190625"/>
              <a:gd name="connsiteX62" fmla="*/ 1946148 w 5715000"/>
              <a:gd name="connsiteY62" fmla="*/ 819055 h 1190625"/>
              <a:gd name="connsiteX63" fmla="*/ 2253520 w 5715000"/>
              <a:gd name="connsiteY63" fmla="*/ 819055 h 1190625"/>
              <a:gd name="connsiteX64" fmla="*/ 2281904 w 5715000"/>
              <a:gd name="connsiteY64" fmla="*/ 788956 h 1190625"/>
              <a:gd name="connsiteX65" fmla="*/ 2281904 w 5715000"/>
              <a:gd name="connsiteY65" fmla="*/ 561594 h 1190625"/>
              <a:gd name="connsiteX66" fmla="*/ 1966151 w 5715000"/>
              <a:gd name="connsiteY66" fmla="*/ 332804 h 1190625"/>
              <a:gd name="connsiteX67" fmla="*/ 5683377 w 5715000"/>
              <a:gd name="connsiteY67" fmla="*/ 468154 h 1190625"/>
              <a:gd name="connsiteX68" fmla="*/ 5711761 w 5715000"/>
              <a:gd name="connsiteY68" fmla="*/ 438150 h 1190625"/>
              <a:gd name="connsiteX69" fmla="*/ 5711761 w 5715000"/>
              <a:gd name="connsiteY69" fmla="*/ 379571 h 1190625"/>
              <a:gd name="connsiteX70" fmla="*/ 5683377 w 5715000"/>
              <a:gd name="connsiteY70" fmla="*/ 349472 h 1190625"/>
              <a:gd name="connsiteX71" fmla="*/ 5479637 w 5715000"/>
              <a:gd name="connsiteY71" fmla="*/ 349472 h 1190625"/>
              <a:gd name="connsiteX72" fmla="*/ 5479637 w 5715000"/>
              <a:gd name="connsiteY72" fmla="*/ 180785 h 1190625"/>
              <a:gd name="connsiteX73" fmla="*/ 5449539 w 5715000"/>
              <a:gd name="connsiteY73" fmla="*/ 147352 h 1190625"/>
              <a:gd name="connsiteX74" fmla="*/ 5350955 w 5715000"/>
              <a:gd name="connsiteY74" fmla="*/ 147352 h 1190625"/>
              <a:gd name="connsiteX75" fmla="*/ 5319237 w 5715000"/>
              <a:gd name="connsiteY75" fmla="*/ 180785 h 1190625"/>
              <a:gd name="connsiteX76" fmla="*/ 5319237 w 5715000"/>
              <a:gd name="connsiteY76" fmla="*/ 349472 h 1190625"/>
              <a:gd name="connsiteX77" fmla="*/ 5228939 w 5715000"/>
              <a:gd name="connsiteY77" fmla="*/ 349472 h 1190625"/>
              <a:gd name="connsiteX78" fmla="*/ 5200555 w 5715000"/>
              <a:gd name="connsiteY78" fmla="*/ 379571 h 1190625"/>
              <a:gd name="connsiteX79" fmla="*/ 5200555 w 5715000"/>
              <a:gd name="connsiteY79" fmla="*/ 438055 h 1190625"/>
              <a:gd name="connsiteX80" fmla="*/ 5228939 w 5715000"/>
              <a:gd name="connsiteY80" fmla="*/ 468059 h 1190625"/>
              <a:gd name="connsiteX81" fmla="*/ 5319237 w 5715000"/>
              <a:gd name="connsiteY81" fmla="*/ 468059 h 1190625"/>
              <a:gd name="connsiteX82" fmla="*/ 5319237 w 5715000"/>
              <a:gd name="connsiteY82" fmla="*/ 945642 h 1190625"/>
              <a:gd name="connsiteX83" fmla="*/ 5624894 w 5715000"/>
              <a:gd name="connsiteY83" fmla="*/ 1174433 h 1190625"/>
              <a:gd name="connsiteX84" fmla="*/ 5680044 w 5715000"/>
              <a:gd name="connsiteY84" fmla="*/ 1174433 h 1190625"/>
              <a:gd name="connsiteX85" fmla="*/ 5711761 w 5715000"/>
              <a:gd name="connsiteY85" fmla="*/ 1142714 h 1190625"/>
              <a:gd name="connsiteX86" fmla="*/ 5711761 w 5715000"/>
              <a:gd name="connsiteY86" fmla="*/ 1072610 h 1190625"/>
              <a:gd name="connsiteX87" fmla="*/ 5680044 w 5715000"/>
              <a:gd name="connsiteY87" fmla="*/ 1039178 h 1190625"/>
              <a:gd name="connsiteX88" fmla="*/ 5648325 w 5715000"/>
              <a:gd name="connsiteY88" fmla="*/ 1039178 h 1190625"/>
              <a:gd name="connsiteX89" fmla="*/ 5479637 w 5715000"/>
              <a:gd name="connsiteY89" fmla="*/ 928973 h 1190625"/>
              <a:gd name="connsiteX90" fmla="*/ 5479637 w 5715000"/>
              <a:gd name="connsiteY90" fmla="*/ 468154 h 1190625"/>
              <a:gd name="connsiteX91" fmla="*/ 5683377 w 5715000"/>
              <a:gd name="connsiteY91" fmla="*/ 468154 h 1190625"/>
              <a:gd name="connsiteX92" fmla="*/ 4766501 w 5715000"/>
              <a:gd name="connsiteY92" fmla="*/ 329470 h 1190625"/>
              <a:gd name="connsiteX93" fmla="*/ 4447508 w 5715000"/>
              <a:gd name="connsiteY93" fmla="*/ 558260 h 1190625"/>
              <a:gd name="connsiteX94" fmla="*/ 4447508 w 5715000"/>
              <a:gd name="connsiteY94" fmla="*/ 566833 h 1190625"/>
              <a:gd name="connsiteX95" fmla="*/ 4479227 w 5715000"/>
              <a:gd name="connsiteY95" fmla="*/ 598551 h 1190625"/>
              <a:gd name="connsiteX96" fmla="*/ 4564380 w 5715000"/>
              <a:gd name="connsiteY96" fmla="*/ 598551 h 1190625"/>
              <a:gd name="connsiteX97" fmla="*/ 4596098 w 5715000"/>
              <a:gd name="connsiteY97" fmla="*/ 566833 h 1190625"/>
              <a:gd name="connsiteX98" fmla="*/ 4596098 w 5715000"/>
              <a:gd name="connsiteY98" fmla="*/ 566071 h 1190625"/>
              <a:gd name="connsiteX99" fmla="*/ 4763072 w 5715000"/>
              <a:gd name="connsiteY99" fmla="*/ 456438 h 1190625"/>
              <a:gd name="connsiteX100" fmla="*/ 4930045 w 5715000"/>
              <a:gd name="connsiteY100" fmla="*/ 568357 h 1190625"/>
              <a:gd name="connsiteX101" fmla="*/ 4930045 w 5715000"/>
              <a:gd name="connsiteY101" fmla="*/ 970883 h 1190625"/>
              <a:gd name="connsiteX102" fmla="*/ 4697921 w 5715000"/>
              <a:gd name="connsiteY102" fmla="*/ 1056037 h 1190625"/>
              <a:gd name="connsiteX103" fmla="*/ 4577715 w 5715000"/>
              <a:gd name="connsiteY103" fmla="*/ 962501 h 1190625"/>
              <a:gd name="connsiteX104" fmla="*/ 4577906 w 5715000"/>
              <a:gd name="connsiteY104" fmla="*/ 918782 h 1190625"/>
              <a:gd name="connsiteX105" fmla="*/ 4688110 w 5715000"/>
              <a:gd name="connsiteY105" fmla="*/ 816864 h 1190625"/>
              <a:gd name="connsiteX106" fmla="*/ 4783265 w 5715000"/>
              <a:gd name="connsiteY106" fmla="*/ 816864 h 1190625"/>
              <a:gd name="connsiteX107" fmla="*/ 4811649 w 5715000"/>
              <a:gd name="connsiteY107" fmla="*/ 786860 h 1190625"/>
              <a:gd name="connsiteX108" fmla="*/ 4811649 w 5715000"/>
              <a:gd name="connsiteY108" fmla="*/ 728186 h 1190625"/>
              <a:gd name="connsiteX109" fmla="*/ 4783265 w 5715000"/>
              <a:gd name="connsiteY109" fmla="*/ 698087 h 1190625"/>
              <a:gd name="connsiteX110" fmla="*/ 4660392 w 5715000"/>
              <a:gd name="connsiteY110" fmla="*/ 697992 h 1190625"/>
              <a:gd name="connsiteX111" fmla="*/ 4428268 w 5715000"/>
              <a:gd name="connsiteY111" fmla="*/ 900113 h 1190625"/>
              <a:gd name="connsiteX112" fmla="*/ 4427506 w 5715000"/>
              <a:gd name="connsiteY112" fmla="*/ 985742 h 1190625"/>
              <a:gd name="connsiteX113" fmla="*/ 4662964 w 5715000"/>
              <a:gd name="connsiteY113" fmla="*/ 1187863 h 1190625"/>
              <a:gd name="connsiteX114" fmla="*/ 4933474 w 5715000"/>
              <a:gd name="connsiteY114" fmla="*/ 1092708 h 1190625"/>
              <a:gd name="connsiteX115" fmla="*/ 4936808 w 5715000"/>
              <a:gd name="connsiteY115" fmla="*/ 1141095 h 1190625"/>
              <a:gd name="connsiteX116" fmla="*/ 4968526 w 5715000"/>
              <a:gd name="connsiteY116" fmla="*/ 1174528 h 1190625"/>
              <a:gd name="connsiteX117" fmla="*/ 5055394 w 5715000"/>
              <a:gd name="connsiteY117" fmla="*/ 1174528 h 1190625"/>
              <a:gd name="connsiteX118" fmla="*/ 5085493 w 5715000"/>
              <a:gd name="connsiteY118" fmla="*/ 1141095 h 1190625"/>
              <a:gd name="connsiteX119" fmla="*/ 5085493 w 5715000"/>
              <a:gd name="connsiteY119" fmla="*/ 558260 h 1190625"/>
              <a:gd name="connsiteX120" fmla="*/ 4766501 w 5715000"/>
              <a:gd name="connsiteY120" fmla="*/ 329470 h 1190625"/>
              <a:gd name="connsiteX121" fmla="*/ 4332256 w 5715000"/>
              <a:gd name="connsiteY121" fmla="*/ 346139 h 1190625"/>
              <a:gd name="connsiteX122" fmla="*/ 4240435 w 5715000"/>
              <a:gd name="connsiteY122" fmla="*/ 346139 h 1190625"/>
              <a:gd name="connsiteX123" fmla="*/ 4205383 w 5715000"/>
              <a:gd name="connsiteY123" fmla="*/ 379571 h 1190625"/>
              <a:gd name="connsiteX124" fmla="*/ 4038410 w 5715000"/>
              <a:gd name="connsiteY124" fmla="*/ 860584 h 1190625"/>
              <a:gd name="connsiteX125" fmla="*/ 4010025 w 5715000"/>
              <a:gd name="connsiteY125" fmla="*/ 982504 h 1190625"/>
              <a:gd name="connsiteX126" fmla="*/ 3984974 w 5715000"/>
              <a:gd name="connsiteY126" fmla="*/ 858965 h 1190625"/>
              <a:gd name="connsiteX127" fmla="*/ 3826288 w 5715000"/>
              <a:gd name="connsiteY127" fmla="*/ 379571 h 1190625"/>
              <a:gd name="connsiteX128" fmla="*/ 3789521 w 5715000"/>
              <a:gd name="connsiteY128" fmla="*/ 346139 h 1190625"/>
              <a:gd name="connsiteX129" fmla="*/ 3687604 w 5715000"/>
              <a:gd name="connsiteY129" fmla="*/ 346139 h 1190625"/>
              <a:gd name="connsiteX130" fmla="*/ 3659220 w 5715000"/>
              <a:gd name="connsiteY130" fmla="*/ 379571 h 1190625"/>
              <a:gd name="connsiteX131" fmla="*/ 3767138 w 5715000"/>
              <a:gd name="connsiteY131" fmla="*/ 700564 h 1190625"/>
              <a:gd name="connsiteX132" fmla="*/ 3437478 w 5715000"/>
              <a:gd name="connsiteY132" fmla="*/ 700564 h 1190625"/>
              <a:gd name="connsiteX133" fmla="*/ 3437478 w 5715000"/>
              <a:gd name="connsiteY133" fmla="*/ 561594 h 1190625"/>
              <a:gd name="connsiteX134" fmla="*/ 3121819 w 5715000"/>
              <a:gd name="connsiteY134" fmla="*/ 332804 h 1190625"/>
              <a:gd name="connsiteX135" fmla="*/ 2799493 w 5715000"/>
              <a:gd name="connsiteY135" fmla="*/ 561594 h 1190625"/>
              <a:gd name="connsiteX136" fmla="*/ 2799493 w 5715000"/>
              <a:gd name="connsiteY136" fmla="*/ 959072 h 1190625"/>
              <a:gd name="connsiteX137" fmla="*/ 3118485 w 5715000"/>
              <a:gd name="connsiteY137" fmla="*/ 1187863 h 1190625"/>
              <a:gd name="connsiteX138" fmla="*/ 3437478 w 5715000"/>
              <a:gd name="connsiteY138" fmla="*/ 959072 h 1190625"/>
              <a:gd name="connsiteX139" fmla="*/ 3437478 w 5715000"/>
              <a:gd name="connsiteY139" fmla="*/ 950500 h 1190625"/>
              <a:gd name="connsiteX140" fmla="*/ 3405759 w 5715000"/>
              <a:gd name="connsiteY140" fmla="*/ 918782 h 1190625"/>
              <a:gd name="connsiteX141" fmla="*/ 3320606 w 5715000"/>
              <a:gd name="connsiteY141" fmla="*/ 918782 h 1190625"/>
              <a:gd name="connsiteX142" fmla="*/ 3288887 w 5715000"/>
              <a:gd name="connsiteY142" fmla="*/ 950500 h 1190625"/>
              <a:gd name="connsiteX143" fmla="*/ 3288887 w 5715000"/>
              <a:gd name="connsiteY143" fmla="*/ 951262 h 1190625"/>
              <a:gd name="connsiteX144" fmla="*/ 3121914 w 5715000"/>
              <a:gd name="connsiteY144" fmla="*/ 1060895 h 1190625"/>
              <a:gd name="connsiteX145" fmla="*/ 2954846 w 5715000"/>
              <a:gd name="connsiteY145" fmla="*/ 948976 h 1190625"/>
              <a:gd name="connsiteX146" fmla="*/ 2954846 w 5715000"/>
              <a:gd name="connsiteY146" fmla="*/ 571595 h 1190625"/>
              <a:gd name="connsiteX147" fmla="*/ 3121914 w 5715000"/>
              <a:gd name="connsiteY147" fmla="*/ 459676 h 1190625"/>
              <a:gd name="connsiteX148" fmla="*/ 3288887 w 5715000"/>
              <a:gd name="connsiteY148" fmla="*/ 571595 h 1190625"/>
              <a:gd name="connsiteX149" fmla="*/ 3288887 w 5715000"/>
              <a:gd name="connsiteY149" fmla="*/ 700564 h 1190625"/>
              <a:gd name="connsiteX150" fmla="*/ 3101816 w 5715000"/>
              <a:gd name="connsiteY150" fmla="*/ 700564 h 1190625"/>
              <a:gd name="connsiteX151" fmla="*/ 3073432 w 5715000"/>
              <a:gd name="connsiteY151" fmla="*/ 730568 h 1190625"/>
              <a:gd name="connsiteX152" fmla="*/ 3073432 w 5715000"/>
              <a:gd name="connsiteY152" fmla="*/ 789051 h 1190625"/>
              <a:gd name="connsiteX153" fmla="*/ 3101816 w 5715000"/>
              <a:gd name="connsiteY153" fmla="*/ 819150 h 1190625"/>
              <a:gd name="connsiteX154" fmla="*/ 3803714 w 5715000"/>
              <a:gd name="connsiteY154" fmla="*/ 819150 h 1190625"/>
              <a:gd name="connsiteX155" fmla="*/ 3807047 w 5715000"/>
              <a:gd name="connsiteY155" fmla="*/ 818960 h 1190625"/>
              <a:gd name="connsiteX156" fmla="*/ 3916490 w 5715000"/>
              <a:gd name="connsiteY156" fmla="*/ 1144429 h 1190625"/>
              <a:gd name="connsiteX157" fmla="*/ 3949922 w 5715000"/>
              <a:gd name="connsiteY157" fmla="*/ 1174528 h 1190625"/>
              <a:gd name="connsiteX158" fmla="*/ 4061841 w 5715000"/>
              <a:gd name="connsiteY158" fmla="*/ 1174528 h 1190625"/>
              <a:gd name="connsiteX159" fmla="*/ 4093559 w 5715000"/>
              <a:gd name="connsiteY159" fmla="*/ 1144429 h 1190625"/>
              <a:gd name="connsiteX160" fmla="*/ 4360736 w 5715000"/>
              <a:gd name="connsiteY160" fmla="*/ 379571 h 1190625"/>
              <a:gd name="connsiteX161" fmla="*/ 4332256 w 5715000"/>
              <a:gd name="connsiteY161" fmla="*/ 346139 h 1190625"/>
              <a:gd name="connsiteX162" fmla="*/ 2584133 w 5715000"/>
              <a:gd name="connsiteY162" fmla="*/ 7144 h 1190625"/>
              <a:gd name="connsiteX163" fmla="*/ 2487263 w 5715000"/>
              <a:gd name="connsiteY163" fmla="*/ 7144 h 1190625"/>
              <a:gd name="connsiteX164" fmla="*/ 2455545 w 5715000"/>
              <a:gd name="connsiteY164" fmla="*/ 40577 h 1190625"/>
              <a:gd name="connsiteX165" fmla="*/ 2455545 w 5715000"/>
              <a:gd name="connsiteY165" fmla="*/ 1141190 h 1190625"/>
              <a:gd name="connsiteX166" fmla="*/ 2487263 w 5715000"/>
              <a:gd name="connsiteY166" fmla="*/ 1174623 h 1190625"/>
              <a:gd name="connsiteX167" fmla="*/ 2584133 w 5715000"/>
              <a:gd name="connsiteY167" fmla="*/ 1174623 h 1190625"/>
              <a:gd name="connsiteX168" fmla="*/ 2614232 w 5715000"/>
              <a:gd name="connsiteY168" fmla="*/ 1141190 h 1190625"/>
              <a:gd name="connsiteX169" fmla="*/ 2614232 w 5715000"/>
              <a:gd name="connsiteY169" fmla="*/ 40577 h 1190625"/>
              <a:gd name="connsiteX170" fmla="*/ 2584133 w 5715000"/>
              <a:gd name="connsiteY170" fmla="*/ 7144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5715000" h="1190625">
                <a:moveTo>
                  <a:pt x="1172909" y="332804"/>
                </a:moveTo>
                <a:cubicBezTo>
                  <a:pt x="935736" y="332804"/>
                  <a:pt x="850583" y="424625"/>
                  <a:pt x="850583" y="561594"/>
                </a:cubicBezTo>
                <a:lnTo>
                  <a:pt x="850583" y="959072"/>
                </a:lnTo>
                <a:cubicBezTo>
                  <a:pt x="850583" y="1096042"/>
                  <a:pt x="932402" y="1187863"/>
                  <a:pt x="1169575" y="1187863"/>
                </a:cubicBezTo>
                <a:cubicBezTo>
                  <a:pt x="1406747" y="1187863"/>
                  <a:pt x="1488567" y="1096042"/>
                  <a:pt x="1488567" y="959072"/>
                </a:cubicBezTo>
                <a:lnTo>
                  <a:pt x="1488567" y="950500"/>
                </a:lnTo>
                <a:cubicBezTo>
                  <a:pt x="1488567" y="928783"/>
                  <a:pt x="1478566" y="918782"/>
                  <a:pt x="1456849" y="918782"/>
                </a:cubicBezTo>
                <a:lnTo>
                  <a:pt x="1371695" y="918782"/>
                </a:lnTo>
                <a:cubicBezTo>
                  <a:pt x="1348264" y="918782"/>
                  <a:pt x="1339977" y="928783"/>
                  <a:pt x="1339977" y="950500"/>
                </a:cubicBezTo>
                <a:lnTo>
                  <a:pt x="1339977" y="951262"/>
                </a:lnTo>
                <a:cubicBezTo>
                  <a:pt x="1339977" y="1019747"/>
                  <a:pt x="1306639" y="1060895"/>
                  <a:pt x="1173004" y="1060895"/>
                </a:cubicBezTo>
                <a:cubicBezTo>
                  <a:pt x="1039368" y="1060895"/>
                  <a:pt x="1006031" y="1017461"/>
                  <a:pt x="1006031" y="948976"/>
                </a:cubicBezTo>
                <a:lnTo>
                  <a:pt x="1006031" y="571595"/>
                </a:lnTo>
                <a:cubicBezTo>
                  <a:pt x="1006031" y="504825"/>
                  <a:pt x="1046131" y="459676"/>
                  <a:pt x="1173004" y="459676"/>
                </a:cubicBezTo>
                <a:cubicBezTo>
                  <a:pt x="1298258" y="459676"/>
                  <a:pt x="1339977" y="504730"/>
                  <a:pt x="1339977" y="571595"/>
                </a:cubicBezTo>
                <a:lnTo>
                  <a:pt x="1339977" y="700564"/>
                </a:lnTo>
                <a:lnTo>
                  <a:pt x="1152811" y="700469"/>
                </a:lnTo>
                <a:cubicBezTo>
                  <a:pt x="1132808" y="700469"/>
                  <a:pt x="1124426" y="710470"/>
                  <a:pt x="1124426" y="730472"/>
                </a:cubicBezTo>
                <a:lnTo>
                  <a:pt x="1124426" y="788956"/>
                </a:lnTo>
                <a:cubicBezTo>
                  <a:pt x="1124426" y="808958"/>
                  <a:pt x="1132808" y="819055"/>
                  <a:pt x="1152811" y="819055"/>
                </a:cubicBezTo>
                <a:lnTo>
                  <a:pt x="1460183" y="819055"/>
                </a:lnTo>
                <a:cubicBezTo>
                  <a:pt x="1480185" y="819055"/>
                  <a:pt x="1488567" y="809054"/>
                  <a:pt x="1488567" y="788956"/>
                </a:cubicBezTo>
                <a:lnTo>
                  <a:pt x="1488567" y="561594"/>
                </a:lnTo>
                <a:cubicBezTo>
                  <a:pt x="1488472" y="424625"/>
                  <a:pt x="1408367" y="332804"/>
                  <a:pt x="1172909" y="332804"/>
                </a:cubicBezTo>
                <a:close/>
                <a:moveTo>
                  <a:pt x="439674" y="332804"/>
                </a:moveTo>
                <a:cubicBezTo>
                  <a:pt x="301085" y="332804"/>
                  <a:pt x="209169" y="391287"/>
                  <a:pt x="162401" y="431387"/>
                </a:cubicBezTo>
                <a:lnTo>
                  <a:pt x="159068" y="377952"/>
                </a:lnTo>
                <a:cubicBezTo>
                  <a:pt x="157448" y="356235"/>
                  <a:pt x="150686" y="346234"/>
                  <a:pt x="127349" y="346234"/>
                </a:cubicBezTo>
                <a:lnTo>
                  <a:pt x="38862" y="346234"/>
                </a:lnTo>
                <a:cubicBezTo>
                  <a:pt x="15526" y="346139"/>
                  <a:pt x="7144" y="356235"/>
                  <a:pt x="7144" y="377952"/>
                </a:cubicBezTo>
                <a:lnTo>
                  <a:pt x="7144" y="1141190"/>
                </a:lnTo>
                <a:cubicBezTo>
                  <a:pt x="7144" y="1164622"/>
                  <a:pt x="15526" y="1174623"/>
                  <a:pt x="38862" y="1174623"/>
                </a:cubicBezTo>
                <a:lnTo>
                  <a:pt x="135731" y="1174623"/>
                </a:lnTo>
                <a:cubicBezTo>
                  <a:pt x="157448" y="1174623"/>
                  <a:pt x="165830" y="1164622"/>
                  <a:pt x="165830" y="1141190"/>
                </a:cubicBezTo>
                <a:lnTo>
                  <a:pt x="165830" y="559975"/>
                </a:lnTo>
                <a:cubicBezTo>
                  <a:pt x="202597" y="531590"/>
                  <a:pt x="286131" y="474821"/>
                  <a:pt x="393001" y="474821"/>
                </a:cubicBezTo>
                <a:cubicBezTo>
                  <a:pt x="484823" y="474821"/>
                  <a:pt x="516636" y="516541"/>
                  <a:pt x="516636" y="585026"/>
                </a:cubicBezTo>
                <a:lnTo>
                  <a:pt x="516636" y="1141190"/>
                </a:lnTo>
                <a:cubicBezTo>
                  <a:pt x="516636" y="1164622"/>
                  <a:pt x="526637" y="1174623"/>
                  <a:pt x="548354" y="1174623"/>
                </a:cubicBezTo>
                <a:lnTo>
                  <a:pt x="645224" y="1174623"/>
                </a:lnTo>
                <a:cubicBezTo>
                  <a:pt x="666940" y="1174623"/>
                  <a:pt x="675323" y="1164622"/>
                  <a:pt x="675323" y="1141190"/>
                </a:cubicBezTo>
                <a:lnTo>
                  <a:pt x="675323" y="546545"/>
                </a:lnTo>
                <a:cubicBezTo>
                  <a:pt x="675132" y="423005"/>
                  <a:pt x="595027" y="332804"/>
                  <a:pt x="439674" y="332804"/>
                </a:cubicBezTo>
                <a:close/>
                <a:moveTo>
                  <a:pt x="1966151" y="332804"/>
                </a:moveTo>
                <a:cubicBezTo>
                  <a:pt x="1728978" y="332804"/>
                  <a:pt x="1643825" y="424625"/>
                  <a:pt x="1643825" y="561594"/>
                </a:cubicBezTo>
                <a:lnTo>
                  <a:pt x="1643825" y="959072"/>
                </a:lnTo>
                <a:cubicBezTo>
                  <a:pt x="1643825" y="1096042"/>
                  <a:pt x="1725644" y="1187863"/>
                  <a:pt x="1962817" y="1187863"/>
                </a:cubicBezTo>
                <a:cubicBezTo>
                  <a:pt x="2199989" y="1187863"/>
                  <a:pt x="2281809" y="1096042"/>
                  <a:pt x="2281809" y="959072"/>
                </a:cubicBezTo>
                <a:lnTo>
                  <a:pt x="2281809" y="950500"/>
                </a:lnTo>
                <a:cubicBezTo>
                  <a:pt x="2281809" y="928783"/>
                  <a:pt x="2271808" y="918782"/>
                  <a:pt x="2250091" y="918782"/>
                </a:cubicBezTo>
                <a:lnTo>
                  <a:pt x="2164937" y="918782"/>
                </a:lnTo>
                <a:cubicBezTo>
                  <a:pt x="2141601" y="918782"/>
                  <a:pt x="2133219" y="928783"/>
                  <a:pt x="2133219" y="950500"/>
                </a:cubicBezTo>
                <a:lnTo>
                  <a:pt x="2133219" y="951262"/>
                </a:lnTo>
                <a:cubicBezTo>
                  <a:pt x="2133219" y="1019747"/>
                  <a:pt x="2099786" y="1060895"/>
                  <a:pt x="1966246" y="1060895"/>
                </a:cubicBezTo>
                <a:cubicBezTo>
                  <a:pt x="1832610" y="1060895"/>
                  <a:pt x="1799273" y="1017461"/>
                  <a:pt x="1799273" y="948976"/>
                </a:cubicBezTo>
                <a:lnTo>
                  <a:pt x="1799273" y="571595"/>
                </a:lnTo>
                <a:cubicBezTo>
                  <a:pt x="1799273" y="504825"/>
                  <a:pt x="1839373" y="459676"/>
                  <a:pt x="1966246" y="459676"/>
                </a:cubicBezTo>
                <a:cubicBezTo>
                  <a:pt x="2091500" y="459676"/>
                  <a:pt x="2133219" y="504730"/>
                  <a:pt x="2133219" y="571595"/>
                </a:cubicBezTo>
                <a:lnTo>
                  <a:pt x="2133219" y="700564"/>
                </a:lnTo>
                <a:lnTo>
                  <a:pt x="1946148" y="700469"/>
                </a:lnTo>
                <a:cubicBezTo>
                  <a:pt x="1926050" y="700469"/>
                  <a:pt x="1917764" y="710470"/>
                  <a:pt x="1917764" y="730472"/>
                </a:cubicBezTo>
                <a:lnTo>
                  <a:pt x="1917764" y="788956"/>
                </a:lnTo>
                <a:cubicBezTo>
                  <a:pt x="1917764" y="808958"/>
                  <a:pt x="1926146" y="819055"/>
                  <a:pt x="1946148" y="819055"/>
                </a:cubicBezTo>
                <a:lnTo>
                  <a:pt x="2253520" y="819055"/>
                </a:lnTo>
                <a:cubicBezTo>
                  <a:pt x="2273522" y="819055"/>
                  <a:pt x="2281904" y="809054"/>
                  <a:pt x="2281904" y="788956"/>
                </a:cubicBezTo>
                <a:lnTo>
                  <a:pt x="2281904" y="561594"/>
                </a:lnTo>
                <a:cubicBezTo>
                  <a:pt x="2281809" y="424625"/>
                  <a:pt x="2201609" y="332804"/>
                  <a:pt x="1966151" y="332804"/>
                </a:cubicBezTo>
                <a:close/>
                <a:moveTo>
                  <a:pt x="5683377" y="468154"/>
                </a:moveTo>
                <a:cubicBezTo>
                  <a:pt x="5703380" y="468154"/>
                  <a:pt x="5711761" y="458153"/>
                  <a:pt x="5711761" y="438150"/>
                </a:cubicBezTo>
                <a:lnTo>
                  <a:pt x="5711761" y="379571"/>
                </a:lnTo>
                <a:cubicBezTo>
                  <a:pt x="5711761" y="359569"/>
                  <a:pt x="5703380" y="349472"/>
                  <a:pt x="5683377" y="349472"/>
                </a:cubicBezTo>
                <a:lnTo>
                  <a:pt x="5479637" y="349472"/>
                </a:lnTo>
                <a:lnTo>
                  <a:pt x="5479637" y="180785"/>
                </a:lnTo>
                <a:cubicBezTo>
                  <a:pt x="5479637" y="157448"/>
                  <a:pt x="5471255" y="147352"/>
                  <a:pt x="5449539" y="147352"/>
                </a:cubicBezTo>
                <a:lnTo>
                  <a:pt x="5350955" y="147352"/>
                </a:lnTo>
                <a:cubicBezTo>
                  <a:pt x="5329238" y="147352"/>
                  <a:pt x="5319237" y="157353"/>
                  <a:pt x="5319237" y="180785"/>
                </a:cubicBezTo>
                <a:lnTo>
                  <a:pt x="5319237" y="349472"/>
                </a:lnTo>
                <a:lnTo>
                  <a:pt x="5228939" y="349472"/>
                </a:lnTo>
                <a:cubicBezTo>
                  <a:pt x="5208937" y="349472"/>
                  <a:pt x="5200555" y="359474"/>
                  <a:pt x="5200555" y="379571"/>
                </a:cubicBezTo>
                <a:lnTo>
                  <a:pt x="5200555" y="438055"/>
                </a:lnTo>
                <a:cubicBezTo>
                  <a:pt x="5200555" y="458057"/>
                  <a:pt x="5208937" y="468059"/>
                  <a:pt x="5228939" y="468059"/>
                </a:cubicBezTo>
                <a:lnTo>
                  <a:pt x="5319237" y="468059"/>
                </a:lnTo>
                <a:lnTo>
                  <a:pt x="5319237" y="945642"/>
                </a:lnTo>
                <a:cubicBezTo>
                  <a:pt x="5319237" y="1092613"/>
                  <a:pt x="5389340" y="1174433"/>
                  <a:pt x="5624894" y="1174433"/>
                </a:cubicBezTo>
                <a:lnTo>
                  <a:pt x="5680044" y="1174433"/>
                </a:lnTo>
                <a:cubicBezTo>
                  <a:pt x="5701760" y="1174433"/>
                  <a:pt x="5711761" y="1166051"/>
                  <a:pt x="5711761" y="1142714"/>
                </a:cubicBezTo>
                <a:lnTo>
                  <a:pt x="5711761" y="1072610"/>
                </a:lnTo>
                <a:cubicBezTo>
                  <a:pt x="5711761" y="1049179"/>
                  <a:pt x="5701760" y="1039178"/>
                  <a:pt x="5680044" y="1039178"/>
                </a:cubicBezTo>
                <a:lnTo>
                  <a:pt x="5648325" y="1039178"/>
                </a:lnTo>
                <a:cubicBezTo>
                  <a:pt x="5523071" y="1039178"/>
                  <a:pt x="5479637" y="999077"/>
                  <a:pt x="5479637" y="928973"/>
                </a:cubicBezTo>
                <a:lnTo>
                  <a:pt x="5479637" y="468154"/>
                </a:lnTo>
                <a:lnTo>
                  <a:pt x="5683377" y="468154"/>
                </a:lnTo>
                <a:close/>
                <a:moveTo>
                  <a:pt x="4766501" y="329470"/>
                </a:moveTo>
                <a:cubicBezTo>
                  <a:pt x="4529328" y="329470"/>
                  <a:pt x="4447508" y="421291"/>
                  <a:pt x="4447508" y="558260"/>
                </a:cubicBezTo>
                <a:lnTo>
                  <a:pt x="4447508" y="566833"/>
                </a:lnTo>
                <a:cubicBezTo>
                  <a:pt x="4447508" y="588550"/>
                  <a:pt x="4457510" y="598551"/>
                  <a:pt x="4479227" y="598551"/>
                </a:cubicBezTo>
                <a:lnTo>
                  <a:pt x="4564380" y="598551"/>
                </a:lnTo>
                <a:cubicBezTo>
                  <a:pt x="4587812" y="598551"/>
                  <a:pt x="4596098" y="588550"/>
                  <a:pt x="4596098" y="566833"/>
                </a:cubicBezTo>
                <a:lnTo>
                  <a:pt x="4596098" y="566071"/>
                </a:lnTo>
                <a:cubicBezTo>
                  <a:pt x="4596098" y="497586"/>
                  <a:pt x="4629531" y="456438"/>
                  <a:pt x="4763072" y="456438"/>
                </a:cubicBezTo>
                <a:cubicBezTo>
                  <a:pt x="4896708" y="456438"/>
                  <a:pt x="4930045" y="499872"/>
                  <a:pt x="4930045" y="568357"/>
                </a:cubicBezTo>
                <a:lnTo>
                  <a:pt x="4930045" y="970883"/>
                </a:lnTo>
                <a:cubicBezTo>
                  <a:pt x="4891659" y="1000982"/>
                  <a:pt x="4799743" y="1056037"/>
                  <a:pt x="4697921" y="1056037"/>
                </a:cubicBezTo>
                <a:cubicBezTo>
                  <a:pt x="4614387" y="1056037"/>
                  <a:pt x="4577715" y="1027652"/>
                  <a:pt x="4577715" y="962501"/>
                </a:cubicBezTo>
                <a:lnTo>
                  <a:pt x="4577906" y="918782"/>
                </a:lnTo>
                <a:cubicBezTo>
                  <a:pt x="4577906" y="853631"/>
                  <a:pt x="4604576" y="816864"/>
                  <a:pt x="4688110" y="816864"/>
                </a:cubicBezTo>
                <a:lnTo>
                  <a:pt x="4783265" y="816864"/>
                </a:lnTo>
                <a:cubicBezTo>
                  <a:pt x="4803267" y="816864"/>
                  <a:pt x="4811649" y="806863"/>
                  <a:pt x="4811649" y="786860"/>
                </a:cubicBezTo>
                <a:lnTo>
                  <a:pt x="4811649" y="728186"/>
                </a:lnTo>
                <a:cubicBezTo>
                  <a:pt x="4811649" y="708184"/>
                  <a:pt x="4803267" y="698087"/>
                  <a:pt x="4783265" y="698087"/>
                </a:cubicBezTo>
                <a:lnTo>
                  <a:pt x="4660392" y="697992"/>
                </a:lnTo>
                <a:cubicBezTo>
                  <a:pt x="4505040" y="697992"/>
                  <a:pt x="4428268" y="791528"/>
                  <a:pt x="4428268" y="900113"/>
                </a:cubicBezTo>
                <a:lnTo>
                  <a:pt x="4427506" y="985742"/>
                </a:lnTo>
                <a:cubicBezTo>
                  <a:pt x="4427506" y="1094327"/>
                  <a:pt x="4507706" y="1187863"/>
                  <a:pt x="4662964" y="1187863"/>
                </a:cubicBezTo>
                <a:cubicBezTo>
                  <a:pt x="4789932" y="1187863"/>
                  <a:pt x="4885087" y="1131094"/>
                  <a:pt x="4933474" y="1092708"/>
                </a:cubicBezTo>
                <a:lnTo>
                  <a:pt x="4936808" y="1141095"/>
                </a:lnTo>
                <a:cubicBezTo>
                  <a:pt x="4938522" y="1164527"/>
                  <a:pt x="4945190" y="1174528"/>
                  <a:pt x="4968526" y="1174528"/>
                </a:cubicBezTo>
                <a:lnTo>
                  <a:pt x="5055394" y="1174528"/>
                </a:lnTo>
                <a:cubicBezTo>
                  <a:pt x="5077111" y="1174528"/>
                  <a:pt x="5085493" y="1164527"/>
                  <a:pt x="5085493" y="1141095"/>
                </a:cubicBezTo>
                <a:lnTo>
                  <a:pt x="5085493" y="558260"/>
                </a:lnTo>
                <a:cubicBezTo>
                  <a:pt x="5085493" y="421291"/>
                  <a:pt x="5003673" y="329470"/>
                  <a:pt x="4766501" y="329470"/>
                </a:cubicBezTo>
                <a:close/>
                <a:moveTo>
                  <a:pt x="4332256" y="346139"/>
                </a:moveTo>
                <a:lnTo>
                  <a:pt x="4240435" y="346139"/>
                </a:lnTo>
                <a:cubicBezTo>
                  <a:pt x="4218718" y="346139"/>
                  <a:pt x="4212050" y="359474"/>
                  <a:pt x="4205383" y="379571"/>
                </a:cubicBezTo>
                <a:lnTo>
                  <a:pt x="4038410" y="860584"/>
                </a:lnTo>
                <a:cubicBezTo>
                  <a:pt x="4023360" y="900684"/>
                  <a:pt x="4011740" y="970788"/>
                  <a:pt x="4010025" y="982504"/>
                </a:cubicBezTo>
                <a:cubicBezTo>
                  <a:pt x="4008311" y="970788"/>
                  <a:pt x="4000024" y="905637"/>
                  <a:pt x="3984974" y="858965"/>
                </a:cubicBezTo>
                <a:lnTo>
                  <a:pt x="3826288" y="379571"/>
                </a:lnTo>
                <a:cubicBezTo>
                  <a:pt x="3819620" y="359569"/>
                  <a:pt x="3811238" y="346139"/>
                  <a:pt x="3789521" y="346139"/>
                </a:cubicBezTo>
                <a:lnTo>
                  <a:pt x="3687604" y="346139"/>
                </a:lnTo>
                <a:cubicBezTo>
                  <a:pt x="3665887" y="346139"/>
                  <a:pt x="3652552" y="357854"/>
                  <a:pt x="3659220" y="379571"/>
                </a:cubicBezTo>
                <a:lnTo>
                  <a:pt x="3767138" y="700564"/>
                </a:lnTo>
                <a:lnTo>
                  <a:pt x="3437478" y="700564"/>
                </a:lnTo>
                <a:lnTo>
                  <a:pt x="3437478" y="561594"/>
                </a:lnTo>
                <a:cubicBezTo>
                  <a:pt x="3437478" y="424625"/>
                  <a:pt x="3357277" y="332804"/>
                  <a:pt x="3121819" y="332804"/>
                </a:cubicBezTo>
                <a:cubicBezTo>
                  <a:pt x="2884646" y="332804"/>
                  <a:pt x="2799493" y="424625"/>
                  <a:pt x="2799493" y="561594"/>
                </a:cubicBezTo>
                <a:lnTo>
                  <a:pt x="2799493" y="959072"/>
                </a:lnTo>
                <a:cubicBezTo>
                  <a:pt x="2799493" y="1096042"/>
                  <a:pt x="2881313" y="1187863"/>
                  <a:pt x="3118485" y="1187863"/>
                </a:cubicBezTo>
                <a:cubicBezTo>
                  <a:pt x="3355658" y="1187863"/>
                  <a:pt x="3437478" y="1096042"/>
                  <a:pt x="3437478" y="959072"/>
                </a:cubicBezTo>
                <a:lnTo>
                  <a:pt x="3437478" y="950500"/>
                </a:lnTo>
                <a:cubicBezTo>
                  <a:pt x="3437478" y="928783"/>
                  <a:pt x="3427476" y="918782"/>
                  <a:pt x="3405759" y="918782"/>
                </a:cubicBezTo>
                <a:lnTo>
                  <a:pt x="3320606" y="918782"/>
                </a:lnTo>
                <a:cubicBezTo>
                  <a:pt x="3297174" y="918782"/>
                  <a:pt x="3288887" y="928783"/>
                  <a:pt x="3288887" y="950500"/>
                </a:cubicBezTo>
                <a:lnTo>
                  <a:pt x="3288887" y="951262"/>
                </a:lnTo>
                <a:cubicBezTo>
                  <a:pt x="3288887" y="1019747"/>
                  <a:pt x="3255455" y="1060895"/>
                  <a:pt x="3121914" y="1060895"/>
                </a:cubicBezTo>
                <a:cubicBezTo>
                  <a:pt x="2988278" y="1060895"/>
                  <a:pt x="2954846" y="1017461"/>
                  <a:pt x="2954846" y="948976"/>
                </a:cubicBezTo>
                <a:lnTo>
                  <a:pt x="2954846" y="571595"/>
                </a:lnTo>
                <a:cubicBezTo>
                  <a:pt x="2954846" y="504825"/>
                  <a:pt x="2994946" y="459676"/>
                  <a:pt x="3121914" y="459676"/>
                </a:cubicBezTo>
                <a:cubicBezTo>
                  <a:pt x="3247168" y="459676"/>
                  <a:pt x="3288887" y="504730"/>
                  <a:pt x="3288887" y="571595"/>
                </a:cubicBezTo>
                <a:lnTo>
                  <a:pt x="3288887" y="700564"/>
                </a:lnTo>
                <a:lnTo>
                  <a:pt x="3101816" y="700564"/>
                </a:lnTo>
                <a:cubicBezTo>
                  <a:pt x="3081719" y="700564"/>
                  <a:pt x="3073432" y="710565"/>
                  <a:pt x="3073432" y="730568"/>
                </a:cubicBezTo>
                <a:lnTo>
                  <a:pt x="3073432" y="789051"/>
                </a:lnTo>
                <a:cubicBezTo>
                  <a:pt x="3073432" y="809054"/>
                  <a:pt x="3081814" y="819150"/>
                  <a:pt x="3101816" y="819150"/>
                </a:cubicBezTo>
                <a:lnTo>
                  <a:pt x="3803714" y="819150"/>
                </a:lnTo>
                <a:cubicBezTo>
                  <a:pt x="3804952" y="819150"/>
                  <a:pt x="3805904" y="818960"/>
                  <a:pt x="3807047" y="818960"/>
                </a:cubicBezTo>
                <a:lnTo>
                  <a:pt x="3916490" y="1144429"/>
                </a:lnTo>
                <a:cubicBezTo>
                  <a:pt x="3923157" y="1166146"/>
                  <a:pt x="3928205" y="1174528"/>
                  <a:pt x="3949922" y="1174528"/>
                </a:cubicBezTo>
                <a:lnTo>
                  <a:pt x="4061841" y="1174528"/>
                </a:lnTo>
                <a:cubicBezTo>
                  <a:pt x="4081844" y="1174528"/>
                  <a:pt x="4086892" y="1166146"/>
                  <a:pt x="4093559" y="1144429"/>
                </a:cubicBezTo>
                <a:lnTo>
                  <a:pt x="4360736" y="379571"/>
                </a:lnTo>
                <a:cubicBezTo>
                  <a:pt x="4367308" y="357854"/>
                  <a:pt x="4353973" y="346139"/>
                  <a:pt x="4332256" y="346139"/>
                </a:cubicBezTo>
                <a:close/>
                <a:moveTo>
                  <a:pt x="2584133" y="7144"/>
                </a:moveTo>
                <a:lnTo>
                  <a:pt x="2487263" y="7144"/>
                </a:lnTo>
                <a:cubicBezTo>
                  <a:pt x="2463927" y="7144"/>
                  <a:pt x="2455545" y="17145"/>
                  <a:pt x="2455545" y="40577"/>
                </a:cubicBezTo>
                <a:lnTo>
                  <a:pt x="2455545" y="1141190"/>
                </a:lnTo>
                <a:cubicBezTo>
                  <a:pt x="2455545" y="1164622"/>
                  <a:pt x="2463927" y="1174623"/>
                  <a:pt x="2487263" y="1174623"/>
                </a:cubicBezTo>
                <a:lnTo>
                  <a:pt x="2584133" y="1174623"/>
                </a:lnTo>
                <a:cubicBezTo>
                  <a:pt x="2605849" y="1174623"/>
                  <a:pt x="2614232" y="1164622"/>
                  <a:pt x="2614232" y="1141190"/>
                </a:cubicBezTo>
                <a:lnTo>
                  <a:pt x="2614232" y="40577"/>
                </a:lnTo>
                <a:cubicBezTo>
                  <a:pt x="2614136" y="17145"/>
                  <a:pt x="2605849" y="7144"/>
                  <a:pt x="2584133" y="714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200" dirty="0"/>
          </a:p>
        </p:txBody>
      </p:sp>
      <p:sp>
        <p:nvSpPr>
          <p:cNvPr id="8" name="HYPERLINKS_menu">
            <a:hlinkClick r:id="rId2" action="ppaction://hlinksldjump"/>
            <a:extLst>
              <a:ext uri="{FF2B5EF4-FFF2-40B4-BE49-F238E27FC236}">
                <a16:creationId xmlns:a16="http://schemas.microsoft.com/office/drawing/2014/main" id="{9CCEDF87-79A6-4883-84FB-BD5B0E06B6E3}"/>
              </a:ext>
            </a:extLst>
          </p:cNvPr>
          <p:cNvSpPr/>
          <p:nvPr/>
        </p:nvSpPr>
        <p:spPr>
          <a:xfrm>
            <a:off x="11447663" y="457941"/>
            <a:ext cx="320519" cy="26416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Introduction">
            <a:extLst>
              <a:ext uri="{FF2B5EF4-FFF2-40B4-BE49-F238E27FC236}">
                <a16:creationId xmlns:a16="http://schemas.microsoft.com/office/drawing/2014/main" id="{4FE67228-96B6-4612-8794-1C61D9DCC124}"/>
              </a:ext>
            </a:extLst>
          </p:cNvPr>
          <p:cNvSpPr txBox="1">
            <a:spLocks/>
          </p:cNvSpPr>
          <p:nvPr/>
        </p:nvSpPr>
        <p:spPr>
          <a:xfrm>
            <a:off x="683569" y="1992226"/>
            <a:ext cx="10753969" cy="16933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Introduction Fiscal </a:t>
            </a:r>
            <a:r>
              <a:rPr lang="nl-NL" dirty="0">
                <a:solidFill>
                  <a:schemeClr val="bg1"/>
                </a:solidFill>
              </a:rPr>
              <a:t>R</a:t>
            </a:r>
            <a:r>
              <a:rPr lang="nl-NL" dirty="0" smtClean="0">
                <a:solidFill>
                  <a:schemeClr val="bg1"/>
                </a:solidFill>
              </a:rPr>
              <a:t>epresentation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sz="1400" dirty="0" smtClean="0">
                <a:solidFill>
                  <a:schemeClr val="bg1"/>
                </a:solidFill>
              </a:rPr>
              <a:t>Custom clearance after </a:t>
            </a:r>
            <a:r>
              <a:rPr lang="nl-NL" sz="1400" dirty="0" smtClean="0">
                <a:solidFill>
                  <a:schemeClr val="bg1"/>
                </a:solidFill>
              </a:rPr>
              <a:t>Brexit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ABC transaction </a:t>
            </a:r>
            <a:r>
              <a:rPr lang="nl-NL" sz="3200" dirty="0" err="1" smtClean="0"/>
              <a:t>with</a:t>
            </a:r>
            <a:r>
              <a:rPr lang="nl-NL" sz="3200" dirty="0" smtClean="0"/>
              <a:t> UK, </a:t>
            </a:r>
            <a:r>
              <a:rPr lang="nl-NL" sz="3200" dirty="0" err="1" smtClean="0"/>
              <a:t>goods</a:t>
            </a:r>
            <a:r>
              <a:rPr lang="nl-NL" sz="3200" dirty="0" smtClean="0"/>
              <a:t> free </a:t>
            </a:r>
            <a:r>
              <a:rPr lang="nl-NL" sz="3200" dirty="0" err="1" smtClean="0"/>
              <a:t>circulation</a:t>
            </a:r>
            <a:r>
              <a:rPr lang="nl-NL" dirty="0" smtClean="0"/>
              <a:t/>
            </a:r>
            <a:br>
              <a:rPr lang="nl-NL" dirty="0" smtClean="0"/>
            </a:br>
            <a:endParaRPr lang="en-GB" dirty="0"/>
          </a:p>
        </p:txBody>
      </p:sp>
      <p:sp>
        <p:nvSpPr>
          <p:cNvPr id="10" name="Tekstvak 9"/>
          <p:cNvSpPr txBox="1"/>
          <p:nvPr/>
        </p:nvSpPr>
        <p:spPr>
          <a:xfrm>
            <a:off x="877078" y="1623526"/>
            <a:ext cx="95825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A- NL </a:t>
            </a:r>
            <a:r>
              <a:rPr lang="nl-NL" sz="1400" dirty="0" err="1" smtClean="0"/>
              <a:t>due</a:t>
            </a:r>
            <a:r>
              <a:rPr lang="nl-NL" sz="1400" dirty="0" smtClean="0"/>
              <a:t> </a:t>
            </a:r>
            <a:r>
              <a:rPr lang="nl-NL" sz="1400" dirty="0" err="1" smtClean="0"/>
              <a:t>to</a:t>
            </a:r>
            <a:r>
              <a:rPr lang="nl-NL" sz="1400" dirty="0" smtClean="0"/>
              <a:t> </a:t>
            </a:r>
            <a:r>
              <a:rPr lang="nl-NL" sz="1400" dirty="0" err="1" smtClean="0"/>
              <a:t>fiscal</a:t>
            </a:r>
            <a:r>
              <a:rPr lang="nl-NL" sz="1400" dirty="0" smtClean="0"/>
              <a:t> </a:t>
            </a:r>
            <a:r>
              <a:rPr lang="nl-NL" sz="1400" dirty="0" err="1" smtClean="0"/>
              <a:t>representation</a:t>
            </a:r>
            <a:r>
              <a:rPr lang="nl-NL" sz="1400" dirty="0" smtClean="0"/>
              <a:t> ( country of </a:t>
            </a:r>
            <a:r>
              <a:rPr lang="nl-NL" sz="1400" dirty="0" err="1" smtClean="0"/>
              <a:t>importer</a:t>
            </a:r>
            <a:r>
              <a:rPr lang="nl-NL" sz="1400" dirty="0" smtClean="0"/>
              <a:t> is </a:t>
            </a:r>
            <a:r>
              <a:rPr lang="nl-NL" sz="1400" dirty="0" err="1" smtClean="0"/>
              <a:t>not</a:t>
            </a:r>
            <a:r>
              <a:rPr lang="nl-NL" sz="1400" dirty="0" smtClean="0"/>
              <a:t> in </a:t>
            </a:r>
            <a:r>
              <a:rPr lang="nl-NL" sz="1400" dirty="0" err="1" smtClean="0"/>
              <a:t>the</a:t>
            </a:r>
            <a:r>
              <a:rPr lang="nl-NL" sz="1400" dirty="0" smtClean="0"/>
              <a:t> ABC transaction </a:t>
            </a:r>
            <a:r>
              <a:rPr lang="nl-NL" sz="1400" dirty="0" err="1" smtClean="0"/>
              <a:t>if</a:t>
            </a:r>
            <a:r>
              <a:rPr lang="nl-NL" sz="1400" dirty="0" smtClean="0"/>
              <a:t> </a:t>
            </a:r>
            <a:r>
              <a:rPr lang="nl-NL" sz="1400" dirty="0" err="1" smtClean="0"/>
              <a:t>fiscal</a:t>
            </a:r>
            <a:r>
              <a:rPr lang="nl-NL" sz="1400" dirty="0" smtClean="0"/>
              <a:t> </a:t>
            </a:r>
            <a:r>
              <a:rPr lang="nl-NL" sz="1400" dirty="0" err="1" smtClean="0"/>
              <a:t>representation</a:t>
            </a:r>
            <a:r>
              <a:rPr lang="nl-NL" sz="1400" dirty="0" smtClean="0"/>
              <a:t> is </a:t>
            </a:r>
            <a:r>
              <a:rPr lang="nl-NL" sz="1400" dirty="0" err="1" smtClean="0"/>
              <a:t>used</a:t>
            </a:r>
            <a:r>
              <a:rPr lang="nl-NL" sz="1400" dirty="0" smtClean="0"/>
              <a:t>)</a:t>
            </a:r>
          </a:p>
          <a:p>
            <a:r>
              <a:rPr lang="nl-NL" sz="1400" dirty="0" smtClean="0"/>
              <a:t>B- UK</a:t>
            </a:r>
          </a:p>
          <a:p>
            <a:r>
              <a:rPr lang="nl-NL" sz="1400" dirty="0" smtClean="0"/>
              <a:t>C- EU</a:t>
            </a:r>
          </a:p>
          <a:p>
            <a:endParaRPr lang="nl-NL" sz="1400" dirty="0"/>
          </a:p>
          <a:p>
            <a:r>
              <a:rPr lang="nl-NL" sz="1400" dirty="0" err="1" smtClean="0"/>
              <a:t>Before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Brexit</a:t>
            </a:r>
            <a:r>
              <a:rPr lang="nl-NL" sz="1400" dirty="0" smtClean="0"/>
              <a:t> we </a:t>
            </a:r>
            <a:r>
              <a:rPr lang="nl-NL" sz="1400" dirty="0" err="1" smtClean="0"/>
              <a:t>could</a:t>
            </a:r>
            <a:r>
              <a:rPr lang="nl-NL" sz="1400" dirty="0" smtClean="0"/>
              <a:t> </a:t>
            </a:r>
            <a:r>
              <a:rPr lang="nl-NL" sz="1400" dirty="0" err="1" smtClean="0"/>
              <a:t>use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VAT </a:t>
            </a:r>
            <a:r>
              <a:rPr lang="nl-NL" sz="1400" dirty="0" err="1" smtClean="0"/>
              <a:t>number</a:t>
            </a:r>
            <a:r>
              <a:rPr lang="nl-NL" sz="1400" dirty="0" smtClean="0"/>
              <a:t> of </a:t>
            </a:r>
            <a:r>
              <a:rPr lang="nl-NL" sz="1400" dirty="0" err="1" smtClean="0"/>
              <a:t>the</a:t>
            </a:r>
            <a:r>
              <a:rPr lang="nl-NL" sz="1400" dirty="0" smtClean="0"/>
              <a:t> company in </a:t>
            </a:r>
            <a:r>
              <a:rPr lang="nl-NL" sz="1400" dirty="0" err="1" smtClean="0"/>
              <a:t>the</a:t>
            </a:r>
            <a:r>
              <a:rPr lang="nl-NL" sz="1400" dirty="0" smtClean="0"/>
              <a:t> UK </a:t>
            </a:r>
            <a:r>
              <a:rPr lang="nl-NL" sz="1400" dirty="0" err="1" smtClean="0"/>
              <a:t>to</a:t>
            </a:r>
            <a:r>
              <a:rPr lang="nl-NL" sz="1400" dirty="0" smtClean="0"/>
              <a:t> transfer </a:t>
            </a:r>
            <a:r>
              <a:rPr lang="nl-NL" sz="1400" dirty="0" err="1" smtClean="0"/>
              <a:t>the</a:t>
            </a:r>
            <a:r>
              <a:rPr lang="nl-NL" sz="1400" dirty="0" smtClean="0"/>
              <a:t> VAT </a:t>
            </a:r>
            <a:r>
              <a:rPr lang="nl-NL" sz="1400" dirty="0" err="1" smtClean="0"/>
              <a:t>to</a:t>
            </a:r>
            <a:r>
              <a:rPr lang="nl-NL" sz="1400" dirty="0" smtClean="0"/>
              <a:t>.</a:t>
            </a:r>
          </a:p>
          <a:p>
            <a:r>
              <a:rPr lang="nl-NL" sz="1400" dirty="0" err="1" smtClean="0"/>
              <a:t>After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Brexit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company in </a:t>
            </a:r>
            <a:r>
              <a:rPr lang="nl-NL" sz="1400" dirty="0" err="1" smtClean="0"/>
              <a:t>the</a:t>
            </a:r>
            <a:r>
              <a:rPr lang="nl-NL" sz="1400" dirty="0" smtClean="0"/>
              <a:t> UK </a:t>
            </a:r>
            <a:r>
              <a:rPr lang="nl-NL" sz="1400" dirty="0" err="1" smtClean="0"/>
              <a:t>will</a:t>
            </a:r>
            <a:r>
              <a:rPr lang="nl-NL" sz="1400" dirty="0" smtClean="0"/>
              <a:t> have </a:t>
            </a:r>
            <a:r>
              <a:rPr lang="nl-NL" sz="1400" dirty="0" err="1" smtClean="0"/>
              <a:t>to</a:t>
            </a:r>
            <a:r>
              <a:rPr lang="nl-NL" sz="1400" dirty="0" smtClean="0"/>
              <a:t> register in </a:t>
            </a:r>
            <a:r>
              <a:rPr lang="nl-NL" sz="1400" dirty="0" err="1" smtClean="0"/>
              <a:t>the</a:t>
            </a:r>
            <a:r>
              <a:rPr lang="nl-NL" sz="1400" dirty="0" smtClean="0"/>
              <a:t> country of his </a:t>
            </a:r>
            <a:r>
              <a:rPr lang="nl-NL" sz="1400" dirty="0" err="1" smtClean="0"/>
              <a:t>buyer</a:t>
            </a:r>
            <a:r>
              <a:rPr lang="nl-NL" sz="1400" dirty="0"/>
              <a:t> </a:t>
            </a:r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dirty="0" err="1" smtClean="0"/>
              <a:t>will</a:t>
            </a:r>
            <a:r>
              <a:rPr lang="nl-NL" sz="1400" dirty="0" smtClean="0"/>
              <a:t> </a:t>
            </a:r>
            <a:r>
              <a:rPr lang="nl-NL" sz="1400" dirty="0" err="1" smtClean="0"/>
              <a:t>receive</a:t>
            </a:r>
            <a:r>
              <a:rPr lang="nl-NL" sz="1400" dirty="0" smtClean="0"/>
              <a:t> a VAT </a:t>
            </a:r>
            <a:r>
              <a:rPr lang="nl-NL" sz="1400" dirty="0" err="1" smtClean="0"/>
              <a:t>number</a:t>
            </a:r>
            <a:r>
              <a:rPr lang="nl-NL" sz="1400" dirty="0" smtClean="0"/>
              <a:t> </a:t>
            </a:r>
            <a:r>
              <a:rPr lang="nl-NL" sz="1400" dirty="0" err="1" smtClean="0"/>
              <a:t>which</a:t>
            </a:r>
            <a:r>
              <a:rPr lang="nl-NL" sz="1400" dirty="0" smtClean="0"/>
              <a:t> must </a:t>
            </a:r>
            <a:r>
              <a:rPr lang="nl-NL" sz="1400" dirty="0" err="1" smtClean="0"/>
              <a:t>be</a:t>
            </a:r>
            <a:r>
              <a:rPr lang="nl-NL" sz="1400" dirty="0" smtClean="0"/>
              <a:t> </a:t>
            </a:r>
            <a:r>
              <a:rPr lang="nl-NL" sz="1400" dirty="0" err="1" smtClean="0"/>
              <a:t>mentioned</a:t>
            </a:r>
            <a:r>
              <a:rPr lang="nl-NL" sz="1400" dirty="0" smtClean="0"/>
              <a:t> on </a:t>
            </a:r>
            <a:r>
              <a:rPr lang="nl-NL" sz="1400" dirty="0" err="1" smtClean="0"/>
              <a:t>the</a:t>
            </a:r>
            <a:r>
              <a:rPr lang="nl-NL" sz="1400" dirty="0" smtClean="0"/>
              <a:t> sales invoice (A). </a:t>
            </a:r>
            <a:r>
              <a:rPr lang="nl-NL" sz="1400" dirty="0" err="1" smtClean="0"/>
              <a:t>Otherwise</a:t>
            </a:r>
            <a:r>
              <a:rPr lang="nl-NL" sz="1400" dirty="0" smtClean="0"/>
              <a:t> Dutch VAT is </a:t>
            </a:r>
            <a:r>
              <a:rPr lang="nl-NL" sz="1400" dirty="0" err="1" smtClean="0"/>
              <a:t>applicable</a:t>
            </a:r>
            <a:endParaRPr lang="nl-NL" sz="1400" dirty="0" smtClean="0"/>
          </a:p>
          <a:p>
            <a:endParaRPr lang="en-GB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2" y="3170723"/>
            <a:ext cx="6969967" cy="338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0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Invoice </a:t>
            </a:r>
            <a:r>
              <a:rPr lang="nl-NL" dirty="0" err="1" smtClean="0"/>
              <a:t>requirements</a:t>
            </a:r>
            <a:endParaRPr lang="en-GB" dirty="0"/>
          </a:p>
        </p:txBody>
      </p:sp>
      <p:sp>
        <p:nvSpPr>
          <p:cNvPr id="9" name="Tijdelijke aanduiding voor verticale tekst 8"/>
          <p:cNvSpPr>
            <a:spLocks noGrp="1"/>
          </p:cNvSpPr>
          <p:nvPr>
            <p:ph type="body" orient="vert" idx="17"/>
          </p:nvPr>
        </p:nvSpPr>
        <p:spPr>
          <a:xfrm>
            <a:off x="1742493" y="1455724"/>
            <a:ext cx="3452018" cy="4577422"/>
          </a:xfrm>
        </p:spPr>
        <p:txBody>
          <a:bodyPr/>
          <a:lstStyle/>
          <a:p>
            <a:r>
              <a:rPr lang="nl-NL" dirty="0" smtClean="0"/>
              <a:t>Sales invoice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importer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customer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No Dutch or </a:t>
            </a:r>
            <a:r>
              <a:rPr lang="nl-NL" dirty="0" err="1"/>
              <a:t>l</a:t>
            </a:r>
            <a:r>
              <a:rPr lang="nl-NL" dirty="0" err="1" smtClean="0"/>
              <a:t>ocal</a:t>
            </a:r>
            <a:r>
              <a:rPr lang="nl-NL" dirty="0" smtClean="0"/>
              <a:t> Vat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err="1" smtClean="0"/>
              <a:t>Reason</a:t>
            </a:r>
            <a:r>
              <a:rPr lang="nl-NL" dirty="0" smtClean="0"/>
              <a:t> </a:t>
            </a:r>
            <a:r>
              <a:rPr lang="nl-NL" dirty="0" err="1" smtClean="0"/>
              <a:t>why</a:t>
            </a:r>
            <a:r>
              <a:rPr lang="nl-NL" dirty="0" smtClean="0"/>
              <a:t> VAT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charged</a:t>
            </a:r>
            <a:r>
              <a:rPr lang="nl-NL" dirty="0" smtClean="0"/>
              <a:t> has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mentioned</a:t>
            </a:r>
            <a:r>
              <a:rPr lang="nl-NL" dirty="0" smtClean="0"/>
              <a:t>,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differs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Sale EU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Sale NL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Sale non EU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Sale EU delivery in NL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Neele- Vat </a:t>
            </a:r>
            <a:r>
              <a:rPr lang="nl-NL" dirty="0" err="1" smtClean="0"/>
              <a:t>acting</a:t>
            </a:r>
            <a:r>
              <a:rPr lang="nl-NL" dirty="0" smtClean="0"/>
              <a:t> as </a:t>
            </a:r>
            <a:r>
              <a:rPr lang="nl-NL" dirty="0" err="1" smtClean="0"/>
              <a:t>your</a:t>
            </a:r>
            <a:r>
              <a:rPr lang="nl-NL" dirty="0" smtClean="0"/>
              <a:t> Limited or General </a:t>
            </a:r>
            <a:r>
              <a:rPr lang="nl-NL" dirty="0" err="1" smtClean="0"/>
              <a:t>fiscal</a:t>
            </a:r>
            <a:r>
              <a:rPr lang="nl-NL" dirty="0" smtClean="0"/>
              <a:t> </a:t>
            </a:r>
            <a:r>
              <a:rPr lang="nl-NL" dirty="0" err="1" smtClean="0"/>
              <a:t>representation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or </a:t>
            </a:r>
            <a:r>
              <a:rPr lang="nl-NL" dirty="0" err="1" smtClean="0"/>
              <a:t>your</a:t>
            </a:r>
            <a:r>
              <a:rPr lang="nl-NL" dirty="0" smtClean="0"/>
              <a:t> Dutch VAT </a:t>
            </a:r>
            <a:r>
              <a:rPr lang="nl-NL" dirty="0" err="1" smtClean="0"/>
              <a:t>number</a:t>
            </a:r>
            <a:endParaRPr lang="nl-N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err="1" smtClean="0"/>
              <a:t>Valid</a:t>
            </a:r>
            <a:r>
              <a:rPr lang="nl-NL" dirty="0" smtClean="0"/>
              <a:t> VAT </a:t>
            </a:r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your</a:t>
            </a:r>
            <a:r>
              <a:rPr lang="nl-NL" dirty="0" smtClean="0"/>
              <a:t> customer in Country of delivery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7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99839" y="842886"/>
            <a:ext cx="3119484" cy="2095699"/>
          </a:xfrm>
        </p:spPr>
        <p:txBody>
          <a:bodyPr/>
          <a:lstStyle/>
          <a:p>
            <a:r>
              <a:rPr lang="nl-NL" sz="2000" dirty="0" smtClean="0"/>
              <a:t>Sales Invoices </a:t>
            </a:r>
            <a:r>
              <a:rPr lang="nl-NL" sz="2000" dirty="0" err="1" smtClean="0"/>
              <a:t>to</a:t>
            </a:r>
            <a:r>
              <a:rPr lang="nl-NL" sz="2000" dirty="0" smtClean="0"/>
              <a:t> a company </a:t>
            </a:r>
            <a:r>
              <a:rPr lang="nl-NL" sz="2000" dirty="0" err="1" smtClean="0"/>
              <a:t>within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EU</a:t>
            </a:r>
            <a:endParaRPr lang="en-GB" sz="20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225" y="105364"/>
            <a:ext cx="6609524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018216" y="553717"/>
            <a:ext cx="3399692" cy="1064067"/>
          </a:xfrm>
        </p:spPr>
        <p:txBody>
          <a:bodyPr/>
          <a:lstStyle/>
          <a:p>
            <a:r>
              <a:rPr lang="nl-NL" sz="2000" dirty="0"/>
              <a:t>Sales Invoices </a:t>
            </a:r>
            <a:r>
              <a:rPr lang="nl-NL" sz="2000" dirty="0" err="1"/>
              <a:t>to</a:t>
            </a:r>
            <a:r>
              <a:rPr lang="nl-NL" sz="2000" dirty="0"/>
              <a:t> a company </a:t>
            </a:r>
            <a:r>
              <a:rPr lang="nl-NL" sz="2000" dirty="0" smtClean="0"/>
              <a:t>in NL</a:t>
            </a:r>
            <a:endParaRPr lang="en-GB" sz="20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120" y="6640"/>
            <a:ext cx="6457143" cy="6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018216" y="553717"/>
            <a:ext cx="3399692" cy="1064067"/>
          </a:xfrm>
        </p:spPr>
        <p:txBody>
          <a:bodyPr/>
          <a:lstStyle/>
          <a:p>
            <a:r>
              <a:rPr lang="nl-NL" sz="2000" dirty="0"/>
              <a:t>Sales Invoices </a:t>
            </a:r>
            <a:r>
              <a:rPr lang="nl-NL" sz="2000" dirty="0" err="1"/>
              <a:t>to</a:t>
            </a:r>
            <a:r>
              <a:rPr lang="nl-NL" sz="2000" dirty="0"/>
              <a:t> a company </a:t>
            </a:r>
            <a:r>
              <a:rPr lang="nl-NL" sz="2000" dirty="0" err="1" smtClean="0"/>
              <a:t>outside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EU ( </a:t>
            </a:r>
            <a:r>
              <a:rPr lang="nl-NL" sz="2000" dirty="0" err="1" smtClean="0"/>
              <a:t>goods</a:t>
            </a:r>
            <a:r>
              <a:rPr lang="nl-NL" sz="2000" dirty="0" smtClean="0"/>
              <a:t> </a:t>
            </a:r>
            <a:r>
              <a:rPr lang="nl-NL" sz="2000" dirty="0" err="1" smtClean="0"/>
              <a:t>custom</a:t>
            </a:r>
            <a:r>
              <a:rPr lang="nl-NL" sz="2000" dirty="0" smtClean="0"/>
              <a:t> </a:t>
            </a:r>
            <a:r>
              <a:rPr lang="nl-NL" sz="2000" dirty="0" err="1" smtClean="0"/>
              <a:t>cleared</a:t>
            </a:r>
            <a:r>
              <a:rPr lang="nl-NL" sz="2000" dirty="0" smtClean="0"/>
              <a:t>)</a:t>
            </a:r>
            <a:endParaRPr lang="en-GB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8" y="-5846"/>
            <a:ext cx="6514285" cy="68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018216" y="553717"/>
            <a:ext cx="3399692" cy="1064067"/>
          </a:xfrm>
        </p:spPr>
        <p:txBody>
          <a:bodyPr/>
          <a:lstStyle/>
          <a:p>
            <a:r>
              <a:rPr lang="nl-NL" sz="2000" dirty="0"/>
              <a:t>Sales Invoices s</a:t>
            </a:r>
            <a:r>
              <a:rPr lang="nl-NL" sz="2000" dirty="0" smtClean="0"/>
              <a:t>amples or </a:t>
            </a:r>
            <a:r>
              <a:rPr lang="nl-NL" sz="2000" dirty="0" err="1" smtClean="0"/>
              <a:t>goods</a:t>
            </a:r>
            <a:r>
              <a:rPr lang="nl-NL" sz="2000" dirty="0" smtClean="0"/>
              <a:t> </a:t>
            </a:r>
            <a:r>
              <a:rPr lang="nl-NL" sz="2000" dirty="0" err="1" smtClean="0"/>
              <a:t>delivered</a:t>
            </a:r>
            <a:r>
              <a:rPr lang="nl-NL" sz="2000" dirty="0" smtClean="0"/>
              <a:t> in the Netherlands but to a </a:t>
            </a:r>
            <a:r>
              <a:rPr lang="nl-NL" sz="2000" dirty="0" err="1" smtClean="0"/>
              <a:t>buyer</a:t>
            </a:r>
            <a:r>
              <a:rPr lang="nl-NL" sz="2000" dirty="0" smtClean="0"/>
              <a:t> </a:t>
            </a:r>
            <a:r>
              <a:rPr lang="nl-NL" sz="2000" dirty="0" err="1" smtClean="0"/>
              <a:t>establised</a:t>
            </a:r>
            <a:r>
              <a:rPr lang="nl-NL" sz="2000" dirty="0" smtClean="0"/>
              <a:t> in </a:t>
            </a:r>
            <a:r>
              <a:rPr lang="nl-NL" sz="2000" dirty="0" err="1" smtClean="0"/>
              <a:t>another</a:t>
            </a:r>
            <a:r>
              <a:rPr lang="nl-NL" sz="2000" dirty="0" smtClean="0"/>
              <a:t> country </a:t>
            </a:r>
            <a:endParaRPr lang="en-GB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418" y="0"/>
            <a:ext cx="6293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8B47028-0413-4D09-994E-760081E7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29A7-F1EA-49EE-89F9-C165096B7F81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0715D0DF-8064-4520-BCF4-0F2AA4BD99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2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hthoek 218">
            <a:extLst>
              <a:ext uri="{FF2B5EF4-FFF2-40B4-BE49-F238E27FC236}">
                <a16:creationId xmlns:a16="http://schemas.microsoft.com/office/drawing/2014/main" id="{4FD53DA0-3503-4CBE-960B-ADB80CF69B5D}"/>
              </a:ext>
            </a:extLst>
          </p:cNvPr>
          <p:cNvSpPr/>
          <p:nvPr/>
        </p:nvSpPr>
        <p:spPr>
          <a:xfrm>
            <a:off x="774355" y="1682079"/>
            <a:ext cx="4949657" cy="4579189"/>
          </a:xfrm>
          <a:prstGeom prst="rect">
            <a:avLst/>
          </a:prstGeom>
          <a:solidFill>
            <a:schemeClr val="accent2">
              <a:lumMod val="9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28" name="Europa">
            <a:extLst>
              <a:ext uri="{FF2B5EF4-FFF2-40B4-BE49-F238E27FC236}">
                <a16:creationId xmlns:a16="http://schemas.microsoft.com/office/drawing/2014/main" id="{73267CD8-16F9-477F-8D30-8221581DC25E}"/>
              </a:ext>
            </a:extLst>
          </p:cNvPr>
          <p:cNvGrpSpPr/>
          <p:nvPr/>
        </p:nvGrpSpPr>
        <p:grpSpPr bwMode="gray">
          <a:xfrm>
            <a:off x="968804" y="1713261"/>
            <a:ext cx="5646912" cy="4297691"/>
            <a:chOff x="3588795" y="1608575"/>
            <a:chExt cx="5132138" cy="4558987"/>
          </a:xfrm>
          <a:solidFill>
            <a:schemeClr val="bg1"/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grpSpPr>
        <p:sp>
          <p:nvSpPr>
            <p:cNvPr id="414" name="Freeform 5">
              <a:extLst>
                <a:ext uri="{FF2B5EF4-FFF2-40B4-BE49-F238E27FC236}">
                  <a16:creationId xmlns:a16="http://schemas.microsoft.com/office/drawing/2014/main" id="{2F5468A2-00AB-4DE0-9309-369D0AF43B43}"/>
                </a:ext>
              </a:extLst>
            </p:cNvPr>
            <p:cNvSpPr>
              <a:spLocks/>
            </p:cNvSpPr>
            <p:nvPr/>
          </p:nvSpPr>
          <p:spPr bwMode="gray">
            <a:xfrm>
              <a:off x="8712958" y="5025690"/>
              <a:ext cx="7975" cy="4785"/>
            </a:xfrm>
            <a:custGeom>
              <a:avLst/>
              <a:gdLst>
                <a:gd name="T0" fmla="*/ 14 w 16"/>
                <a:gd name="T1" fmla="*/ 4 h 9"/>
                <a:gd name="T2" fmla="*/ 0 w 16"/>
                <a:gd name="T3" fmla="*/ 0 h 9"/>
                <a:gd name="T4" fmla="*/ 9 w 16"/>
                <a:gd name="T5" fmla="*/ 7 h 9"/>
                <a:gd name="T6" fmla="*/ 14 w 16"/>
                <a:gd name="T7" fmla="*/ 9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3" y="3"/>
                    <a:pt x="0" y="0"/>
                    <a:pt x="0" y="0"/>
                  </a:cubicBezTo>
                  <a:cubicBezTo>
                    <a:pt x="0" y="2"/>
                    <a:pt x="9" y="7"/>
                    <a:pt x="9" y="7"/>
                  </a:cubicBezTo>
                  <a:cubicBezTo>
                    <a:pt x="9" y="8"/>
                    <a:pt x="14" y="9"/>
                    <a:pt x="14" y="9"/>
                  </a:cubicBezTo>
                  <a:cubicBezTo>
                    <a:pt x="14" y="9"/>
                    <a:pt x="16" y="4"/>
                    <a:pt x="14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Freeform 6">
              <a:extLst>
                <a:ext uri="{FF2B5EF4-FFF2-40B4-BE49-F238E27FC236}">
                  <a16:creationId xmlns:a16="http://schemas.microsoft.com/office/drawing/2014/main" id="{4FC85AC2-D015-4F9B-92B0-59DEAB7171E5}"/>
                </a:ext>
              </a:extLst>
            </p:cNvPr>
            <p:cNvSpPr>
              <a:spLocks/>
            </p:cNvSpPr>
            <p:nvPr/>
          </p:nvSpPr>
          <p:spPr bwMode="gray">
            <a:xfrm>
              <a:off x="8712957" y="5025690"/>
              <a:ext cx="7975" cy="4785"/>
            </a:xfrm>
            <a:custGeom>
              <a:avLst/>
              <a:gdLst>
                <a:gd name="T0" fmla="*/ 14 w 16"/>
                <a:gd name="T1" fmla="*/ 9 h 9"/>
                <a:gd name="T2" fmla="*/ 9 w 16"/>
                <a:gd name="T3" fmla="*/ 7 h 9"/>
                <a:gd name="T4" fmla="*/ 0 w 16"/>
                <a:gd name="T5" fmla="*/ 0 h 9"/>
                <a:gd name="T6" fmla="*/ 14 w 16"/>
                <a:gd name="T7" fmla="*/ 4 h 9"/>
                <a:gd name="T8" fmla="*/ 14 w 1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9"/>
                  </a:moveTo>
                  <a:cubicBezTo>
                    <a:pt x="14" y="9"/>
                    <a:pt x="9" y="8"/>
                    <a:pt x="9" y="7"/>
                  </a:cubicBezTo>
                  <a:cubicBezTo>
                    <a:pt x="9" y="7"/>
                    <a:pt x="0" y="2"/>
                    <a:pt x="0" y="0"/>
                  </a:cubicBezTo>
                  <a:cubicBezTo>
                    <a:pt x="0" y="0"/>
                    <a:pt x="13" y="3"/>
                    <a:pt x="14" y="4"/>
                  </a:cubicBezTo>
                  <a:cubicBezTo>
                    <a:pt x="16" y="4"/>
                    <a:pt x="14" y="9"/>
                    <a:pt x="14" y="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Freeform 7">
              <a:extLst>
                <a:ext uri="{FF2B5EF4-FFF2-40B4-BE49-F238E27FC236}">
                  <a16:creationId xmlns:a16="http://schemas.microsoft.com/office/drawing/2014/main" id="{4D8428A9-D4D9-406C-87AB-F749C47F49C6}"/>
                </a:ext>
              </a:extLst>
            </p:cNvPr>
            <p:cNvSpPr>
              <a:spLocks/>
            </p:cNvSpPr>
            <p:nvPr/>
          </p:nvSpPr>
          <p:spPr bwMode="gray">
            <a:xfrm>
              <a:off x="8677871" y="4008212"/>
              <a:ext cx="4785" cy="11164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19 h 19"/>
                <a:gd name="T4" fmla="*/ 2 w 8"/>
                <a:gd name="T5" fmla="*/ 17 h 19"/>
                <a:gd name="T6" fmla="*/ 0 w 8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" y="18"/>
                    <a:pt x="2" y="18"/>
                    <a:pt x="2" y="17"/>
                  </a:cubicBezTo>
                  <a:cubicBezTo>
                    <a:pt x="8" y="12"/>
                    <a:pt x="6" y="6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Freeform 8">
              <a:extLst>
                <a:ext uri="{FF2B5EF4-FFF2-40B4-BE49-F238E27FC236}">
                  <a16:creationId xmlns:a16="http://schemas.microsoft.com/office/drawing/2014/main" id="{44D9B67C-7CDB-44B0-B893-CC36FFD0B6B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5681" y="5162843"/>
              <a:ext cx="4785" cy="319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Freeform 9">
              <a:extLst>
                <a:ext uri="{FF2B5EF4-FFF2-40B4-BE49-F238E27FC236}">
                  <a16:creationId xmlns:a16="http://schemas.microsoft.com/office/drawing/2014/main" id="{8F1751DC-CCD0-4A13-A5CE-C0AA4DE56CA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82275" y="4062436"/>
              <a:ext cx="7975" cy="15948"/>
            </a:xfrm>
            <a:custGeom>
              <a:avLst/>
              <a:gdLst>
                <a:gd name="T0" fmla="*/ 15 w 15"/>
                <a:gd name="T1" fmla="*/ 30 h 30"/>
                <a:gd name="T2" fmla="*/ 10 w 15"/>
                <a:gd name="T3" fmla="*/ 16 h 30"/>
                <a:gd name="T4" fmla="*/ 0 w 15"/>
                <a:gd name="T5" fmla="*/ 0 h 30"/>
                <a:gd name="T6" fmla="*/ 15 w 15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0">
                  <a:moveTo>
                    <a:pt x="15" y="30"/>
                  </a:moveTo>
                  <a:cubicBezTo>
                    <a:pt x="14" y="25"/>
                    <a:pt x="12" y="20"/>
                    <a:pt x="10" y="16"/>
                  </a:cubicBezTo>
                  <a:cubicBezTo>
                    <a:pt x="7" y="12"/>
                    <a:pt x="3" y="4"/>
                    <a:pt x="0" y="0"/>
                  </a:cubicBezTo>
                  <a:cubicBezTo>
                    <a:pt x="4" y="9"/>
                    <a:pt x="11" y="19"/>
                    <a:pt x="15" y="3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Freeform 10">
              <a:extLst>
                <a:ext uri="{FF2B5EF4-FFF2-40B4-BE49-F238E27FC236}">
                  <a16:creationId xmlns:a16="http://schemas.microsoft.com/office/drawing/2014/main" id="{C88E3BCE-4017-420A-A754-A224AB832C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0035" y="3743477"/>
              <a:ext cx="319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Freeform 11">
              <a:extLst>
                <a:ext uri="{FF2B5EF4-FFF2-40B4-BE49-F238E27FC236}">
                  <a16:creationId xmlns:a16="http://schemas.microsoft.com/office/drawing/2014/main" id="{5A23D939-3A23-4207-AE10-7314615FBE1B}"/>
                </a:ext>
              </a:extLst>
            </p:cNvPr>
            <p:cNvSpPr>
              <a:spLocks/>
            </p:cNvSpPr>
            <p:nvPr/>
          </p:nvSpPr>
          <p:spPr bwMode="gray">
            <a:xfrm>
              <a:off x="6606197" y="4965089"/>
              <a:ext cx="3190" cy="6379"/>
            </a:xfrm>
            <a:custGeom>
              <a:avLst/>
              <a:gdLst>
                <a:gd name="T0" fmla="*/ 0 w 5"/>
                <a:gd name="T1" fmla="*/ 12 h 12"/>
                <a:gd name="T2" fmla="*/ 2 w 5"/>
                <a:gd name="T3" fmla="*/ 0 h 12"/>
                <a:gd name="T4" fmla="*/ 0 w 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cubicBezTo>
                    <a:pt x="3" y="8"/>
                    <a:pt x="5" y="3"/>
                    <a:pt x="2" y="0"/>
                  </a:cubicBezTo>
                  <a:cubicBezTo>
                    <a:pt x="3" y="4"/>
                    <a:pt x="2" y="8"/>
                    <a:pt x="0" y="1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Freeform 12">
              <a:extLst>
                <a:ext uri="{FF2B5EF4-FFF2-40B4-BE49-F238E27FC236}">
                  <a16:creationId xmlns:a16="http://schemas.microsoft.com/office/drawing/2014/main" id="{F722CCA4-D29E-452D-B088-86F9984FCD22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0466" y="52027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Freeform 13">
              <a:extLst>
                <a:ext uri="{FF2B5EF4-FFF2-40B4-BE49-F238E27FC236}">
                  <a16:creationId xmlns:a16="http://schemas.microsoft.com/office/drawing/2014/main" id="{0599AB46-8841-49C6-A375-8E124D03ED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8871" y="3743477"/>
              <a:ext cx="159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Freeform 14">
              <a:extLst>
                <a:ext uri="{FF2B5EF4-FFF2-40B4-BE49-F238E27FC236}">
                  <a16:creationId xmlns:a16="http://schemas.microsoft.com/office/drawing/2014/main" id="{A339281F-663C-4C48-BB6E-F0BC36E39833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4087" y="3745073"/>
              <a:ext cx="3190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15">
              <a:extLst>
                <a:ext uri="{FF2B5EF4-FFF2-40B4-BE49-F238E27FC236}">
                  <a16:creationId xmlns:a16="http://schemas.microsoft.com/office/drawing/2014/main" id="{99FBC1F9-FCF2-4056-84F7-8657E72CB1D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2060" y="3743477"/>
              <a:ext cx="3190" cy="0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1"/>
                    <a:pt x="4" y="0"/>
                    <a:pt x="6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Freeform 16">
              <a:extLst>
                <a:ext uri="{FF2B5EF4-FFF2-40B4-BE49-F238E27FC236}">
                  <a16:creationId xmlns:a16="http://schemas.microsoft.com/office/drawing/2014/main" id="{83F1CCB6-CD86-45AC-B32D-BA3D3C357820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5249" y="3743477"/>
              <a:ext cx="4785" cy="0"/>
            </a:xfrm>
            <a:custGeom>
              <a:avLst/>
              <a:gdLst>
                <a:gd name="T0" fmla="*/ 7 w 7"/>
                <a:gd name="T1" fmla="*/ 0 h 1"/>
                <a:gd name="T2" fmla="*/ 0 w 7"/>
                <a:gd name="T3" fmla="*/ 1 h 1"/>
                <a:gd name="T4" fmla="*/ 7 w 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2" y="1"/>
                    <a:pt x="4" y="1"/>
                    <a:pt x="7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Freeform 17">
              <a:extLst>
                <a:ext uri="{FF2B5EF4-FFF2-40B4-BE49-F238E27FC236}">
                  <a16:creationId xmlns:a16="http://schemas.microsoft.com/office/drawing/2014/main" id="{4CD4B0F9-3EA7-4B92-B122-1CBD81BB50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0076" y="5221851"/>
              <a:ext cx="159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Freeform 18">
              <a:extLst>
                <a:ext uri="{FF2B5EF4-FFF2-40B4-BE49-F238E27FC236}">
                  <a16:creationId xmlns:a16="http://schemas.microsoft.com/office/drawing/2014/main" id="{A140A71F-9687-4FAA-ABBE-01CAD918A3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6456" y="5221851"/>
              <a:ext cx="4785" cy="1595"/>
            </a:xfrm>
            <a:custGeom>
              <a:avLst/>
              <a:gdLst>
                <a:gd name="T0" fmla="*/ 9 w 9"/>
                <a:gd name="T1" fmla="*/ 1 h 1"/>
                <a:gd name="T2" fmla="*/ 0 w 9"/>
                <a:gd name="T3" fmla="*/ 0 h 1"/>
                <a:gd name="T4" fmla="*/ 9 w 9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cubicBezTo>
                    <a:pt x="6" y="1"/>
                    <a:pt x="3" y="1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Freeform 19">
              <a:extLst>
                <a:ext uri="{FF2B5EF4-FFF2-40B4-BE49-F238E27FC236}">
                  <a16:creationId xmlns:a16="http://schemas.microsoft.com/office/drawing/2014/main" id="{A7D73540-667B-4316-AC71-E2550A40A45E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1673" y="5221851"/>
              <a:ext cx="1595" cy="0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Freeform 20">
              <a:extLst>
                <a:ext uri="{FF2B5EF4-FFF2-40B4-BE49-F238E27FC236}">
                  <a16:creationId xmlns:a16="http://schemas.microsoft.com/office/drawing/2014/main" id="{C717ECAE-ABC8-4BD2-A492-7BD43760F81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3267" y="5221851"/>
              <a:ext cx="15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Freeform 21">
              <a:extLst>
                <a:ext uri="{FF2B5EF4-FFF2-40B4-BE49-F238E27FC236}">
                  <a16:creationId xmlns:a16="http://schemas.microsoft.com/office/drawing/2014/main" id="{9354F4D1-01D9-4F5E-9DE7-AABB0C4493E1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2835" y="5223446"/>
              <a:ext cx="15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Freeform 22">
              <a:extLst>
                <a:ext uri="{FF2B5EF4-FFF2-40B4-BE49-F238E27FC236}">
                  <a16:creationId xmlns:a16="http://schemas.microsoft.com/office/drawing/2014/main" id="{3B355AA7-F34D-47C6-AAE0-89B622F7276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1241" y="5223446"/>
              <a:ext cx="15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Rectangle 23">
              <a:extLst>
                <a:ext uri="{FF2B5EF4-FFF2-40B4-BE49-F238E27FC236}">
                  <a16:creationId xmlns:a16="http://schemas.microsoft.com/office/drawing/2014/main" id="{AA848984-8F97-4F37-81E2-E2B9A9DC83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10035" y="5166033"/>
              <a:ext cx="1595" cy="1595"/>
            </a:xfrm>
            <a:prstGeom prst="rect">
              <a:avLst/>
            </a:pr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Freeform 24">
              <a:extLst>
                <a:ext uri="{FF2B5EF4-FFF2-40B4-BE49-F238E27FC236}">
                  <a16:creationId xmlns:a16="http://schemas.microsoft.com/office/drawing/2014/main" id="{EBFAAB2C-2021-4D33-8F8D-FC8B54FA7729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6414" y="5159653"/>
              <a:ext cx="1595" cy="159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25">
              <a:extLst>
                <a:ext uri="{FF2B5EF4-FFF2-40B4-BE49-F238E27FC236}">
                  <a16:creationId xmlns:a16="http://schemas.microsoft.com/office/drawing/2014/main" id="{A5AAC404-101F-41A1-AE49-A22EF37774B8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0897" y="3745073"/>
              <a:ext cx="3190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26">
              <a:extLst>
                <a:ext uri="{FF2B5EF4-FFF2-40B4-BE49-F238E27FC236}">
                  <a16:creationId xmlns:a16="http://schemas.microsoft.com/office/drawing/2014/main" id="{6D6B06A3-EAEE-40B8-8B2C-80D05158F457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0076" y="5221851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Freeform 27">
              <a:extLst>
                <a:ext uri="{FF2B5EF4-FFF2-40B4-BE49-F238E27FC236}">
                  <a16:creationId xmlns:a16="http://schemas.microsoft.com/office/drawing/2014/main" id="{56BE84B1-2974-42A8-873F-CC8A7FD280E1}"/>
                </a:ext>
              </a:extLst>
            </p:cNvPr>
            <p:cNvSpPr>
              <a:spLocks/>
            </p:cNvSpPr>
            <p:nvPr/>
          </p:nvSpPr>
          <p:spPr bwMode="gray">
            <a:xfrm>
              <a:off x="6518483" y="5221851"/>
              <a:ext cx="1595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Freeform 28">
              <a:extLst>
                <a:ext uri="{FF2B5EF4-FFF2-40B4-BE49-F238E27FC236}">
                  <a16:creationId xmlns:a16="http://schemas.microsoft.com/office/drawing/2014/main" id="{A331616B-658D-4FAD-97DC-24351D67680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18483" y="5221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Freeform 29">
              <a:extLst>
                <a:ext uri="{FF2B5EF4-FFF2-40B4-BE49-F238E27FC236}">
                  <a16:creationId xmlns:a16="http://schemas.microsoft.com/office/drawing/2014/main" id="{9651B3B4-3EB3-4E61-B91B-9751158C2E44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4862" y="5221851"/>
              <a:ext cx="15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Freeform 30">
              <a:extLst>
                <a:ext uri="{FF2B5EF4-FFF2-40B4-BE49-F238E27FC236}">
                  <a16:creationId xmlns:a16="http://schemas.microsoft.com/office/drawing/2014/main" id="{C340213F-0BBE-48D8-ABA1-BCC25C456AF6}"/>
                </a:ext>
              </a:extLst>
            </p:cNvPr>
            <p:cNvSpPr>
              <a:spLocks/>
            </p:cNvSpPr>
            <p:nvPr/>
          </p:nvSpPr>
          <p:spPr bwMode="gray">
            <a:xfrm>
              <a:off x="8567828" y="4856643"/>
              <a:ext cx="6379" cy="9569"/>
            </a:xfrm>
            <a:custGeom>
              <a:avLst/>
              <a:gdLst>
                <a:gd name="T0" fmla="*/ 7 w 12"/>
                <a:gd name="T1" fmla="*/ 19 h 19"/>
                <a:gd name="T2" fmla="*/ 10 w 12"/>
                <a:gd name="T3" fmla="*/ 13 h 19"/>
                <a:gd name="T4" fmla="*/ 9 w 12"/>
                <a:gd name="T5" fmla="*/ 1 h 19"/>
                <a:gd name="T6" fmla="*/ 2 w 12"/>
                <a:gd name="T7" fmla="*/ 17 h 19"/>
                <a:gd name="T8" fmla="*/ 7 w 1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7" y="19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3"/>
                    <a:pt x="9" y="1"/>
                  </a:cubicBezTo>
                  <a:cubicBezTo>
                    <a:pt x="6" y="0"/>
                    <a:pt x="0" y="9"/>
                    <a:pt x="2" y="17"/>
                  </a:cubicBezTo>
                  <a:lnTo>
                    <a:pt x="7" y="1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Freeform 31">
              <a:extLst>
                <a:ext uri="{FF2B5EF4-FFF2-40B4-BE49-F238E27FC236}">
                  <a16:creationId xmlns:a16="http://schemas.microsoft.com/office/drawing/2014/main" id="{CBC685D1-5E60-4031-BD07-C679EE2A80BE}"/>
                </a:ext>
              </a:extLst>
            </p:cNvPr>
            <p:cNvSpPr>
              <a:spLocks/>
            </p:cNvSpPr>
            <p:nvPr/>
          </p:nvSpPr>
          <p:spPr bwMode="gray">
            <a:xfrm>
              <a:off x="8550286" y="4888539"/>
              <a:ext cx="6379" cy="4785"/>
            </a:xfrm>
            <a:custGeom>
              <a:avLst/>
              <a:gdLst>
                <a:gd name="T0" fmla="*/ 11 w 12"/>
                <a:gd name="T1" fmla="*/ 1 h 7"/>
                <a:gd name="T2" fmla="*/ 0 w 12"/>
                <a:gd name="T3" fmla="*/ 1 h 7"/>
                <a:gd name="T4" fmla="*/ 12 w 12"/>
                <a:gd name="T5" fmla="*/ 7 h 7"/>
                <a:gd name="T6" fmla="*/ 11 w 12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1" y="1"/>
                  </a:moveTo>
                  <a:cubicBezTo>
                    <a:pt x="11" y="1"/>
                    <a:pt x="5" y="0"/>
                    <a:pt x="0" y="1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11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Freeform 32">
              <a:extLst>
                <a:ext uri="{FF2B5EF4-FFF2-40B4-BE49-F238E27FC236}">
                  <a16:creationId xmlns:a16="http://schemas.microsoft.com/office/drawing/2014/main" id="{B812CFBC-6996-43DD-8E74-840ED26F9458}"/>
                </a:ext>
              </a:extLst>
            </p:cNvPr>
            <p:cNvSpPr>
              <a:spLocks/>
            </p:cNvSpPr>
            <p:nvPr/>
          </p:nvSpPr>
          <p:spPr bwMode="gray">
            <a:xfrm>
              <a:off x="8575803" y="4891728"/>
              <a:ext cx="6379" cy="4785"/>
            </a:xfrm>
            <a:custGeom>
              <a:avLst/>
              <a:gdLst>
                <a:gd name="T0" fmla="*/ 9 w 10"/>
                <a:gd name="T1" fmla="*/ 4 h 7"/>
                <a:gd name="T2" fmla="*/ 0 w 10"/>
                <a:gd name="T3" fmla="*/ 0 h 7"/>
                <a:gd name="T4" fmla="*/ 9 w 10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9" y="4"/>
                  </a:move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0" y="7"/>
                    <a:pt x="9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Freeform 33">
              <a:extLst>
                <a:ext uri="{FF2B5EF4-FFF2-40B4-BE49-F238E27FC236}">
                  <a16:creationId xmlns:a16="http://schemas.microsoft.com/office/drawing/2014/main" id="{5F6CAE4F-6D3D-4B3A-8F52-706DA482FB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77397" y="4831127"/>
              <a:ext cx="12758" cy="7975"/>
            </a:xfrm>
            <a:custGeom>
              <a:avLst/>
              <a:gdLst>
                <a:gd name="T0" fmla="*/ 11 w 23"/>
                <a:gd name="T1" fmla="*/ 9 h 13"/>
                <a:gd name="T2" fmla="*/ 19 w 23"/>
                <a:gd name="T3" fmla="*/ 9 h 13"/>
                <a:gd name="T4" fmla="*/ 23 w 23"/>
                <a:gd name="T5" fmla="*/ 1 h 13"/>
                <a:gd name="T6" fmla="*/ 0 w 23"/>
                <a:gd name="T7" fmla="*/ 13 h 13"/>
                <a:gd name="T8" fmla="*/ 9 w 23"/>
                <a:gd name="T9" fmla="*/ 13 h 13"/>
                <a:gd name="T10" fmla="*/ 11 w 2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11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0"/>
                    <a:pt x="0" y="13"/>
                    <a:pt x="0" y="13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1" y="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Freeform 34">
              <a:extLst>
                <a:ext uri="{FF2B5EF4-FFF2-40B4-BE49-F238E27FC236}">
                  <a16:creationId xmlns:a16="http://schemas.microsoft.com/office/drawing/2014/main" id="{2E2B06A1-B6C6-4788-AD88-7E33AA56908D}"/>
                </a:ext>
              </a:extLst>
            </p:cNvPr>
            <p:cNvSpPr>
              <a:spLocks/>
            </p:cNvSpPr>
            <p:nvPr/>
          </p:nvSpPr>
          <p:spPr bwMode="gray">
            <a:xfrm>
              <a:off x="8543906" y="4840695"/>
              <a:ext cx="6379" cy="4785"/>
            </a:xfrm>
            <a:custGeom>
              <a:avLst/>
              <a:gdLst>
                <a:gd name="T0" fmla="*/ 8 w 13"/>
                <a:gd name="T1" fmla="*/ 10 h 10"/>
                <a:gd name="T2" fmla="*/ 12 w 13"/>
                <a:gd name="T3" fmla="*/ 3 h 10"/>
                <a:gd name="T4" fmla="*/ 1 w 13"/>
                <a:gd name="T5" fmla="*/ 6 h 10"/>
                <a:gd name="T6" fmla="*/ 8 w 1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8" y="10"/>
                  </a:moveTo>
                  <a:cubicBezTo>
                    <a:pt x="8" y="10"/>
                    <a:pt x="13" y="6"/>
                    <a:pt x="12" y="3"/>
                  </a:cubicBezTo>
                  <a:cubicBezTo>
                    <a:pt x="11" y="0"/>
                    <a:pt x="0" y="2"/>
                    <a:pt x="1" y="6"/>
                  </a:cubicBezTo>
                  <a:cubicBezTo>
                    <a:pt x="3" y="10"/>
                    <a:pt x="8" y="10"/>
                    <a:pt x="8" y="1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Freeform 35">
              <a:extLst>
                <a:ext uri="{FF2B5EF4-FFF2-40B4-BE49-F238E27FC236}">
                  <a16:creationId xmlns:a16="http://schemas.microsoft.com/office/drawing/2014/main" id="{9954FFE3-3BCD-46DF-BE17-C7BBDDD31343}"/>
                </a:ext>
              </a:extLst>
            </p:cNvPr>
            <p:cNvSpPr>
              <a:spLocks/>
            </p:cNvSpPr>
            <p:nvPr/>
          </p:nvSpPr>
          <p:spPr bwMode="gray">
            <a:xfrm>
              <a:off x="8363691" y="4834315"/>
              <a:ext cx="7975" cy="6379"/>
            </a:xfrm>
            <a:custGeom>
              <a:avLst/>
              <a:gdLst>
                <a:gd name="T0" fmla="*/ 10 w 14"/>
                <a:gd name="T1" fmla="*/ 2 h 14"/>
                <a:gd name="T2" fmla="*/ 1 w 14"/>
                <a:gd name="T3" fmla="*/ 9 h 14"/>
                <a:gd name="T4" fmla="*/ 5 w 14"/>
                <a:gd name="T5" fmla="*/ 14 h 14"/>
                <a:gd name="T6" fmla="*/ 10 w 14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6" y="0"/>
                    <a:pt x="0" y="5"/>
                    <a:pt x="1" y="9"/>
                  </a:cubicBezTo>
                  <a:cubicBezTo>
                    <a:pt x="3" y="13"/>
                    <a:pt x="5" y="14"/>
                    <a:pt x="5" y="14"/>
                  </a:cubicBezTo>
                  <a:cubicBezTo>
                    <a:pt x="5" y="14"/>
                    <a:pt x="14" y="4"/>
                    <a:pt x="10" y="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Freeform 36">
              <a:extLst>
                <a:ext uri="{FF2B5EF4-FFF2-40B4-BE49-F238E27FC236}">
                  <a16:creationId xmlns:a16="http://schemas.microsoft.com/office/drawing/2014/main" id="{279231B2-A865-4F9A-9287-DD9607DE3D5E}"/>
                </a:ext>
              </a:extLst>
            </p:cNvPr>
            <p:cNvSpPr>
              <a:spLocks/>
            </p:cNvSpPr>
            <p:nvPr/>
          </p:nvSpPr>
          <p:spPr bwMode="gray">
            <a:xfrm>
              <a:off x="8612483" y="4151744"/>
              <a:ext cx="65389" cy="218487"/>
            </a:xfrm>
            <a:custGeom>
              <a:avLst/>
              <a:gdLst>
                <a:gd name="T0" fmla="*/ 84 w 125"/>
                <a:gd name="T1" fmla="*/ 29 h 413"/>
                <a:gd name="T2" fmla="*/ 102 w 125"/>
                <a:gd name="T3" fmla="*/ 61 h 413"/>
                <a:gd name="T4" fmla="*/ 90 w 125"/>
                <a:gd name="T5" fmla="*/ 71 h 413"/>
                <a:gd name="T6" fmla="*/ 38 w 125"/>
                <a:gd name="T7" fmla="*/ 58 h 413"/>
                <a:gd name="T8" fmla="*/ 56 w 125"/>
                <a:gd name="T9" fmla="*/ 89 h 413"/>
                <a:gd name="T10" fmla="*/ 43 w 125"/>
                <a:gd name="T11" fmla="*/ 111 h 413"/>
                <a:gd name="T12" fmla="*/ 44 w 125"/>
                <a:gd name="T13" fmla="*/ 169 h 413"/>
                <a:gd name="T14" fmla="*/ 55 w 125"/>
                <a:gd name="T15" fmla="*/ 173 h 413"/>
                <a:gd name="T16" fmla="*/ 40 w 125"/>
                <a:gd name="T17" fmla="*/ 191 h 413"/>
                <a:gd name="T18" fmla="*/ 54 w 125"/>
                <a:gd name="T19" fmla="*/ 204 h 413"/>
                <a:gd name="T20" fmla="*/ 43 w 125"/>
                <a:gd name="T21" fmla="*/ 280 h 413"/>
                <a:gd name="T22" fmla="*/ 6 w 125"/>
                <a:gd name="T23" fmla="*/ 343 h 413"/>
                <a:gd name="T24" fmla="*/ 42 w 125"/>
                <a:gd name="T25" fmla="*/ 394 h 413"/>
                <a:gd name="T26" fmla="*/ 94 w 125"/>
                <a:gd name="T27" fmla="*/ 385 h 413"/>
                <a:gd name="T28" fmla="*/ 119 w 125"/>
                <a:gd name="T29" fmla="*/ 413 h 413"/>
                <a:gd name="T30" fmla="*/ 125 w 125"/>
                <a:gd name="T31" fmla="*/ 411 h 413"/>
                <a:gd name="T32" fmla="*/ 125 w 125"/>
                <a:gd name="T33" fmla="*/ 0 h 413"/>
                <a:gd name="T34" fmla="*/ 84 w 125"/>
                <a:gd name="T35" fmla="*/ 2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413">
                  <a:moveTo>
                    <a:pt x="84" y="29"/>
                  </a:moveTo>
                  <a:cubicBezTo>
                    <a:pt x="76" y="40"/>
                    <a:pt x="102" y="61"/>
                    <a:pt x="102" y="61"/>
                  </a:cubicBezTo>
                  <a:cubicBezTo>
                    <a:pt x="102" y="61"/>
                    <a:pt x="105" y="72"/>
                    <a:pt x="90" y="71"/>
                  </a:cubicBezTo>
                  <a:cubicBezTo>
                    <a:pt x="75" y="67"/>
                    <a:pt x="43" y="46"/>
                    <a:pt x="38" y="58"/>
                  </a:cubicBezTo>
                  <a:cubicBezTo>
                    <a:pt x="34" y="69"/>
                    <a:pt x="56" y="89"/>
                    <a:pt x="56" y="89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4" y="204"/>
                    <a:pt x="63" y="258"/>
                    <a:pt x="43" y="280"/>
                  </a:cubicBezTo>
                  <a:cubicBezTo>
                    <a:pt x="27" y="302"/>
                    <a:pt x="0" y="323"/>
                    <a:pt x="6" y="343"/>
                  </a:cubicBezTo>
                  <a:cubicBezTo>
                    <a:pt x="13" y="358"/>
                    <a:pt x="42" y="394"/>
                    <a:pt x="42" y="394"/>
                  </a:cubicBezTo>
                  <a:cubicBezTo>
                    <a:pt x="42" y="394"/>
                    <a:pt x="80" y="377"/>
                    <a:pt x="94" y="385"/>
                  </a:cubicBezTo>
                  <a:cubicBezTo>
                    <a:pt x="105" y="393"/>
                    <a:pt x="112" y="413"/>
                    <a:pt x="119" y="413"/>
                  </a:cubicBezTo>
                  <a:cubicBezTo>
                    <a:pt x="121" y="413"/>
                    <a:pt x="123" y="413"/>
                    <a:pt x="125" y="411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14" y="6"/>
                    <a:pt x="91" y="21"/>
                    <a:pt x="84" y="2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Freeform 37">
              <a:extLst>
                <a:ext uri="{FF2B5EF4-FFF2-40B4-BE49-F238E27FC236}">
                  <a16:creationId xmlns:a16="http://schemas.microsoft.com/office/drawing/2014/main" id="{16AF9402-4DC2-4437-B266-2DDDB43B26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7708" y="3745073"/>
              <a:ext cx="1595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Freeform 38">
              <a:extLst>
                <a:ext uri="{FF2B5EF4-FFF2-40B4-BE49-F238E27FC236}">
                  <a16:creationId xmlns:a16="http://schemas.microsoft.com/office/drawing/2014/main" id="{7B27CD65-66F5-4066-B8D5-5503275DDA0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6025" y="5221851"/>
              <a:ext cx="3190" cy="159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Freeform 39">
              <a:extLst>
                <a:ext uri="{FF2B5EF4-FFF2-40B4-BE49-F238E27FC236}">
                  <a16:creationId xmlns:a16="http://schemas.microsoft.com/office/drawing/2014/main" id="{8EB4FD1F-F2D9-42D0-80C1-D98AC5CD260E}"/>
                </a:ext>
              </a:extLst>
            </p:cNvPr>
            <p:cNvSpPr>
              <a:spLocks/>
            </p:cNvSpPr>
            <p:nvPr/>
          </p:nvSpPr>
          <p:spPr bwMode="gray">
            <a:xfrm>
              <a:off x="8647570" y="4796041"/>
              <a:ext cx="6379" cy="4785"/>
            </a:xfrm>
            <a:custGeom>
              <a:avLst/>
              <a:gdLst>
                <a:gd name="T0" fmla="*/ 12 w 13"/>
                <a:gd name="T1" fmla="*/ 8 h 12"/>
                <a:gd name="T2" fmla="*/ 0 w 13"/>
                <a:gd name="T3" fmla="*/ 0 h 12"/>
                <a:gd name="T4" fmla="*/ 12 w 13"/>
                <a:gd name="T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2" y="8"/>
                  </a:moveTo>
                  <a:cubicBezTo>
                    <a:pt x="10" y="3"/>
                    <a:pt x="0" y="0"/>
                    <a:pt x="0" y="0"/>
                  </a:cubicBezTo>
                  <a:cubicBezTo>
                    <a:pt x="2" y="4"/>
                    <a:pt x="13" y="12"/>
                    <a:pt x="12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Freeform 40">
              <a:extLst>
                <a:ext uri="{FF2B5EF4-FFF2-40B4-BE49-F238E27FC236}">
                  <a16:creationId xmlns:a16="http://schemas.microsoft.com/office/drawing/2014/main" id="{2287B7CD-6751-4CFA-8F1A-81CCDDFE9379}"/>
                </a:ext>
              </a:extLst>
            </p:cNvPr>
            <p:cNvSpPr>
              <a:spLocks/>
            </p:cNvSpPr>
            <p:nvPr/>
          </p:nvSpPr>
          <p:spPr bwMode="gray">
            <a:xfrm>
              <a:off x="8468949" y="4767334"/>
              <a:ext cx="6379" cy="637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Freeform 41">
              <a:extLst>
                <a:ext uri="{FF2B5EF4-FFF2-40B4-BE49-F238E27FC236}">
                  <a16:creationId xmlns:a16="http://schemas.microsoft.com/office/drawing/2014/main" id="{92D15E78-5907-4751-873F-F7703D856496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7527" y="4877376"/>
              <a:ext cx="3190" cy="3190"/>
            </a:xfrm>
            <a:custGeom>
              <a:avLst/>
              <a:gdLst>
                <a:gd name="T0" fmla="*/ 2 w 7"/>
                <a:gd name="T1" fmla="*/ 4 h 5"/>
                <a:gd name="T2" fmla="*/ 4 w 7"/>
                <a:gd name="T3" fmla="*/ 0 h 5"/>
                <a:gd name="T4" fmla="*/ 2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2" y="4"/>
                  </a:moveTo>
                  <a:cubicBezTo>
                    <a:pt x="4" y="5"/>
                    <a:pt x="7" y="3"/>
                    <a:pt x="4" y="0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Freeform 42">
              <a:extLst>
                <a:ext uri="{FF2B5EF4-FFF2-40B4-BE49-F238E27FC236}">
                  <a16:creationId xmlns:a16="http://schemas.microsoft.com/office/drawing/2014/main" id="{02918323-8715-4094-83A8-43E79C62919E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0725" y="3583997"/>
              <a:ext cx="51035" cy="95688"/>
            </a:xfrm>
            <a:custGeom>
              <a:avLst/>
              <a:gdLst>
                <a:gd name="T0" fmla="*/ 76 w 98"/>
                <a:gd name="T1" fmla="*/ 73 h 180"/>
                <a:gd name="T2" fmla="*/ 85 w 98"/>
                <a:gd name="T3" fmla="*/ 58 h 180"/>
                <a:gd name="T4" fmla="*/ 78 w 98"/>
                <a:gd name="T5" fmla="*/ 27 h 180"/>
                <a:gd name="T6" fmla="*/ 68 w 98"/>
                <a:gd name="T7" fmla="*/ 0 h 180"/>
                <a:gd name="T8" fmla="*/ 64 w 98"/>
                <a:gd name="T9" fmla="*/ 7 h 180"/>
                <a:gd name="T10" fmla="*/ 66 w 98"/>
                <a:gd name="T11" fmla="*/ 53 h 180"/>
                <a:gd name="T12" fmla="*/ 58 w 98"/>
                <a:gd name="T13" fmla="*/ 76 h 180"/>
                <a:gd name="T14" fmla="*/ 65 w 98"/>
                <a:gd name="T15" fmla="*/ 84 h 180"/>
                <a:gd name="T16" fmla="*/ 45 w 98"/>
                <a:gd name="T17" fmla="*/ 102 h 180"/>
                <a:gd name="T18" fmla="*/ 44 w 98"/>
                <a:gd name="T19" fmla="*/ 117 h 180"/>
                <a:gd name="T20" fmla="*/ 0 w 98"/>
                <a:gd name="T21" fmla="*/ 176 h 180"/>
                <a:gd name="T22" fmla="*/ 31 w 98"/>
                <a:gd name="T23" fmla="*/ 174 h 180"/>
                <a:gd name="T24" fmla="*/ 45 w 98"/>
                <a:gd name="T25" fmla="*/ 179 h 180"/>
                <a:gd name="T26" fmla="*/ 71 w 98"/>
                <a:gd name="T27" fmla="*/ 180 h 180"/>
                <a:gd name="T28" fmla="*/ 95 w 98"/>
                <a:gd name="T29" fmla="*/ 166 h 180"/>
                <a:gd name="T30" fmla="*/ 82 w 98"/>
                <a:gd name="T31" fmla="*/ 108 h 180"/>
                <a:gd name="T32" fmla="*/ 93 w 98"/>
                <a:gd name="T33" fmla="*/ 108 h 180"/>
                <a:gd name="T34" fmla="*/ 98 w 98"/>
                <a:gd name="T35" fmla="*/ 89 h 180"/>
                <a:gd name="T36" fmla="*/ 91 w 98"/>
                <a:gd name="T37" fmla="*/ 74 h 180"/>
                <a:gd name="T38" fmla="*/ 76 w 98"/>
                <a:gd name="T39" fmla="*/ 7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180">
                  <a:moveTo>
                    <a:pt x="76" y="73"/>
                  </a:moveTo>
                  <a:cubicBezTo>
                    <a:pt x="85" y="58"/>
                    <a:pt x="85" y="58"/>
                    <a:pt x="85" y="5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2" y="15"/>
                    <a:pt x="68" y="0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27" y="174"/>
                    <a:pt x="31" y="174"/>
                  </a:cubicBezTo>
                  <a:cubicBezTo>
                    <a:pt x="34" y="174"/>
                    <a:pt x="45" y="179"/>
                    <a:pt x="45" y="179"/>
                  </a:cubicBezTo>
                  <a:cubicBezTo>
                    <a:pt x="71" y="180"/>
                    <a:pt x="71" y="180"/>
                    <a:pt x="71" y="180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1" y="74"/>
                    <a:pt x="91" y="74"/>
                    <a:pt x="91" y="74"/>
                  </a:cubicBezTo>
                  <a:lnTo>
                    <a:pt x="76" y="7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Freeform 43">
              <a:extLst>
                <a:ext uri="{FF2B5EF4-FFF2-40B4-BE49-F238E27FC236}">
                  <a16:creationId xmlns:a16="http://schemas.microsoft.com/office/drawing/2014/main" id="{7CDE3D20-AB24-4A11-8BB1-1BC22004C97A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3225" y="3730719"/>
              <a:ext cx="73362" cy="12758"/>
            </a:xfrm>
            <a:custGeom>
              <a:avLst/>
              <a:gdLst>
                <a:gd name="T0" fmla="*/ 0 w 138"/>
                <a:gd name="T1" fmla="*/ 22 h 22"/>
                <a:gd name="T2" fmla="*/ 133 w 138"/>
                <a:gd name="T3" fmla="*/ 0 h 22"/>
                <a:gd name="T4" fmla="*/ 138 w 138"/>
                <a:gd name="T5" fmla="*/ 1 h 22"/>
                <a:gd name="T6" fmla="*/ 133 w 138"/>
                <a:gd name="T7" fmla="*/ 0 h 22"/>
                <a:gd name="T8" fmla="*/ 0 w 13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2">
                  <a:moveTo>
                    <a:pt x="0" y="22"/>
                  </a:moveTo>
                  <a:cubicBezTo>
                    <a:pt x="60" y="15"/>
                    <a:pt x="130" y="1"/>
                    <a:pt x="133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61" y="14"/>
                    <a:pt x="0" y="2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Freeform 44">
              <a:extLst>
                <a:ext uri="{FF2B5EF4-FFF2-40B4-BE49-F238E27FC236}">
                  <a16:creationId xmlns:a16="http://schemas.microsoft.com/office/drawing/2014/main" id="{8B4FF2F1-2ED8-4BB6-A1C1-65A1328422B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9733" y="3745073"/>
              <a:ext cx="3190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Freeform 45">
              <a:extLst>
                <a:ext uri="{FF2B5EF4-FFF2-40B4-BE49-F238E27FC236}">
                  <a16:creationId xmlns:a16="http://schemas.microsoft.com/office/drawing/2014/main" id="{27C90930-5324-4A7A-834F-4823CB661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8309" y="3462794"/>
              <a:ext cx="7975" cy="3190"/>
            </a:xfrm>
            <a:custGeom>
              <a:avLst/>
              <a:gdLst>
                <a:gd name="T0" fmla="*/ 15 w 15"/>
                <a:gd name="T1" fmla="*/ 1 h 8"/>
                <a:gd name="T2" fmla="*/ 15 w 15"/>
                <a:gd name="T3" fmla="*/ 0 h 8"/>
                <a:gd name="T4" fmla="*/ 0 w 15"/>
                <a:gd name="T5" fmla="*/ 8 h 8"/>
                <a:gd name="T6" fmla="*/ 15 w 15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15" y="1"/>
                  </a:moveTo>
                  <a:cubicBezTo>
                    <a:pt x="15" y="1"/>
                    <a:pt x="15" y="1"/>
                    <a:pt x="15" y="0"/>
                  </a:cubicBezTo>
                  <a:cubicBezTo>
                    <a:pt x="7" y="7"/>
                    <a:pt x="1" y="8"/>
                    <a:pt x="0" y="8"/>
                  </a:cubicBezTo>
                  <a:cubicBezTo>
                    <a:pt x="1" y="8"/>
                    <a:pt x="8" y="8"/>
                    <a:pt x="15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Freeform 46">
              <a:extLst>
                <a:ext uri="{FF2B5EF4-FFF2-40B4-BE49-F238E27FC236}">
                  <a16:creationId xmlns:a16="http://schemas.microsoft.com/office/drawing/2014/main" id="{FB667CC2-39FC-4D8D-8A31-E1952DE6FD6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4517" y="3745073"/>
              <a:ext cx="1595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Freeform 47">
              <a:extLst>
                <a:ext uri="{FF2B5EF4-FFF2-40B4-BE49-F238E27FC236}">
                  <a16:creationId xmlns:a16="http://schemas.microsoft.com/office/drawing/2014/main" id="{93E91344-BFF7-4D51-B643-CEA47D766553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7884" y="3867871"/>
              <a:ext cx="0" cy="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Freeform 48">
              <a:extLst>
                <a:ext uri="{FF2B5EF4-FFF2-40B4-BE49-F238E27FC236}">
                  <a16:creationId xmlns:a16="http://schemas.microsoft.com/office/drawing/2014/main" id="{BFA60954-B2FA-4DAA-B770-D99B664E0A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43351" y="3298530"/>
              <a:ext cx="14354" cy="3190"/>
            </a:xfrm>
            <a:custGeom>
              <a:avLst/>
              <a:gdLst>
                <a:gd name="T0" fmla="*/ 28 w 28"/>
                <a:gd name="T1" fmla="*/ 0 h 6"/>
                <a:gd name="T2" fmla="*/ 5 w 28"/>
                <a:gd name="T3" fmla="*/ 3 h 6"/>
                <a:gd name="T4" fmla="*/ 0 w 28"/>
                <a:gd name="T5" fmla="*/ 6 h 6"/>
                <a:gd name="T6" fmla="*/ 28 w 2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6">
                  <a:moveTo>
                    <a:pt x="28" y="0"/>
                  </a:moveTo>
                  <a:cubicBezTo>
                    <a:pt x="28" y="0"/>
                    <a:pt x="16" y="0"/>
                    <a:pt x="5" y="3"/>
                  </a:cubicBezTo>
                  <a:cubicBezTo>
                    <a:pt x="4" y="4"/>
                    <a:pt x="2" y="5"/>
                    <a:pt x="0" y="6"/>
                  </a:cubicBezTo>
                  <a:cubicBezTo>
                    <a:pt x="12" y="4"/>
                    <a:pt x="28" y="0"/>
                    <a:pt x="28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Freeform 49">
              <a:extLst>
                <a:ext uri="{FF2B5EF4-FFF2-40B4-BE49-F238E27FC236}">
                  <a16:creationId xmlns:a16="http://schemas.microsoft.com/office/drawing/2014/main" id="{BB1B3A84-CBE4-46AE-9B4F-126C94CA1071}"/>
                </a:ext>
              </a:extLst>
            </p:cNvPr>
            <p:cNvSpPr>
              <a:spLocks/>
            </p:cNvSpPr>
            <p:nvPr/>
          </p:nvSpPr>
          <p:spPr bwMode="gray">
            <a:xfrm>
              <a:off x="8563044" y="4909272"/>
              <a:ext cx="6379" cy="7975"/>
            </a:xfrm>
            <a:custGeom>
              <a:avLst/>
              <a:gdLst>
                <a:gd name="T0" fmla="*/ 6 w 12"/>
                <a:gd name="T1" fmla="*/ 0 h 17"/>
                <a:gd name="T2" fmla="*/ 6 w 12"/>
                <a:gd name="T3" fmla="*/ 15 h 17"/>
                <a:gd name="T4" fmla="*/ 6 w 1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7">
                  <a:moveTo>
                    <a:pt x="6" y="0"/>
                  </a:moveTo>
                  <a:cubicBezTo>
                    <a:pt x="6" y="0"/>
                    <a:pt x="0" y="14"/>
                    <a:pt x="6" y="15"/>
                  </a:cubicBezTo>
                  <a:cubicBezTo>
                    <a:pt x="12" y="17"/>
                    <a:pt x="11" y="3"/>
                    <a:pt x="6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Freeform 50">
              <a:extLst>
                <a:ext uri="{FF2B5EF4-FFF2-40B4-BE49-F238E27FC236}">
                  <a16:creationId xmlns:a16="http://schemas.microsoft.com/office/drawing/2014/main" id="{51723266-886B-4DE6-A02B-966893A1AFD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1118" y="5111810"/>
              <a:ext cx="6379" cy="11164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0 h 7"/>
                <a:gd name="T4" fmla="*/ 0 w 4"/>
                <a:gd name="T5" fmla="*/ 7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Freeform 51">
              <a:extLst>
                <a:ext uri="{FF2B5EF4-FFF2-40B4-BE49-F238E27FC236}">
                  <a16:creationId xmlns:a16="http://schemas.microsoft.com/office/drawing/2014/main" id="{3F608EAE-9CD8-4D12-A432-DE1738A5ECB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9090" y="3662143"/>
              <a:ext cx="4785" cy="319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cubicBezTo>
                    <a:pt x="6" y="5"/>
                    <a:pt x="3" y="1"/>
                    <a:pt x="0" y="0"/>
                  </a:cubicBezTo>
                  <a:cubicBezTo>
                    <a:pt x="2" y="2"/>
                    <a:pt x="5" y="4"/>
                    <a:pt x="10" y="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Freeform 52">
              <a:extLst>
                <a:ext uri="{FF2B5EF4-FFF2-40B4-BE49-F238E27FC236}">
                  <a16:creationId xmlns:a16="http://schemas.microsoft.com/office/drawing/2014/main" id="{8D725FCE-96E9-4AF6-9A56-A54783E981DD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4431" y="5223446"/>
              <a:ext cx="159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Freeform 53">
              <a:extLst>
                <a:ext uri="{FF2B5EF4-FFF2-40B4-BE49-F238E27FC236}">
                  <a16:creationId xmlns:a16="http://schemas.microsoft.com/office/drawing/2014/main" id="{71D5BA78-6F4C-42FB-967D-22FE5B92CF51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6801" y="5107026"/>
              <a:ext cx="0" cy="159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Freeform 54">
              <a:extLst>
                <a:ext uri="{FF2B5EF4-FFF2-40B4-BE49-F238E27FC236}">
                  <a16:creationId xmlns:a16="http://schemas.microsoft.com/office/drawing/2014/main" id="{F96B7DE9-171F-4F90-8F6B-075563F47E0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6801" y="51070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Freeform 55">
              <a:extLst>
                <a:ext uri="{FF2B5EF4-FFF2-40B4-BE49-F238E27FC236}">
                  <a16:creationId xmlns:a16="http://schemas.microsoft.com/office/drawing/2014/main" id="{1E0D06D2-F2D7-45B5-B723-A07B8FC719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6801" y="5108620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Freeform 56">
              <a:extLst>
                <a:ext uri="{FF2B5EF4-FFF2-40B4-BE49-F238E27FC236}">
                  <a16:creationId xmlns:a16="http://schemas.microsoft.com/office/drawing/2014/main" id="{E85B33F7-2460-4B42-A7DA-260440EFE22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3612" y="5110216"/>
              <a:ext cx="1595" cy="159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Freeform 57">
              <a:extLst>
                <a:ext uri="{FF2B5EF4-FFF2-40B4-BE49-F238E27FC236}">
                  <a16:creationId xmlns:a16="http://schemas.microsoft.com/office/drawing/2014/main" id="{B497CA7D-7E13-48C4-9F13-F2F069F8A8B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5208" y="5110216"/>
              <a:ext cx="1595" cy="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Freeform 58">
              <a:extLst>
                <a:ext uri="{FF2B5EF4-FFF2-40B4-BE49-F238E27FC236}">
                  <a16:creationId xmlns:a16="http://schemas.microsoft.com/office/drawing/2014/main" id="{6C3991B8-355E-41D9-BD81-A92D582075B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3612" y="51022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Freeform 59">
              <a:extLst>
                <a:ext uri="{FF2B5EF4-FFF2-40B4-BE49-F238E27FC236}">
                  <a16:creationId xmlns:a16="http://schemas.microsoft.com/office/drawing/2014/main" id="{6E7AC3DD-2E59-4D7F-8AA4-E0B33A5A1A8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8828" y="5097457"/>
              <a:ext cx="1595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Freeform 60">
              <a:extLst>
                <a:ext uri="{FF2B5EF4-FFF2-40B4-BE49-F238E27FC236}">
                  <a16:creationId xmlns:a16="http://schemas.microsoft.com/office/drawing/2014/main" id="{442135FB-57AF-4497-8688-36EC069FC9B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8828" y="5095862"/>
              <a:ext cx="0" cy="159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Freeform 61">
              <a:extLst>
                <a:ext uri="{FF2B5EF4-FFF2-40B4-BE49-F238E27FC236}">
                  <a16:creationId xmlns:a16="http://schemas.microsoft.com/office/drawing/2014/main" id="{BC63ED31-950B-44F6-958C-01DC6DA76C1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0423" y="5099052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Freeform 62">
              <a:extLst>
                <a:ext uri="{FF2B5EF4-FFF2-40B4-BE49-F238E27FC236}">
                  <a16:creationId xmlns:a16="http://schemas.microsoft.com/office/drawing/2014/main" id="{8259B569-B618-4900-80B7-D769F920B4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2017" y="5100647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Freeform 63">
              <a:extLst>
                <a:ext uri="{FF2B5EF4-FFF2-40B4-BE49-F238E27FC236}">
                  <a16:creationId xmlns:a16="http://schemas.microsoft.com/office/drawing/2014/main" id="{21D0CBBC-B3E7-4A79-9E2C-69A4FAABFAC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3612" y="511181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Freeform 64">
              <a:extLst>
                <a:ext uri="{FF2B5EF4-FFF2-40B4-BE49-F238E27FC236}">
                  <a16:creationId xmlns:a16="http://schemas.microsoft.com/office/drawing/2014/main" id="{6D7BDAA6-FFCF-4F7C-98D4-B270E952CEF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7233" y="5095862"/>
              <a:ext cx="1595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Freeform 65">
              <a:extLst>
                <a:ext uri="{FF2B5EF4-FFF2-40B4-BE49-F238E27FC236}">
                  <a16:creationId xmlns:a16="http://schemas.microsoft.com/office/drawing/2014/main" id="{7A7C4101-1B2E-4912-8F20-70B7BDAF11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2017" y="5111810"/>
              <a:ext cx="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Freeform 66">
              <a:extLst>
                <a:ext uri="{FF2B5EF4-FFF2-40B4-BE49-F238E27FC236}">
                  <a16:creationId xmlns:a16="http://schemas.microsoft.com/office/drawing/2014/main" id="{3B0CFB5D-DA03-423A-A7B7-A583A6F8354F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7663" y="5107026"/>
              <a:ext cx="15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Freeform 67">
              <a:extLst>
                <a:ext uri="{FF2B5EF4-FFF2-40B4-BE49-F238E27FC236}">
                  <a16:creationId xmlns:a16="http://schemas.microsoft.com/office/drawing/2014/main" id="{48E2F563-571B-453E-9FC9-046ADE611DA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6069" y="5107026"/>
              <a:ext cx="1595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Freeform 68">
              <a:extLst>
                <a:ext uri="{FF2B5EF4-FFF2-40B4-BE49-F238E27FC236}">
                  <a16:creationId xmlns:a16="http://schemas.microsoft.com/office/drawing/2014/main" id="{BAC48F77-0446-4E45-9294-6BFDB21CB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5220297" y="4775309"/>
              <a:ext cx="14354" cy="7975"/>
            </a:xfrm>
            <a:custGeom>
              <a:avLst/>
              <a:gdLst>
                <a:gd name="T0" fmla="*/ 0 w 25"/>
                <a:gd name="T1" fmla="*/ 16 h 16"/>
                <a:gd name="T2" fmla="*/ 25 w 25"/>
                <a:gd name="T3" fmla="*/ 0 h 16"/>
                <a:gd name="T4" fmla="*/ 0 w 25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cubicBezTo>
                    <a:pt x="7" y="6"/>
                    <a:pt x="16" y="3"/>
                    <a:pt x="25" y="0"/>
                  </a:cubicBezTo>
                  <a:cubicBezTo>
                    <a:pt x="16" y="3"/>
                    <a:pt x="6" y="5"/>
                    <a:pt x="0" y="1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Freeform 69">
              <a:extLst>
                <a:ext uri="{FF2B5EF4-FFF2-40B4-BE49-F238E27FC236}">
                  <a16:creationId xmlns:a16="http://schemas.microsoft.com/office/drawing/2014/main" id="{8B21C371-CDC0-408A-B504-65A950CE5EBC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7840" y="4767334"/>
              <a:ext cx="6379" cy="6379"/>
            </a:xfrm>
            <a:custGeom>
              <a:avLst/>
              <a:gdLst>
                <a:gd name="T0" fmla="*/ 0 w 10"/>
                <a:gd name="T1" fmla="*/ 14 h 14"/>
                <a:gd name="T2" fmla="*/ 10 w 10"/>
                <a:gd name="T3" fmla="*/ 7 h 14"/>
                <a:gd name="T4" fmla="*/ 10 w 10"/>
                <a:gd name="T5" fmla="*/ 0 h 14"/>
                <a:gd name="T6" fmla="*/ 0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cubicBezTo>
                    <a:pt x="4" y="12"/>
                    <a:pt x="7" y="10"/>
                    <a:pt x="10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8"/>
                    <a:pt x="6" y="11"/>
                    <a:pt x="0" y="1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Freeform 70">
              <a:extLst>
                <a:ext uri="{FF2B5EF4-FFF2-40B4-BE49-F238E27FC236}">
                  <a16:creationId xmlns:a16="http://schemas.microsoft.com/office/drawing/2014/main" id="{45F356FE-D64D-41E4-B0D7-CA2808ACEE35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5165" y="1949335"/>
              <a:ext cx="4785" cy="11164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0 h 7"/>
                <a:gd name="T4" fmla="*/ 0 w 3"/>
                <a:gd name="T5" fmla="*/ 4 h 7"/>
                <a:gd name="T6" fmla="*/ 0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Freeform 71">
              <a:extLst>
                <a:ext uri="{FF2B5EF4-FFF2-40B4-BE49-F238E27FC236}">
                  <a16:creationId xmlns:a16="http://schemas.microsoft.com/office/drawing/2014/main" id="{81C474BD-6122-4C63-BD18-082DCA9EE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8828" y="5111810"/>
              <a:ext cx="1595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Freeform 72">
              <a:extLst>
                <a:ext uri="{FF2B5EF4-FFF2-40B4-BE49-F238E27FC236}">
                  <a16:creationId xmlns:a16="http://schemas.microsoft.com/office/drawing/2014/main" id="{54A39A99-6BCB-4A4B-8EC7-DF7777B4FBE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0423" y="511181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Freeform 73">
              <a:extLst>
                <a:ext uri="{FF2B5EF4-FFF2-40B4-BE49-F238E27FC236}">
                  <a16:creationId xmlns:a16="http://schemas.microsoft.com/office/drawing/2014/main" id="{E871D449-5AF1-4B0A-9D4D-A2871BED42A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9260" y="5107026"/>
              <a:ext cx="6379" cy="3190"/>
            </a:xfrm>
            <a:custGeom>
              <a:avLst/>
              <a:gdLst>
                <a:gd name="T0" fmla="*/ 13 w 13"/>
                <a:gd name="T1" fmla="*/ 6 h 6"/>
                <a:gd name="T2" fmla="*/ 0 w 13"/>
                <a:gd name="T3" fmla="*/ 0 h 6"/>
                <a:gd name="T4" fmla="*/ 13 w 1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cubicBezTo>
                    <a:pt x="8" y="5"/>
                    <a:pt x="4" y="2"/>
                    <a:pt x="0" y="0"/>
                  </a:cubicBezTo>
                  <a:cubicBezTo>
                    <a:pt x="4" y="2"/>
                    <a:pt x="8" y="5"/>
                    <a:pt x="13" y="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Freeform 74">
              <a:extLst>
                <a:ext uri="{FF2B5EF4-FFF2-40B4-BE49-F238E27FC236}">
                  <a16:creationId xmlns:a16="http://schemas.microsoft.com/office/drawing/2014/main" id="{574D7146-1F8A-4652-B2F3-71FE6961C60C}"/>
                </a:ext>
              </a:extLst>
            </p:cNvPr>
            <p:cNvSpPr>
              <a:spLocks/>
            </p:cNvSpPr>
            <p:nvPr/>
          </p:nvSpPr>
          <p:spPr bwMode="gray">
            <a:xfrm>
              <a:off x="7821452" y="4300061"/>
              <a:ext cx="7975" cy="23922"/>
            </a:xfrm>
            <a:custGeom>
              <a:avLst/>
              <a:gdLst>
                <a:gd name="T0" fmla="*/ 0 w 16"/>
                <a:gd name="T1" fmla="*/ 0 h 43"/>
                <a:gd name="T2" fmla="*/ 16 w 16"/>
                <a:gd name="T3" fmla="*/ 43 h 43"/>
                <a:gd name="T4" fmla="*/ 0 w 16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3">
                  <a:moveTo>
                    <a:pt x="0" y="0"/>
                  </a:moveTo>
                  <a:cubicBezTo>
                    <a:pt x="9" y="17"/>
                    <a:pt x="14" y="31"/>
                    <a:pt x="16" y="43"/>
                  </a:cubicBezTo>
                  <a:cubicBezTo>
                    <a:pt x="16" y="32"/>
                    <a:pt x="9" y="18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Freeform 75">
              <a:extLst>
                <a:ext uri="{FF2B5EF4-FFF2-40B4-BE49-F238E27FC236}">
                  <a16:creationId xmlns:a16="http://schemas.microsoft.com/office/drawing/2014/main" id="{0BE67E5C-B2D3-4446-87EE-A505A0ED768E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5639" y="5110216"/>
              <a:ext cx="15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Freeform 76">
              <a:extLst>
                <a:ext uri="{FF2B5EF4-FFF2-40B4-BE49-F238E27FC236}">
                  <a16:creationId xmlns:a16="http://schemas.microsoft.com/office/drawing/2014/main" id="{AD146858-06AA-4685-BE0D-39892F7C0F43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9388" y="5197929"/>
              <a:ext cx="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Freeform 77">
              <a:extLst>
                <a:ext uri="{FF2B5EF4-FFF2-40B4-BE49-F238E27FC236}">
                  <a16:creationId xmlns:a16="http://schemas.microsoft.com/office/drawing/2014/main" id="{32CBBDEA-2C7E-4C84-935D-C43E27DDCF2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2492" y="5196334"/>
              <a:ext cx="159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Freeform 78">
              <a:extLst>
                <a:ext uri="{FF2B5EF4-FFF2-40B4-BE49-F238E27FC236}">
                  <a16:creationId xmlns:a16="http://schemas.microsoft.com/office/drawing/2014/main" id="{C4AB08EB-C29B-4528-8828-C2E5267BB1E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4087" y="5196334"/>
              <a:ext cx="3190" cy="3190"/>
            </a:xfrm>
            <a:custGeom>
              <a:avLst/>
              <a:gdLst>
                <a:gd name="T0" fmla="*/ 7 w 7"/>
                <a:gd name="T1" fmla="*/ 6 h 6"/>
                <a:gd name="T2" fmla="*/ 0 w 7"/>
                <a:gd name="T3" fmla="*/ 0 h 6"/>
                <a:gd name="T4" fmla="*/ 7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cubicBezTo>
                    <a:pt x="4" y="3"/>
                    <a:pt x="1" y="1"/>
                    <a:pt x="0" y="0"/>
                  </a:cubicBezTo>
                  <a:cubicBezTo>
                    <a:pt x="1" y="1"/>
                    <a:pt x="4" y="3"/>
                    <a:pt x="7" y="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Freeform 79">
              <a:extLst>
                <a:ext uri="{FF2B5EF4-FFF2-40B4-BE49-F238E27FC236}">
                  <a16:creationId xmlns:a16="http://schemas.microsoft.com/office/drawing/2014/main" id="{0684D7C5-3963-4340-AEE8-B0C0AFFDC690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2319" y="5183576"/>
              <a:ext cx="36681" cy="65388"/>
            </a:xfrm>
            <a:custGeom>
              <a:avLst/>
              <a:gdLst>
                <a:gd name="T0" fmla="*/ 0 w 23"/>
                <a:gd name="T1" fmla="*/ 41 h 41"/>
                <a:gd name="T2" fmla="*/ 23 w 23"/>
                <a:gd name="T3" fmla="*/ 0 h 41"/>
                <a:gd name="T4" fmla="*/ 14 w 23"/>
                <a:gd name="T5" fmla="*/ 15 h 41"/>
                <a:gd name="T6" fmla="*/ 0 w 23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1">
                  <a:moveTo>
                    <a:pt x="0" y="41"/>
                  </a:moveTo>
                  <a:lnTo>
                    <a:pt x="23" y="0"/>
                  </a:lnTo>
                  <a:lnTo>
                    <a:pt x="14" y="15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Freeform 80">
              <a:extLst>
                <a:ext uri="{FF2B5EF4-FFF2-40B4-BE49-F238E27FC236}">
                  <a16:creationId xmlns:a16="http://schemas.microsoft.com/office/drawing/2014/main" id="{8FBAAD6D-0A78-42DE-A750-3655B48569D6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8871" y="5199524"/>
              <a:ext cx="0" cy="159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Freeform 81">
              <a:extLst>
                <a:ext uri="{FF2B5EF4-FFF2-40B4-BE49-F238E27FC236}">
                  <a16:creationId xmlns:a16="http://schemas.microsoft.com/office/drawing/2014/main" id="{22F0D09B-15E9-4227-8217-DCA2EA6841FB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7535" y="507832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Freeform 82">
              <a:extLst>
                <a:ext uri="{FF2B5EF4-FFF2-40B4-BE49-F238E27FC236}">
                  <a16:creationId xmlns:a16="http://schemas.microsoft.com/office/drawing/2014/main" id="{FE47F717-FF7C-4629-94EC-73932F055104}"/>
                </a:ext>
              </a:extLst>
            </p:cNvPr>
            <p:cNvSpPr>
              <a:spLocks/>
            </p:cNvSpPr>
            <p:nvPr/>
          </p:nvSpPr>
          <p:spPr bwMode="gray">
            <a:xfrm>
              <a:off x="6848610" y="4437212"/>
              <a:ext cx="20733" cy="35085"/>
            </a:xfrm>
            <a:custGeom>
              <a:avLst/>
              <a:gdLst>
                <a:gd name="T0" fmla="*/ 41 w 41"/>
                <a:gd name="T1" fmla="*/ 0 h 68"/>
                <a:gd name="T2" fmla="*/ 0 w 41"/>
                <a:gd name="T3" fmla="*/ 68 h 68"/>
                <a:gd name="T4" fmla="*/ 41 w 41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68">
                  <a:moveTo>
                    <a:pt x="41" y="0"/>
                  </a:moveTo>
                  <a:cubicBezTo>
                    <a:pt x="9" y="21"/>
                    <a:pt x="0" y="68"/>
                    <a:pt x="0" y="68"/>
                  </a:cubicBezTo>
                  <a:cubicBezTo>
                    <a:pt x="0" y="68"/>
                    <a:pt x="10" y="21"/>
                    <a:pt x="4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Freeform 83">
              <a:extLst>
                <a:ext uri="{FF2B5EF4-FFF2-40B4-BE49-F238E27FC236}">
                  <a16:creationId xmlns:a16="http://schemas.microsoft.com/office/drawing/2014/main" id="{D7F7E0BF-FE56-40E8-852A-2832731C4617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7574" y="3872656"/>
              <a:ext cx="20733" cy="19138"/>
            </a:xfrm>
            <a:custGeom>
              <a:avLst/>
              <a:gdLst>
                <a:gd name="T0" fmla="*/ 5 w 13"/>
                <a:gd name="T1" fmla="*/ 4 h 12"/>
                <a:gd name="T2" fmla="*/ 0 w 13"/>
                <a:gd name="T3" fmla="*/ 0 h 12"/>
                <a:gd name="T4" fmla="*/ 13 w 13"/>
                <a:gd name="T5" fmla="*/ 12 h 12"/>
                <a:gd name="T6" fmla="*/ 5 w 13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5" y="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Freeform 84">
              <a:extLst>
                <a:ext uri="{FF2B5EF4-FFF2-40B4-BE49-F238E27FC236}">
                  <a16:creationId xmlns:a16="http://schemas.microsoft.com/office/drawing/2014/main" id="{E52277FA-3638-4DBA-B3DF-20F79995D5CA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7276" y="5199524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Freeform 85">
              <a:extLst>
                <a:ext uri="{FF2B5EF4-FFF2-40B4-BE49-F238E27FC236}">
                  <a16:creationId xmlns:a16="http://schemas.microsoft.com/office/drawing/2014/main" id="{7A842850-FB97-4518-80B4-5581456884A8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0635" y="3842354"/>
              <a:ext cx="39871" cy="4785"/>
            </a:xfrm>
            <a:custGeom>
              <a:avLst/>
              <a:gdLst>
                <a:gd name="T0" fmla="*/ 75 w 75"/>
                <a:gd name="T1" fmla="*/ 4 h 7"/>
                <a:gd name="T2" fmla="*/ 63 w 75"/>
                <a:gd name="T3" fmla="*/ 3 h 7"/>
                <a:gd name="T4" fmla="*/ 0 w 75"/>
                <a:gd name="T5" fmla="*/ 0 h 7"/>
                <a:gd name="T6" fmla="*/ 75 w 75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">
                  <a:moveTo>
                    <a:pt x="75" y="4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0" y="7"/>
                    <a:pt x="75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Freeform 86">
              <a:extLst>
                <a:ext uri="{FF2B5EF4-FFF2-40B4-BE49-F238E27FC236}">
                  <a16:creationId xmlns:a16="http://schemas.microsoft.com/office/drawing/2014/main" id="{986B4124-CF0B-4668-B5B3-B46DCDFC58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5940" y="507832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Freeform 87">
              <a:extLst>
                <a:ext uri="{FF2B5EF4-FFF2-40B4-BE49-F238E27FC236}">
                  <a16:creationId xmlns:a16="http://schemas.microsoft.com/office/drawing/2014/main" id="{46A61152-6561-477B-A5AD-D047879FFB64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1844" y="40879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Freeform 88">
              <a:extLst>
                <a:ext uri="{FF2B5EF4-FFF2-40B4-BE49-F238E27FC236}">
                  <a16:creationId xmlns:a16="http://schemas.microsoft.com/office/drawing/2014/main" id="{48F51BBB-D110-41C0-9F7E-CA4F3F7CB2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0854" y="5087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Freeform 89">
              <a:extLst>
                <a:ext uri="{FF2B5EF4-FFF2-40B4-BE49-F238E27FC236}">
                  <a16:creationId xmlns:a16="http://schemas.microsoft.com/office/drawing/2014/main" id="{F3919B14-4AA8-4356-9BB2-5C085089C278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0854" y="5089483"/>
              <a:ext cx="1595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Freeform 90">
              <a:extLst>
                <a:ext uri="{FF2B5EF4-FFF2-40B4-BE49-F238E27FC236}">
                  <a16:creationId xmlns:a16="http://schemas.microsoft.com/office/drawing/2014/main" id="{3E89DA69-6A81-4FD5-B167-6C706C8EFA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2449" y="5089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Freeform 91">
              <a:extLst>
                <a:ext uri="{FF2B5EF4-FFF2-40B4-BE49-F238E27FC236}">
                  <a16:creationId xmlns:a16="http://schemas.microsoft.com/office/drawing/2014/main" id="{9860A40F-1AB1-4069-AB0E-B94F6E21219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5639" y="5092672"/>
              <a:ext cx="0" cy="159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Freeform 92">
              <a:extLst>
                <a:ext uri="{FF2B5EF4-FFF2-40B4-BE49-F238E27FC236}">
                  <a16:creationId xmlns:a16="http://schemas.microsoft.com/office/drawing/2014/main" id="{88F42D0B-7D85-4041-BD64-67E4877BFBE1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2449" y="50910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Freeform 93">
              <a:extLst>
                <a:ext uri="{FF2B5EF4-FFF2-40B4-BE49-F238E27FC236}">
                  <a16:creationId xmlns:a16="http://schemas.microsoft.com/office/drawing/2014/main" id="{185EF675-0829-4C30-A388-8EC12384C6DF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7233" y="5094268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Freeform 94">
              <a:extLst>
                <a:ext uri="{FF2B5EF4-FFF2-40B4-BE49-F238E27FC236}">
                  <a16:creationId xmlns:a16="http://schemas.microsoft.com/office/drawing/2014/main" id="{D96394BB-548F-499B-ADF0-F13121AF982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9260" y="5086293"/>
              <a:ext cx="0" cy="159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Freeform 95">
              <a:extLst>
                <a:ext uri="{FF2B5EF4-FFF2-40B4-BE49-F238E27FC236}">
                  <a16:creationId xmlns:a16="http://schemas.microsoft.com/office/drawing/2014/main" id="{2F38B0B6-C1B9-4B1C-B602-003B18322FFD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1156" y="5076724"/>
              <a:ext cx="159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Freeform 96">
              <a:extLst>
                <a:ext uri="{FF2B5EF4-FFF2-40B4-BE49-F238E27FC236}">
                  <a16:creationId xmlns:a16="http://schemas.microsoft.com/office/drawing/2014/main" id="{A5C9F8DC-542E-46AF-817B-9A79B2E0401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0854" y="5087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Freeform 97">
              <a:extLst>
                <a:ext uri="{FF2B5EF4-FFF2-40B4-BE49-F238E27FC236}">
                  <a16:creationId xmlns:a16="http://schemas.microsoft.com/office/drawing/2014/main" id="{97E71FE7-5575-444D-BA9F-457A11ADDC7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2017" y="5083103"/>
              <a:ext cx="12758" cy="1595"/>
            </a:xfrm>
            <a:custGeom>
              <a:avLst/>
              <a:gdLst>
                <a:gd name="T0" fmla="*/ 3 w 8"/>
                <a:gd name="T1" fmla="*/ 0 h 1"/>
                <a:gd name="T2" fmla="*/ 8 w 8"/>
                <a:gd name="T3" fmla="*/ 1 h 1"/>
                <a:gd name="T4" fmla="*/ 0 w 8"/>
                <a:gd name="T5" fmla="*/ 0 h 1"/>
                <a:gd name="T6" fmla="*/ 3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3" y="0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Freeform 98">
              <a:extLst>
                <a:ext uri="{FF2B5EF4-FFF2-40B4-BE49-F238E27FC236}">
                  <a16:creationId xmlns:a16="http://schemas.microsoft.com/office/drawing/2014/main" id="{08CF5614-FC53-4096-ACB9-013CBB7572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9260" y="5087888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Freeform 99">
              <a:extLst>
                <a:ext uri="{FF2B5EF4-FFF2-40B4-BE49-F238E27FC236}">
                  <a16:creationId xmlns:a16="http://schemas.microsoft.com/office/drawing/2014/main" id="{DA905B9B-A403-4CD5-BDF4-456BFFAB010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9260" y="5087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Freeform 100">
              <a:extLst>
                <a:ext uri="{FF2B5EF4-FFF2-40B4-BE49-F238E27FC236}">
                  <a16:creationId xmlns:a16="http://schemas.microsoft.com/office/drawing/2014/main" id="{065AB9DB-957E-4146-9C8E-32885C34AFF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7233" y="5110216"/>
              <a:ext cx="1595" cy="159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Freeform 101">
              <a:extLst>
                <a:ext uri="{FF2B5EF4-FFF2-40B4-BE49-F238E27FC236}">
                  <a16:creationId xmlns:a16="http://schemas.microsoft.com/office/drawing/2014/main" id="{609EBE7C-9BC3-446F-BEA6-FD1412EFC4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6072" y="4665268"/>
              <a:ext cx="9569" cy="38274"/>
            </a:xfrm>
            <a:custGeom>
              <a:avLst/>
              <a:gdLst>
                <a:gd name="T0" fmla="*/ 0 w 6"/>
                <a:gd name="T1" fmla="*/ 24 h 24"/>
                <a:gd name="T2" fmla="*/ 4 w 6"/>
                <a:gd name="T3" fmla="*/ 8 h 24"/>
                <a:gd name="T4" fmla="*/ 6 w 6"/>
                <a:gd name="T5" fmla="*/ 0 h 24"/>
                <a:gd name="T6" fmla="*/ 0 w 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4" y="8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Freeform 102">
              <a:extLst>
                <a:ext uri="{FF2B5EF4-FFF2-40B4-BE49-F238E27FC236}">
                  <a16:creationId xmlns:a16="http://schemas.microsoft.com/office/drawing/2014/main" id="{FFA3B783-DDCF-45D6-B4A1-3CCEAC4DB78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1501" y="4453161"/>
              <a:ext cx="4785" cy="6379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2 h 4"/>
                <a:gd name="T4" fmla="*/ 0 w 3"/>
                <a:gd name="T5" fmla="*/ 0 h 4"/>
                <a:gd name="T6" fmla="*/ 3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Freeform 103">
              <a:extLst>
                <a:ext uri="{FF2B5EF4-FFF2-40B4-BE49-F238E27FC236}">
                  <a16:creationId xmlns:a16="http://schemas.microsoft.com/office/drawing/2014/main" id="{280EF2C7-190F-4C43-8604-F5C9860F4735}"/>
                </a:ext>
              </a:extLst>
            </p:cNvPr>
            <p:cNvSpPr>
              <a:spLocks/>
            </p:cNvSpPr>
            <p:nvPr/>
          </p:nvSpPr>
          <p:spPr bwMode="gray">
            <a:xfrm>
              <a:off x="5025729" y="4070410"/>
              <a:ext cx="159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Freeform 104">
              <a:extLst>
                <a:ext uri="{FF2B5EF4-FFF2-40B4-BE49-F238E27FC236}">
                  <a16:creationId xmlns:a16="http://schemas.microsoft.com/office/drawing/2014/main" id="{614F1965-6787-4762-8675-6B978CE1D2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102233" y="4537684"/>
              <a:ext cx="0" cy="3190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Freeform 105">
              <a:extLst>
                <a:ext uri="{FF2B5EF4-FFF2-40B4-BE49-F238E27FC236}">
                  <a16:creationId xmlns:a16="http://schemas.microsoft.com/office/drawing/2014/main" id="{00B25386-4024-4409-BAA0-B7AB74C76B6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9520" y="4451565"/>
              <a:ext cx="0" cy="1595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Freeform 106">
              <a:extLst>
                <a:ext uri="{FF2B5EF4-FFF2-40B4-BE49-F238E27FC236}">
                  <a16:creationId xmlns:a16="http://schemas.microsoft.com/office/drawing/2014/main" id="{643754AB-7A6D-4DF9-B0F6-3ECFEE3A6F9C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7665" y="4177261"/>
              <a:ext cx="1595" cy="3190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3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1"/>
                    <a:pt x="1" y="4"/>
                    <a:pt x="0" y="7"/>
                  </a:cubicBezTo>
                  <a:cubicBezTo>
                    <a:pt x="3" y="4"/>
                    <a:pt x="3" y="4"/>
                    <a:pt x="3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Freeform 107">
              <a:extLst>
                <a:ext uri="{FF2B5EF4-FFF2-40B4-BE49-F238E27FC236}">
                  <a16:creationId xmlns:a16="http://schemas.microsoft.com/office/drawing/2014/main" id="{1275F577-2A92-4DD8-85B4-0DDEC4DB3974}"/>
                </a:ext>
              </a:extLst>
            </p:cNvPr>
            <p:cNvSpPr>
              <a:spLocks/>
            </p:cNvSpPr>
            <p:nvPr/>
          </p:nvSpPr>
          <p:spPr bwMode="gray">
            <a:xfrm>
              <a:off x="5483443" y="4587124"/>
              <a:ext cx="1595" cy="1595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2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Freeform 108">
              <a:extLst>
                <a:ext uri="{FF2B5EF4-FFF2-40B4-BE49-F238E27FC236}">
                  <a16:creationId xmlns:a16="http://schemas.microsoft.com/office/drawing/2014/main" id="{BCA8CDA2-A00C-44CC-8F07-DDD62899D02C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2797" y="4563201"/>
              <a:ext cx="1595" cy="4785"/>
            </a:xfrm>
            <a:custGeom>
              <a:avLst/>
              <a:gdLst>
                <a:gd name="T0" fmla="*/ 3 w 3"/>
                <a:gd name="T1" fmla="*/ 7 h 7"/>
                <a:gd name="T2" fmla="*/ 0 w 3"/>
                <a:gd name="T3" fmla="*/ 0 h 7"/>
                <a:gd name="T4" fmla="*/ 3 w 3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2" y="5"/>
                    <a:pt x="1" y="3"/>
                    <a:pt x="0" y="0"/>
                  </a:cubicBezTo>
                  <a:cubicBezTo>
                    <a:pt x="0" y="3"/>
                    <a:pt x="0" y="4"/>
                    <a:pt x="3" y="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Freeform 109">
              <a:extLst>
                <a:ext uri="{FF2B5EF4-FFF2-40B4-BE49-F238E27FC236}">
                  <a16:creationId xmlns:a16="http://schemas.microsoft.com/office/drawing/2014/main" id="{6A2E4350-90B9-4E10-BE07-69B6B80C2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8013" y="4521736"/>
              <a:ext cx="9569" cy="39871"/>
            </a:xfrm>
            <a:custGeom>
              <a:avLst/>
              <a:gdLst>
                <a:gd name="T0" fmla="*/ 20 w 20"/>
                <a:gd name="T1" fmla="*/ 0 h 76"/>
                <a:gd name="T2" fmla="*/ 8 w 20"/>
                <a:gd name="T3" fmla="*/ 76 h 76"/>
                <a:gd name="T4" fmla="*/ 20 w 2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6">
                  <a:moveTo>
                    <a:pt x="20" y="0"/>
                  </a:moveTo>
                  <a:cubicBezTo>
                    <a:pt x="8" y="21"/>
                    <a:pt x="0" y="53"/>
                    <a:pt x="8" y="76"/>
                  </a:cubicBezTo>
                  <a:cubicBezTo>
                    <a:pt x="1" y="53"/>
                    <a:pt x="9" y="22"/>
                    <a:pt x="2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Freeform 110">
              <a:extLst>
                <a:ext uri="{FF2B5EF4-FFF2-40B4-BE49-F238E27FC236}">
                  <a16:creationId xmlns:a16="http://schemas.microsoft.com/office/drawing/2014/main" id="{18473F29-9219-4061-BFBB-67D2B29C868C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1461" y="4169288"/>
              <a:ext cx="12758" cy="11164"/>
            </a:xfrm>
            <a:custGeom>
              <a:avLst/>
              <a:gdLst>
                <a:gd name="T0" fmla="*/ 0 w 24"/>
                <a:gd name="T1" fmla="*/ 0 h 21"/>
                <a:gd name="T2" fmla="*/ 24 w 24"/>
                <a:gd name="T3" fmla="*/ 21 h 21"/>
                <a:gd name="T4" fmla="*/ 0 w 24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1">
                  <a:moveTo>
                    <a:pt x="0" y="0"/>
                  </a:moveTo>
                  <a:cubicBezTo>
                    <a:pt x="7" y="10"/>
                    <a:pt x="15" y="18"/>
                    <a:pt x="24" y="21"/>
                  </a:cubicBezTo>
                  <a:cubicBezTo>
                    <a:pt x="17" y="18"/>
                    <a:pt x="8" y="1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Freeform 111">
              <a:extLst>
                <a:ext uri="{FF2B5EF4-FFF2-40B4-BE49-F238E27FC236}">
                  <a16:creationId xmlns:a16="http://schemas.microsoft.com/office/drawing/2014/main" id="{BD450F1D-03AC-48C9-98B3-20DE37D2055E}"/>
                </a:ext>
              </a:extLst>
            </p:cNvPr>
            <p:cNvSpPr>
              <a:spLocks/>
            </p:cNvSpPr>
            <p:nvPr/>
          </p:nvSpPr>
          <p:spPr bwMode="gray">
            <a:xfrm>
              <a:off x="5228272" y="4226700"/>
              <a:ext cx="6379" cy="19138"/>
            </a:xfrm>
            <a:custGeom>
              <a:avLst/>
              <a:gdLst>
                <a:gd name="T0" fmla="*/ 12 w 12"/>
                <a:gd name="T1" fmla="*/ 0 h 36"/>
                <a:gd name="T2" fmla="*/ 1 w 12"/>
                <a:gd name="T3" fmla="*/ 25 h 36"/>
                <a:gd name="T4" fmla="*/ 0 w 12"/>
                <a:gd name="T5" fmla="*/ 36 h 36"/>
                <a:gd name="T6" fmla="*/ 12 w 1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cubicBezTo>
                    <a:pt x="5" y="7"/>
                    <a:pt x="5" y="14"/>
                    <a:pt x="1" y="2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26"/>
                    <a:pt x="5" y="8"/>
                    <a:pt x="1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Freeform 112">
              <a:extLst>
                <a:ext uri="{FF2B5EF4-FFF2-40B4-BE49-F238E27FC236}">
                  <a16:creationId xmlns:a16="http://schemas.microsoft.com/office/drawing/2014/main" id="{AC908539-4724-49BE-BD53-EEB3F8AFBCF1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1198" y="5151680"/>
              <a:ext cx="1595" cy="4785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Freeform 113">
              <a:extLst>
                <a:ext uri="{FF2B5EF4-FFF2-40B4-BE49-F238E27FC236}">
                  <a16:creationId xmlns:a16="http://schemas.microsoft.com/office/drawing/2014/main" id="{1E55C380-7EDB-43F0-AEAE-A68B8CE792FD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2625" y="4323982"/>
              <a:ext cx="9569" cy="6379"/>
            </a:xfrm>
            <a:custGeom>
              <a:avLst/>
              <a:gdLst>
                <a:gd name="T0" fmla="*/ 0 w 17"/>
                <a:gd name="T1" fmla="*/ 0 h 10"/>
                <a:gd name="T2" fmla="*/ 17 w 17"/>
                <a:gd name="T3" fmla="*/ 10 h 10"/>
                <a:gd name="T4" fmla="*/ 0 w 1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6" y="2"/>
                    <a:pt x="12" y="4"/>
                    <a:pt x="17" y="10"/>
                  </a:cubicBezTo>
                  <a:cubicBezTo>
                    <a:pt x="11" y="3"/>
                    <a:pt x="5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Freeform 114">
              <a:extLst>
                <a:ext uri="{FF2B5EF4-FFF2-40B4-BE49-F238E27FC236}">
                  <a16:creationId xmlns:a16="http://schemas.microsoft.com/office/drawing/2014/main" id="{2A8BAB21-93C8-4A34-B713-171854E4145B}"/>
                </a:ext>
              </a:extLst>
            </p:cNvPr>
            <p:cNvSpPr>
              <a:spLocks/>
            </p:cNvSpPr>
            <p:nvPr/>
          </p:nvSpPr>
          <p:spPr bwMode="gray">
            <a:xfrm>
              <a:off x="8435459" y="6100581"/>
              <a:ext cx="242413" cy="66981"/>
            </a:xfrm>
            <a:custGeom>
              <a:avLst/>
              <a:gdLst>
                <a:gd name="T0" fmla="*/ 148 w 458"/>
                <a:gd name="T1" fmla="*/ 21 h 128"/>
                <a:gd name="T2" fmla="*/ 14 w 458"/>
                <a:gd name="T3" fmla="*/ 118 h 128"/>
                <a:gd name="T4" fmla="*/ 0 w 458"/>
                <a:gd name="T5" fmla="*/ 128 h 128"/>
                <a:gd name="T6" fmla="*/ 458 w 458"/>
                <a:gd name="T7" fmla="*/ 128 h 128"/>
                <a:gd name="T8" fmla="*/ 458 w 458"/>
                <a:gd name="T9" fmla="*/ 25 h 128"/>
                <a:gd name="T10" fmla="*/ 375 w 458"/>
                <a:gd name="T11" fmla="*/ 0 h 128"/>
                <a:gd name="T12" fmla="*/ 148 w 458"/>
                <a:gd name="T13" fmla="*/ 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128">
                  <a:moveTo>
                    <a:pt x="148" y="21"/>
                  </a:moveTo>
                  <a:cubicBezTo>
                    <a:pt x="148" y="21"/>
                    <a:pt x="71" y="77"/>
                    <a:pt x="14" y="118"/>
                  </a:cubicBezTo>
                  <a:cubicBezTo>
                    <a:pt x="9" y="121"/>
                    <a:pt x="5" y="124"/>
                    <a:pt x="0" y="128"/>
                  </a:cubicBezTo>
                  <a:cubicBezTo>
                    <a:pt x="458" y="128"/>
                    <a:pt x="458" y="128"/>
                    <a:pt x="458" y="128"/>
                  </a:cubicBezTo>
                  <a:cubicBezTo>
                    <a:pt x="458" y="25"/>
                    <a:pt x="458" y="25"/>
                    <a:pt x="458" y="25"/>
                  </a:cubicBezTo>
                  <a:cubicBezTo>
                    <a:pt x="375" y="0"/>
                    <a:pt x="375" y="0"/>
                    <a:pt x="375" y="0"/>
                  </a:cubicBezTo>
                  <a:lnTo>
                    <a:pt x="148" y="2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Freeform 115">
              <a:extLst>
                <a:ext uri="{FF2B5EF4-FFF2-40B4-BE49-F238E27FC236}">
                  <a16:creationId xmlns:a16="http://schemas.microsoft.com/office/drawing/2014/main" id="{86450609-18B1-4783-8F18-343C6B6CC7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1286" y="4183640"/>
              <a:ext cx="6379" cy="6379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7 h 13"/>
                <a:gd name="T4" fmla="*/ 11 w 1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9" y="6"/>
                    <a:pt x="6" y="11"/>
                    <a:pt x="0" y="7"/>
                  </a:cubicBezTo>
                  <a:cubicBezTo>
                    <a:pt x="6" y="13"/>
                    <a:pt x="10" y="7"/>
                    <a:pt x="1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Freeform 117">
              <a:extLst>
                <a:ext uri="{FF2B5EF4-FFF2-40B4-BE49-F238E27FC236}">
                  <a16:creationId xmlns:a16="http://schemas.microsoft.com/office/drawing/2014/main" id="{73991548-6959-4661-85E7-063F197207E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6931" y="4784878"/>
              <a:ext cx="19138" cy="9569"/>
            </a:xfrm>
            <a:custGeom>
              <a:avLst/>
              <a:gdLst>
                <a:gd name="T0" fmla="*/ 0 w 12"/>
                <a:gd name="T1" fmla="*/ 6 h 6"/>
                <a:gd name="T2" fmla="*/ 1 w 12"/>
                <a:gd name="T3" fmla="*/ 6 h 6"/>
                <a:gd name="T4" fmla="*/ 12 w 12"/>
                <a:gd name="T5" fmla="*/ 0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" y="6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Freeform 118">
              <a:extLst>
                <a:ext uri="{FF2B5EF4-FFF2-40B4-BE49-F238E27FC236}">
                  <a16:creationId xmlns:a16="http://schemas.microsoft.com/office/drawing/2014/main" id="{4972623E-348C-4073-BA32-8525B56CA134}"/>
                </a:ext>
              </a:extLst>
            </p:cNvPr>
            <p:cNvSpPr>
              <a:spLocks/>
            </p:cNvSpPr>
            <p:nvPr/>
          </p:nvSpPr>
          <p:spPr bwMode="gray">
            <a:xfrm>
              <a:off x="7118136" y="1914249"/>
              <a:ext cx="7975" cy="3190"/>
            </a:xfrm>
            <a:custGeom>
              <a:avLst/>
              <a:gdLst>
                <a:gd name="T0" fmla="*/ 3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Freeform 119">
              <a:extLst>
                <a:ext uri="{FF2B5EF4-FFF2-40B4-BE49-F238E27FC236}">
                  <a16:creationId xmlns:a16="http://schemas.microsoft.com/office/drawing/2014/main" id="{ED7F4CFD-3E17-414F-BF98-7265799A75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025729" y="3837570"/>
              <a:ext cx="322153" cy="325338"/>
            </a:xfrm>
            <a:custGeom>
              <a:avLst/>
              <a:gdLst>
                <a:gd name="T0" fmla="*/ 3 w 609"/>
                <a:gd name="T1" fmla="*/ 456 h 614"/>
                <a:gd name="T2" fmla="*/ 63 w 609"/>
                <a:gd name="T3" fmla="*/ 459 h 614"/>
                <a:gd name="T4" fmla="*/ 149 w 609"/>
                <a:gd name="T5" fmla="*/ 451 h 614"/>
                <a:gd name="T6" fmla="*/ 180 w 609"/>
                <a:gd name="T7" fmla="*/ 438 h 614"/>
                <a:gd name="T8" fmla="*/ 216 w 609"/>
                <a:gd name="T9" fmla="*/ 451 h 614"/>
                <a:gd name="T10" fmla="*/ 250 w 609"/>
                <a:gd name="T11" fmla="*/ 460 h 614"/>
                <a:gd name="T12" fmla="*/ 312 w 609"/>
                <a:gd name="T13" fmla="*/ 486 h 614"/>
                <a:gd name="T14" fmla="*/ 355 w 609"/>
                <a:gd name="T15" fmla="*/ 526 h 614"/>
                <a:gd name="T16" fmla="*/ 338 w 609"/>
                <a:gd name="T17" fmla="*/ 579 h 614"/>
                <a:gd name="T18" fmla="*/ 351 w 609"/>
                <a:gd name="T19" fmla="*/ 610 h 614"/>
                <a:gd name="T20" fmla="*/ 393 w 609"/>
                <a:gd name="T21" fmla="*/ 589 h 614"/>
                <a:gd name="T22" fmla="*/ 380 w 609"/>
                <a:gd name="T23" fmla="*/ 546 h 614"/>
                <a:gd name="T24" fmla="*/ 425 w 609"/>
                <a:gd name="T25" fmla="*/ 468 h 614"/>
                <a:gd name="T26" fmla="*/ 397 w 609"/>
                <a:gd name="T27" fmla="*/ 356 h 614"/>
                <a:gd name="T28" fmla="*/ 464 w 609"/>
                <a:gd name="T29" fmla="*/ 363 h 614"/>
                <a:gd name="T30" fmla="*/ 503 w 609"/>
                <a:gd name="T31" fmla="*/ 319 h 614"/>
                <a:gd name="T32" fmla="*/ 556 w 609"/>
                <a:gd name="T33" fmla="*/ 222 h 614"/>
                <a:gd name="T34" fmla="*/ 583 w 609"/>
                <a:gd name="T35" fmla="*/ 135 h 614"/>
                <a:gd name="T36" fmla="*/ 609 w 609"/>
                <a:gd name="T37" fmla="*/ 56 h 614"/>
                <a:gd name="T38" fmla="*/ 543 w 609"/>
                <a:gd name="T39" fmla="*/ 11 h 614"/>
                <a:gd name="T40" fmla="*/ 465 w 609"/>
                <a:gd name="T41" fmla="*/ 11 h 614"/>
                <a:gd name="T42" fmla="*/ 348 w 609"/>
                <a:gd name="T43" fmla="*/ 117 h 614"/>
                <a:gd name="T44" fmla="*/ 369 w 609"/>
                <a:gd name="T45" fmla="*/ 152 h 614"/>
                <a:gd name="T46" fmla="*/ 408 w 609"/>
                <a:gd name="T47" fmla="*/ 184 h 614"/>
                <a:gd name="T48" fmla="*/ 329 w 609"/>
                <a:gd name="T49" fmla="*/ 207 h 614"/>
                <a:gd name="T50" fmla="*/ 316 w 609"/>
                <a:gd name="T51" fmla="*/ 237 h 614"/>
                <a:gd name="T52" fmla="*/ 388 w 609"/>
                <a:gd name="T53" fmla="*/ 218 h 614"/>
                <a:gd name="T54" fmla="*/ 345 w 609"/>
                <a:gd name="T55" fmla="*/ 258 h 614"/>
                <a:gd name="T56" fmla="*/ 268 w 609"/>
                <a:gd name="T57" fmla="*/ 220 h 614"/>
                <a:gd name="T58" fmla="*/ 289 w 609"/>
                <a:gd name="T59" fmla="*/ 164 h 614"/>
                <a:gd name="T60" fmla="*/ 289 w 609"/>
                <a:gd name="T61" fmla="*/ 95 h 614"/>
                <a:gd name="T62" fmla="*/ 208 w 609"/>
                <a:gd name="T63" fmla="*/ 221 h 614"/>
                <a:gd name="T64" fmla="*/ 169 w 609"/>
                <a:gd name="T65" fmla="*/ 341 h 614"/>
                <a:gd name="T66" fmla="*/ 125 w 609"/>
                <a:gd name="T67" fmla="*/ 328 h 614"/>
                <a:gd name="T68" fmla="*/ 220 w 609"/>
                <a:gd name="T69" fmla="*/ 374 h 614"/>
                <a:gd name="T70" fmla="*/ 152 w 609"/>
                <a:gd name="T71" fmla="*/ 383 h 614"/>
                <a:gd name="T72" fmla="*/ 122 w 609"/>
                <a:gd name="T73" fmla="*/ 385 h 614"/>
                <a:gd name="T74" fmla="*/ 118 w 609"/>
                <a:gd name="T75" fmla="*/ 396 h 614"/>
                <a:gd name="T76" fmla="*/ 124 w 609"/>
                <a:gd name="T77" fmla="*/ 420 h 614"/>
                <a:gd name="T78" fmla="*/ 55 w 609"/>
                <a:gd name="T79" fmla="*/ 386 h 614"/>
                <a:gd name="T80" fmla="*/ 61 w 609"/>
                <a:gd name="T81" fmla="*/ 413 h 614"/>
                <a:gd name="T82" fmla="*/ 102 w 609"/>
                <a:gd name="T83" fmla="*/ 422 h 614"/>
                <a:gd name="T84" fmla="*/ 108 w 609"/>
                <a:gd name="T85" fmla="*/ 446 h 614"/>
                <a:gd name="T86" fmla="*/ 56 w 609"/>
                <a:gd name="T87" fmla="*/ 435 h 614"/>
                <a:gd name="T88" fmla="*/ 6 w 609"/>
                <a:gd name="T89" fmla="*/ 429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9" h="614">
                  <a:moveTo>
                    <a:pt x="1" y="440"/>
                  </a:moveTo>
                  <a:cubicBezTo>
                    <a:pt x="0" y="440"/>
                    <a:pt x="0" y="440"/>
                    <a:pt x="0" y="440"/>
                  </a:cubicBezTo>
                  <a:cubicBezTo>
                    <a:pt x="0" y="444"/>
                    <a:pt x="3" y="456"/>
                    <a:pt x="3" y="456"/>
                  </a:cubicBezTo>
                  <a:cubicBezTo>
                    <a:pt x="25" y="461"/>
                    <a:pt x="25" y="461"/>
                    <a:pt x="25" y="461"/>
                  </a:cubicBezTo>
                  <a:cubicBezTo>
                    <a:pt x="30" y="446"/>
                    <a:pt x="30" y="446"/>
                    <a:pt x="30" y="446"/>
                  </a:cubicBezTo>
                  <a:cubicBezTo>
                    <a:pt x="63" y="459"/>
                    <a:pt x="63" y="459"/>
                    <a:pt x="63" y="459"/>
                  </a:cubicBezTo>
                  <a:cubicBezTo>
                    <a:pt x="63" y="459"/>
                    <a:pt x="51" y="477"/>
                    <a:pt x="77" y="478"/>
                  </a:cubicBezTo>
                  <a:cubicBezTo>
                    <a:pt x="99" y="483"/>
                    <a:pt x="138" y="447"/>
                    <a:pt x="138" y="447"/>
                  </a:cubicBezTo>
                  <a:cubicBezTo>
                    <a:pt x="149" y="451"/>
                    <a:pt x="149" y="451"/>
                    <a:pt x="149" y="45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160" y="452"/>
                    <a:pt x="154" y="432"/>
                    <a:pt x="169" y="429"/>
                  </a:cubicBezTo>
                  <a:cubicBezTo>
                    <a:pt x="180" y="422"/>
                    <a:pt x="180" y="438"/>
                    <a:pt x="180" y="438"/>
                  </a:cubicBezTo>
                  <a:cubicBezTo>
                    <a:pt x="191" y="438"/>
                    <a:pt x="191" y="438"/>
                    <a:pt x="191" y="438"/>
                  </a:cubicBezTo>
                  <a:cubicBezTo>
                    <a:pt x="191" y="438"/>
                    <a:pt x="206" y="427"/>
                    <a:pt x="221" y="428"/>
                  </a:cubicBezTo>
                  <a:cubicBezTo>
                    <a:pt x="232" y="429"/>
                    <a:pt x="216" y="451"/>
                    <a:pt x="216" y="451"/>
                  </a:cubicBezTo>
                  <a:cubicBezTo>
                    <a:pt x="235" y="452"/>
                    <a:pt x="235" y="452"/>
                    <a:pt x="235" y="452"/>
                  </a:cubicBezTo>
                  <a:cubicBezTo>
                    <a:pt x="235" y="452"/>
                    <a:pt x="243" y="433"/>
                    <a:pt x="254" y="437"/>
                  </a:cubicBezTo>
                  <a:cubicBezTo>
                    <a:pt x="262" y="441"/>
                    <a:pt x="250" y="460"/>
                    <a:pt x="250" y="460"/>
                  </a:cubicBezTo>
                  <a:cubicBezTo>
                    <a:pt x="264" y="468"/>
                    <a:pt x="264" y="468"/>
                    <a:pt x="264" y="468"/>
                  </a:cubicBezTo>
                  <a:cubicBezTo>
                    <a:pt x="264" y="468"/>
                    <a:pt x="267" y="488"/>
                    <a:pt x="278" y="488"/>
                  </a:cubicBezTo>
                  <a:cubicBezTo>
                    <a:pt x="289" y="492"/>
                    <a:pt x="301" y="482"/>
                    <a:pt x="312" y="486"/>
                  </a:cubicBezTo>
                  <a:cubicBezTo>
                    <a:pt x="323" y="486"/>
                    <a:pt x="319" y="498"/>
                    <a:pt x="319" y="498"/>
                  </a:cubicBezTo>
                  <a:cubicBezTo>
                    <a:pt x="333" y="514"/>
                    <a:pt x="333" y="514"/>
                    <a:pt x="333" y="514"/>
                  </a:cubicBezTo>
                  <a:cubicBezTo>
                    <a:pt x="333" y="514"/>
                    <a:pt x="344" y="514"/>
                    <a:pt x="355" y="526"/>
                  </a:cubicBezTo>
                  <a:cubicBezTo>
                    <a:pt x="362" y="534"/>
                    <a:pt x="351" y="541"/>
                    <a:pt x="343" y="549"/>
                  </a:cubicBezTo>
                  <a:cubicBezTo>
                    <a:pt x="339" y="552"/>
                    <a:pt x="342" y="560"/>
                    <a:pt x="342" y="560"/>
                  </a:cubicBezTo>
                  <a:cubicBezTo>
                    <a:pt x="338" y="579"/>
                    <a:pt x="338" y="579"/>
                    <a:pt x="338" y="579"/>
                  </a:cubicBezTo>
                  <a:cubicBezTo>
                    <a:pt x="338" y="579"/>
                    <a:pt x="323" y="578"/>
                    <a:pt x="319" y="586"/>
                  </a:cubicBezTo>
                  <a:cubicBezTo>
                    <a:pt x="311" y="597"/>
                    <a:pt x="322" y="601"/>
                    <a:pt x="322" y="601"/>
                  </a:cubicBezTo>
                  <a:cubicBezTo>
                    <a:pt x="322" y="601"/>
                    <a:pt x="336" y="609"/>
                    <a:pt x="351" y="610"/>
                  </a:cubicBezTo>
                  <a:cubicBezTo>
                    <a:pt x="362" y="614"/>
                    <a:pt x="373" y="608"/>
                    <a:pt x="377" y="608"/>
                  </a:cubicBezTo>
                  <a:cubicBezTo>
                    <a:pt x="376" y="605"/>
                    <a:pt x="375" y="602"/>
                    <a:pt x="374" y="600"/>
                  </a:cubicBezTo>
                  <a:cubicBezTo>
                    <a:pt x="382" y="592"/>
                    <a:pt x="386" y="589"/>
                    <a:pt x="393" y="589"/>
                  </a:cubicBezTo>
                  <a:cubicBezTo>
                    <a:pt x="390" y="574"/>
                    <a:pt x="391" y="551"/>
                    <a:pt x="369" y="557"/>
                  </a:cubicBezTo>
                  <a:cubicBezTo>
                    <a:pt x="365" y="550"/>
                    <a:pt x="366" y="538"/>
                    <a:pt x="373" y="535"/>
                  </a:cubicBezTo>
                  <a:cubicBezTo>
                    <a:pt x="377" y="539"/>
                    <a:pt x="377" y="543"/>
                    <a:pt x="380" y="546"/>
                  </a:cubicBezTo>
                  <a:cubicBezTo>
                    <a:pt x="385" y="528"/>
                    <a:pt x="407" y="532"/>
                    <a:pt x="412" y="514"/>
                  </a:cubicBezTo>
                  <a:cubicBezTo>
                    <a:pt x="401" y="517"/>
                    <a:pt x="401" y="517"/>
                    <a:pt x="401" y="517"/>
                  </a:cubicBezTo>
                  <a:cubicBezTo>
                    <a:pt x="394" y="490"/>
                    <a:pt x="424" y="487"/>
                    <a:pt x="425" y="468"/>
                  </a:cubicBezTo>
                  <a:cubicBezTo>
                    <a:pt x="426" y="453"/>
                    <a:pt x="427" y="438"/>
                    <a:pt x="420" y="426"/>
                  </a:cubicBezTo>
                  <a:cubicBezTo>
                    <a:pt x="413" y="414"/>
                    <a:pt x="406" y="399"/>
                    <a:pt x="406" y="387"/>
                  </a:cubicBezTo>
                  <a:cubicBezTo>
                    <a:pt x="406" y="391"/>
                    <a:pt x="397" y="356"/>
                    <a:pt x="397" y="356"/>
                  </a:cubicBezTo>
                  <a:cubicBezTo>
                    <a:pt x="408" y="357"/>
                    <a:pt x="415" y="353"/>
                    <a:pt x="426" y="361"/>
                  </a:cubicBezTo>
                  <a:cubicBezTo>
                    <a:pt x="423" y="357"/>
                    <a:pt x="423" y="350"/>
                    <a:pt x="420" y="346"/>
                  </a:cubicBezTo>
                  <a:cubicBezTo>
                    <a:pt x="434" y="346"/>
                    <a:pt x="453" y="355"/>
                    <a:pt x="464" y="363"/>
                  </a:cubicBezTo>
                  <a:cubicBezTo>
                    <a:pt x="464" y="355"/>
                    <a:pt x="464" y="355"/>
                    <a:pt x="464" y="355"/>
                  </a:cubicBezTo>
                  <a:cubicBezTo>
                    <a:pt x="479" y="360"/>
                    <a:pt x="495" y="338"/>
                    <a:pt x="509" y="350"/>
                  </a:cubicBezTo>
                  <a:cubicBezTo>
                    <a:pt x="516" y="354"/>
                    <a:pt x="533" y="320"/>
                    <a:pt x="503" y="319"/>
                  </a:cubicBezTo>
                  <a:cubicBezTo>
                    <a:pt x="511" y="308"/>
                    <a:pt x="519" y="301"/>
                    <a:pt x="534" y="301"/>
                  </a:cubicBezTo>
                  <a:cubicBezTo>
                    <a:pt x="534" y="301"/>
                    <a:pt x="557" y="280"/>
                    <a:pt x="565" y="276"/>
                  </a:cubicBezTo>
                  <a:cubicBezTo>
                    <a:pt x="551" y="264"/>
                    <a:pt x="574" y="242"/>
                    <a:pt x="556" y="222"/>
                  </a:cubicBezTo>
                  <a:cubicBezTo>
                    <a:pt x="544" y="244"/>
                    <a:pt x="497" y="208"/>
                    <a:pt x="528" y="194"/>
                  </a:cubicBezTo>
                  <a:cubicBezTo>
                    <a:pt x="510" y="163"/>
                    <a:pt x="554" y="188"/>
                    <a:pt x="562" y="184"/>
                  </a:cubicBezTo>
                  <a:cubicBezTo>
                    <a:pt x="581" y="177"/>
                    <a:pt x="571" y="150"/>
                    <a:pt x="583" y="135"/>
                  </a:cubicBezTo>
                  <a:cubicBezTo>
                    <a:pt x="591" y="124"/>
                    <a:pt x="603" y="110"/>
                    <a:pt x="599" y="94"/>
                  </a:cubicBezTo>
                  <a:cubicBezTo>
                    <a:pt x="600" y="84"/>
                    <a:pt x="607" y="67"/>
                    <a:pt x="608" y="58"/>
                  </a:cubicBezTo>
                  <a:cubicBezTo>
                    <a:pt x="609" y="58"/>
                    <a:pt x="609" y="57"/>
                    <a:pt x="609" y="56"/>
                  </a:cubicBezTo>
                  <a:cubicBezTo>
                    <a:pt x="594" y="52"/>
                    <a:pt x="579" y="43"/>
                    <a:pt x="576" y="39"/>
                  </a:cubicBezTo>
                  <a:cubicBezTo>
                    <a:pt x="565" y="31"/>
                    <a:pt x="566" y="12"/>
                    <a:pt x="562" y="4"/>
                  </a:cubicBezTo>
                  <a:cubicBezTo>
                    <a:pt x="559" y="0"/>
                    <a:pt x="543" y="11"/>
                    <a:pt x="543" y="11"/>
                  </a:cubicBezTo>
                  <a:cubicBezTo>
                    <a:pt x="476" y="12"/>
                    <a:pt x="476" y="12"/>
                    <a:pt x="476" y="12"/>
                  </a:cubicBezTo>
                  <a:cubicBezTo>
                    <a:pt x="479" y="20"/>
                    <a:pt x="479" y="20"/>
                    <a:pt x="479" y="20"/>
                  </a:cubicBezTo>
                  <a:cubicBezTo>
                    <a:pt x="479" y="20"/>
                    <a:pt x="468" y="19"/>
                    <a:pt x="465" y="11"/>
                  </a:cubicBezTo>
                  <a:cubicBezTo>
                    <a:pt x="458" y="3"/>
                    <a:pt x="397" y="19"/>
                    <a:pt x="378" y="30"/>
                  </a:cubicBezTo>
                  <a:cubicBezTo>
                    <a:pt x="355" y="37"/>
                    <a:pt x="349" y="82"/>
                    <a:pt x="352" y="101"/>
                  </a:cubicBezTo>
                  <a:cubicBezTo>
                    <a:pt x="351" y="121"/>
                    <a:pt x="348" y="117"/>
                    <a:pt x="348" y="117"/>
                  </a:cubicBezTo>
                  <a:cubicBezTo>
                    <a:pt x="348" y="117"/>
                    <a:pt x="351" y="121"/>
                    <a:pt x="362" y="125"/>
                  </a:cubicBezTo>
                  <a:cubicBezTo>
                    <a:pt x="373" y="133"/>
                    <a:pt x="384" y="141"/>
                    <a:pt x="384" y="141"/>
                  </a:cubicBezTo>
                  <a:cubicBezTo>
                    <a:pt x="384" y="141"/>
                    <a:pt x="369" y="148"/>
                    <a:pt x="369" y="152"/>
                  </a:cubicBezTo>
                  <a:cubicBezTo>
                    <a:pt x="368" y="160"/>
                    <a:pt x="379" y="160"/>
                    <a:pt x="379" y="160"/>
                  </a:cubicBezTo>
                  <a:cubicBezTo>
                    <a:pt x="379" y="160"/>
                    <a:pt x="368" y="171"/>
                    <a:pt x="379" y="175"/>
                  </a:cubicBezTo>
                  <a:cubicBezTo>
                    <a:pt x="393" y="180"/>
                    <a:pt x="408" y="184"/>
                    <a:pt x="408" y="184"/>
                  </a:cubicBezTo>
                  <a:cubicBezTo>
                    <a:pt x="404" y="192"/>
                    <a:pt x="404" y="192"/>
                    <a:pt x="404" y="192"/>
                  </a:cubicBezTo>
                  <a:cubicBezTo>
                    <a:pt x="404" y="192"/>
                    <a:pt x="382" y="183"/>
                    <a:pt x="367" y="183"/>
                  </a:cubicBezTo>
                  <a:cubicBezTo>
                    <a:pt x="356" y="182"/>
                    <a:pt x="340" y="200"/>
                    <a:pt x="329" y="207"/>
                  </a:cubicBezTo>
                  <a:cubicBezTo>
                    <a:pt x="317" y="215"/>
                    <a:pt x="287" y="225"/>
                    <a:pt x="287" y="225"/>
                  </a:cubicBezTo>
                  <a:cubicBezTo>
                    <a:pt x="287" y="225"/>
                    <a:pt x="294" y="236"/>
                    <a:pt x="301" y="237"/>
                  </a:cubicBezTo>
                  <a:cubicBezTo>
                    <a:pt x="316" y="237"/>
                    <a:pt x="316" y="237"/>
                    <a:pt x="316" y="237"/>
                  </a:cubicBezTo>
                  <a:cubicBezTo>
                    <a:pt x="316" y="237"/>
                    <a:pt x="338" y="254"/>
                    <a:pt x="345" y="250"/>
                  </a:cubicBezTo>
                  <a:cubicBezTo>
                    <a:pt x="357" y="243"/>
                    <a:pt x="357" y="236"/>
                    <a:pt x="357" y="236"/>
                  </a:cubicBezTo>
                  <a:cubicBezTo>
                    <a:pt x="357" y="236"/>
                    <a:pt x="384" y="225"/>
                    <a:pt x="388" y="218"/>
                  </a:cubicBezTo>
                  <a:cubicBezTo>
                    <a:pt x="392" y="214"/>
                    <a:pt x="399" y="215"/>
                    <a:pt x="403" y="215"/>
                  </a:cubicBezTo>
                  <a:cubicBezTo>
                    <a:pt x="407" y="219"/>
                    <a:pt x="391" y="237"/>
                    <a:pt x="391" y="237"/>
                  </a:cubicBezTo>
                  <a:cubicBezTo>
                    <a:pt x="345" y="258"/>
                    <a:pt x="345" y="258"/>
                    <a:pt x="345" y="258"/>
                  </a:cubicBezTo>
                  <a:cubicBezTo>
                    <a:pt x="312" y="253"/>
                    <a:pt x="312" y="253"/>
                    <a:pt x="312" y="253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68" y="220"/>
                    <a:pt x="268" y="220"/>
                    <a:pt x="268" y="220"/>
                  </a:cubicBezTo>
                  <a:cubicBezTo>
                    <a:pt x="291" y="217"/>
                    <a:pt x="291" y="217"/>
                    <a:pt x="291" y="217"/>
                  </a:cubicBezTo>
                  <a:cubicBezTo>
                    <a:pt x="299" y="206"/>
                    <a:pt x="299" y="206"/>
                    <a:pt x="299" y="206"/>
                  </a:cubicBezTo>
                  <a:cubicBezTo>
                    <a:pt x="299" y="206"/>
                    <a:pt x="289" y="171"/>
                    <a:pt x="289" y="164"/>
                  </a:cubicBezTo>
                  <a:cubicBezTo>
                    <a:pt x="286" y="156"/>
                    <a:pt x="312" y="168"/>
                    <a:pt x="323" y="157"/>
                  </a:cubicBezTo>
                  <a:cubicBezTo>
                    <a:pt x="331" y="150"/>
                    <a:pt x="321" y="138"/>
                    <a:pt x="310" y="134"/>
                  </a:cubicBezTo>
                  <a:cubicBezTo>
                    <a:pt x="295" y="129"/>
                    <a:pt x="304" y="95"/>
                    <a:pt x="289" y="95"/>
                  </a:cubicBezTo>
                  <a:cubicBezTo>
                    <a:pt x="278" y="90"/>
                    <a:pt x="285" y="102"/>
                    <a:pt x="274" y="98"/>
                  </a:cubicBezTo>
                  <a:cubicBezTo>
                    <a:pt x="266" y="94"/>
                    <a:pt x="260" y="82"/>
                    <a:pt x="252" y="89"/>
                  </a:cubicBezTo>
                  <a:cubicBezTo>
                    <a:pt x="244" y="93"/>
                    <a:pt x="221" y="198"/>
                    <a:pt x="208" y="221"/>
                  </a:cubicBezTo>
                  <a:cubicBezTo>
                    <a:pt x="196" y="243"/>
                    <a:pt x="138" y="294"/>
                    <a:pt x="138" y="294"/>
                  </a:cubicBezTo>
                  <a:cubicBezTo>
                    <a:pt x="170" y="330"/>
                    <a:pt x="170" y="330"/>
                    <a:pt x="170" y="330"/>
                  </a:cubicBezTo>
                  <a:cubicBezTo>
                    <a:pt x="169" y="341"/>
                    <a:pt x="169" y="341"/>
                    <a:pt x="169" y="341"/>
                  </a:cubicBezTo>
                  <a:cubicBezTo>
                    <a:pt x="169" y="341"/>
                    <a:pt x="148" y="317"/>
                    <a:pt x="144" y="317"/>
                  </a:cubicBezTo>
                  <a:cubicBezTo>
                    <a:pt x="137" y="313"/>
                    <a:pt x="130" y="305"/>
                    <a:pt x="122" y="305"/>
                  </a:cubicBezTo>
                  <a:cubicBezTo>
                    <a:pt x="118" y="305"/>
                    <a:pt x="125" y="328"/>
                    <a:pt x="125" y="328"/>
                  </a:cubicBezTo>
                  <a:cubicBezTo>
                    <a:pt x="125" y="328"/>
                    <a:pt x="179" y="372"/>
                    <a:pt x="183" y="373"/>
                  </a:cubicBezTo>
                  <a:cubicBezTo>
                    <a:pt x="190" y="373"/>
                    <a:pt x="202" y="366"/>
                    <a:pt x="217" y="363"/>
                  </a:cubicBezTo>
                  <a:cubicBezTo>
                    <a:pt x="232" y="363"/>
                    <a:pt x="227" y="375"/>
                    <a:pt x="220" y="374"/>
                  </a:cubicBezTo>
                  <a:cubicBezTo>
                    <a:pt x="212" y="374"/>
                    <a:pt x="186" y="380"/>
                    <a:pt x="186" y="380"/>
                  </a:cubicBezTo>
                  <a:cubicBezTo>
                    <a:pt x="186" y="380"/>
                    <a:pt x="179" y="376"/>
                    <a:pt x="171" y="376"/>
                  </a:cubicBezTo>
                  <a:cubicBezTo>
                    <a:pt x="160" y="375"/>
                    <a:pt x="152" y="383"/>
                    <a:pt x="152" y="383"/>
                  </a:cubicBezTo>
                  <a:cubicBezTo>
                    <a:pt x="130" y="378"/>
                    <a:pt x="130" y="378"/>
                    <a:pt x="130" y="378"/>
                  </a:cubicBezTo>
                  <a:cubicBezTo>
                    <a:pt x="144" y="394"/>
                    <a:pt x="144" y="394"/>
                    <a:pt x="144" y="394"/>
                  </a:cubicBezTo>
                  <a:cubicBezTo>
                    <a:pt x="144" y="394"/>
                    <a:pt x="126" y="385"/>
                    <a:pt x="122" y="385"/>
                  </a:cubicBezTo>
                  <a:cubicBezTo>
                    <a:pt x="115" y="381"/>
                    <a:pt x="103" y="392"/>
                    <a:pt x="103" y="392"/>
                  </a:cubicBezTo>
                  <a:cubicBezTo>
                    <a:pt x="114" y="392"/>
                    <a:pt x="114" y="392"/>
                    <a:pt x="114" y="392"/>
                  </a:cubicBezTo>
                  <a:cubicBezTo>
                    <a:pt x="118" y="396"/>
                    <a:pt x="118" y="396"/>
                    <a:pt x="118" y="396"/>
                  </a:cubicBezTo>
                  <a:cubicBezTo>
                    <a:pt x="143" y="413"/>
                    <a:pt x="143" y="413"/>
                    <a:pt x="143" y="413"/>
                  </a:cubicBezTo>
                  <a:cubicBezTo>
                    <a:pt x="143" y="420"/>
                    <a:pt x="143" y="420"/>
                    <a:pt x="143" y="420"/>
                  </a:cubicBezTo>
                  <a:cubicBezTo>
                    <a:pt x="124" y="420"/>
                    <a:pt x="124" y="420"/>
                    <a:pt x="124" y="420"/>
                  </a:cubicBezTo>
                  <a:cubicBezTo>
                    <a:pt x="124" y="420"/>
                    <a:pt x="110" y="404"/>
                    <a:pt x="95" y="399"/>
                  </a:cubicBezTo>
                  <a:cubicBezTo>
                    <a:pt x="69" y="398"/>
                    <a:pt x="69" y="398"/>
                    <a:pt x="69" y="398"/>
                  </a:cubicBezTo>
                  <a:cubicBezTo>
                    <a:pt x="69" y="398"/>
                    <a:pt x="62" y="394"/>
                    <a:pt x="55" y="386"/>
                  </a:cubicBezTo>
                  <a:cubicBezTo>
                    <a:pt x="51" y="382"/>
                    <a:pt x="28" y="388"/>
                    <a:pt x="28" y="388"/>
                  </a:cubicBezTo>
                  <a:cubicBezTo>
                    <a:pt x="28" y="388"/>
                    <a:pt x="28" y="400"/>
                    <a:pt x="35" y="408"/>
                  </a:cubicBezTo>
                  <a:cubicBezTo>
                    <a:pt x="46" y="416"/>
                    <a:pt x="61" y="413"/>
                    <a:pt x="61" y="413"/>
                  </a:cubicBezTo>
                  <a:cubicBezTo>
                    <a:pt x="61" y="413"/>
                    <a:pt x="60" y="424"/>
                    <a:pt x="68" y="428"/>
                  </a:cubicBezTo>
                  <a:cubicBezTo>
                    <a:pt x="79" y="433"/>
                    <a:pt x="91" y="422"/>
                    <a:pt x="91" y="422"/>
                  </a:cubicBezTo>
                  <a:cubicBezTo>
                    <a:pt x="102" y="422"/>
                    <a:pt x="102" y="422"/>
                    <a:pt x="102" y="422"/>
                  </a:cubicBezTo>
                  <a:cubicBezTo>
                    <a:pt x="102" y="422"/>
                    <a:pt x="124" y="435"/>
                    <a:pt x="135" y="439"/>
                  </a:cubicBezTo>
                  <a:cubicBezTo>
                    <a:pt x="146" y="440"/>
                    <a:pt x="115" y="450"/>
                    <a:pt x="115" y="450"/>
                  </a:cubicBezTo>
                  <a:cubicBezTo>
                    <a:pt x="108" y="446"/>
                    <a:pt x="108" y="446"/>
                    <a:pt x="108" y="446"/>
                  </a:cubicBezTo>
                  <a:cubicBezTo>
                    <a:pt x="108" y="446"/>
                    <a:pt x="105" y="434"/>
                    <a:pt x="97" y="434"/>
                  </a:cubicBezTo>
                  <a:cubicBezTo>
                    <a:pt x="90" y="429"/>
                    <a:pt x="82" y="441"/>
                    <a:pt x="82" y="441"/>
                  </a:cubicBezTo>
                  <a:cubicBezTo>
                    <a:pt x="82" y="441"/>
                    <a:pt x="67" y="440"/>
                    <a:pt x="56" y="435"/>
                  </a:cubicBezTo>
                  <a:cubicBezTo>
                    <a:pt x="49" y="435"/>
                    <a:pt x="38" y="419"/>
                    <a:pt x="31" y="419"/>
                  </a:cubicBezTo>
                  <a:cubicBezTo>
                    <a:pt x="27" y="419"/>
                    <a:pt x="8" y="425"/>
                    <a:pt x="8" y="425"/>
                  </a:cubicBezTo>
                  <a:cubicBezTo>
                    <a:pt x="8" y="425"/>
                    <a:pt x="7" y="427"/>
                    <a:pt x="6" y="429"/>
                  </a:cubicBezTo>
                  <a:cubicBezTo>
                    <a:pt x="7" y="429"/>
                    <a:pt x="7" y="429"/>
                    <a:pt x="8" y="429"/>
                  </a:cubicBezTo>
                  <a:cubicBezTo>
                    <a:pt x="4" y="433"/>
                    <a:pt x="4" y="436"/>
                    <a:pt x="1" y="44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Freeform 120">
              <a:extLst>
                <a:ext uri="{FF2B5EF4-FFF2-40B4-BE49-F238E27FC236}">
                  <a16:creationId xmlns:a16="http://schemas.microsoft.com/office/drawing/2014/main" id="{1D5E3DFB-5841-4634-944C-0D9CD17EA79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1289" y="3855113"/>
              <a:ext cx="23923" cy="25517"/>
            </a:xfrm>
            <a:custGeom>
              <a:avLst/>
              <a:gdLst>
                <a:gd name="T0" fmla="*/ 30 w 46"/>
                <a:gd name="T1" fmla="*/ 35 h 49"/>
                <a:gd name="T2" fmla="*/ 28 w 46"/>
                <a:gd name="T3" fmla="*/ 4 h 49"/>
                <a:gd name="T4" fmla="*/ 17 w 46"/>
                <a:gd name="T5" fmla="*/ 7 h 49"/>
                <a:gd name="T6" fmla="*/ 0 w 46"/>
                <a:gd name="T7" fmla="*/ 33 h 49"/>
                <a:gd name="T8" fmla="*/ 7 w 46"/>
                <a:gd name="T9" fmla="*/ 45 h 49"/>
                <a:gd name="T10" fmla="*/ 30 w 46"/>
                <a:gd name="T11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9">
                  <a:moveTo>
                    <a:pt x="30" y="35"/>
                  </a:moveTo>
                  <a:cubicBezTo>
                    <a:pt x="46" y="13"/>
                    <a:pt x="32" y="8"/>
                    <a:pt x="28" y="4"/>
                  </a:cubicBezTo>
                  <a:cubicBezTo>
                    <a:pt x="24" y="0"/>
                    <a:pt x="17" y="7"/>
                    <a:pt x="17" y="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18" y="49"/>
                    <a:pt x="30" y="3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Freeform 121">
              <a:extLst>
                <a:ext uri="{FF2B5EF4-FFF2-40B4-BE49-F238E27FC236}">
                  <a16:creationId xmlns:a16="http://schemas.microsoft.com/office/drawing/2014/main" id="{28382139-CC7F-4ED0-AFF6-C24D84B2298A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7627" y="4035325"/>
              <a:ext cx="20733" cy="11164"/>
            </a:xfrm>
            <a:custGeom>
              <a:avLst/>
              <a:gdLst>
                <a:gd name="T0" fmla="*/ 25 w 40"/>
                <a:gd name="T1" fmla="*/ 16 h 19"/>
                <a:gd name="T2" fmla="*/ 37 w 40"/>
                <a:gd name="T3" fmla="*/ 16 h 19"/>
                <a:gd name="T4" fmla="*/ 30 w 40"/>
                <a:gd name="T5" fmla="*/ 5 h 19"/>
                <a:gd name="T6" fmla="*/ 18 w 40"/>
                <a:gd name="T7" fmla="*/ 8 h 19"/>
                <a:gd name="T8" fmla="*/ 11 w 40"/>
                <a:gd name="T9" fmla="*/ 0 h 19"/>
                <a:gd name="T10" fmla="*/ 7 w 40"/>
                <a:gd name="T11" fmla="*/ 11 h 19"/>
                <a:gd name="T12" fmla="*/ 25 w 40"/>
                <a:gd name="T1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9">
                  <a:moveTo>
                    <a:pt x="25" y="16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40" y="17"/>
                    <a:pt x="30" y="5"/>
                    <a:pt x="30" y="5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3"/>
                    <a:pt x="7" y="11"/>
                  </a:cubicBezTo>
                  <a:cubicBezTo>
                    <a:pt x="18" y="19"/>
                    <a:pt x="22" y="16"/>
                    <a:pt x="25" y="1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Freeform 122">
              <a:extLst>
                <a:ext uri="{FF2B5EF4-FFF2-40B4-BE49-F238E27FC236}">
                  <a16:creationId xmlns:a16="http://schemas.microsoft.com/office/drawing/2014/main" id="{D501A33C-8CE7-4A1A-B1E7-A2AACE277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6116" y="3829596"/>
              <a:ext cx="14354" cy="7975"/>
            </a:xfrm>
            <a:custGeom>
              <a:avLst/>
              <a:gdLst>
                <a:gd name="T0" fmla="*/ 8 w 9"/>
                <a:gd name="T1" fmla="*/ 0 h 5"/>
                <a:gd name="T2" fmla="*/ 0 w 9"/>
                <a:gd name="T3" fmla="*/ 1 h 5"/>
                <a:gd name="T4" fmla="*/ 0 w 9"/>
                <a:gd name="T5" fmla="*/ 5 h 5"/>
                <a:gd name="T6" fmla="*/ 9 w 9"/>
                <a:gd name="T7" fmla="*/ 3 h 5"/>
                <a:gd name="T8" fmla="*/ 8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9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Freeform 123">
              <a:extLst>
                <a:ext uri="{FF2B5EF4-FFF2-40B4-BE49-F238E27FC236}">
                  <a16:creationId xmlns:a16="http://schemas.microsoft.com/office/drawing/2014/main" id="{56BDB594-B8CB-4905-A5A1-0D3F3EDC00ED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9436" y="3832786"/>
              <a:ext cx="30302" cy="4785"/>
            </a:xfrm>
            <a:custGeom>
              <a:avLst/>
              <a:gdLst>
                <a:gd name="T0" fmla="*/ 22 w 60"/>
                <a:gd name="T1" fmla="*/ 8 h 11"/>
                <a:gd name="T2" fmla="*/ 34 w 60"/>
                <a:gd name="T3" fmla="*/ 1 h 11"/>
                <a:gd name="T4" fmla="*/ 0 w 60"/>
                <a:gd name="T5" fmla="*/ 3 h 11"/>
                <a:gd name="T6" fmla="*/ 22 w 60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1">
                  <a:moveTo>
                    <a:pt x="22" y="8"/>
                  </a:moveTo>
                  <a:cubicBezTo>
                    <a:pt x="33" y="8"/>
                    <a:pt x="60" y="2"/>
                    <a:pt x="34" y="1"/>
                  </a:cubicBezTo>
                  <a:cubicBezTo>
                    <a:pt x="11" y="0"/>
                    <a:pt x="0" y="3"/>
                    <a:pt x="0" y="3"/>
                  </a:cubicBezTo>
                  <a:cubicBezTo>
                    <a:pt x="0" y="11"/>
                    <a:pt x="11" y="7"/>
                    <a:pt x="22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Freeform 124">
              <a:extLst>
                <a:ext uri="{FF2B5EF4-FFF2-40B4-BE49-F238E27FC236}">
                  <a16:creationId xmlns:a16="http://schemas.microsoft.com/office/drawing/2014/main" id="{1E99326E-5A05-4ABD-B5D7-39F218D3D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5178832" y="3837570"/>
              <a:ext cx="19138" cy="14354"/>
            </a:xfrm>
            <a:custGeom>
              <a:avLst/>
              <a:gdLst>
                <a:gd name="T0" fmla="*/ 19 w 38"/>
                <a:gd name="T1" fmla="*/ 22 h 25"/>
                <a:gd name="T2" fmla="*/ 16 w 38"/>
                <a:gd name="T3" fmla="*/ 14 h 25"/>
                <a:gd name="T4" fmla="*/ 19 w 38"/>
                <a:gd name="T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5">
                  <a:moveTo>
                    <a:pt x="19" y="22"/>
                  </a:moveTo>
                  <a:cubicBezTo>
                    <a:pt x="38" y="11"/>
                    <a:pt x="35" y="0"/>
                    <a:pt x="16" y="14"/>
                  </a:cubicBezTo>
                  <a:cubicBezTo>
                    <a:pt x="0" y="25"/>
                    <a:pt x="19" y="22"/>
                    <a:pt x="19" y="2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Freeform 125">
              <a:extLst>
                <a:ext uri="{FF2B5EF4-FFF2-40B4-BE49-F238E27FC236}">
                  <a16:creationId xmlns:a16="http://schemas.microsoft.com/office/drawing/2014/main" id="{7BB71DD0-4FA2-42E9-90B7-69AB05FE02DC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9565" y="3831191"/>
              <a:ext cx="33491" cy="11164"/>
            </a:xfrm>
            <a:custGeom>
              <a:avLst/>
              <a:gdLst>
                <a:gd name="T0" fmla="*/ 11 w 64"/>
                <a:gd name="T1" fmla="*/ 21 h 21"/>
                <a:gd name="T2" fmla="*/ 19 w 64"/>
                <a:gd name="T3" fmla="*/ 14 h 21"/>
                <a:gd name="T4" fmla="*/ 41 w 64"/>
                <a:gd name="T5" fmla="*/ 15 h 21"/>
                <a:gd name="T6" fmla="*/ 64 w 64"/>
                <a:gd name="T7" fmla="*/ 1 h 21"/>
                <a:gd name="T8" fmla="*/ 57 w 64"/>
                <a:gd name="T9" fmla="*/ 0 h 21"/>
                <a:gd name="T10" fmla="*/ 38 w 64"/>
                <a:gd name="T11" fmla="*/ 3 h 21"/>
                <a:gd name="T12" fmla="*/ 19 w 64"/>
                <a:gd name="T13" fmla="*/ 2 h 21"/>
                <a:gd name="T14" fmla="*/ 4 w 64"/>
                <a:gd name="T15" fmla="*/ 13 h 21"/>
                <a:gd name="T16" fmla="*/ 11 w 64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1">
                  <a:moveTo>
                    <a:pt x="11" y="21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8" y="6"/>
                    <a:pt x="4" y="13"/>
                  </a:cubicBezTo>
                  <a:cubicBezTo>
                    <a:pt x="0" y="20"/>
                    <a:pt x="11" y="21"/>
                    <a:pt x="11" y="2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Freeform 126">
              <a:extLst>
                <a:ext uri="{FF2B5EF4-FFF2-40B4-BE49-F238E27FC236}">
                  <a16:creationId xmlns:a16="http://schemas.microsoft.com/office/drawing/2014/main" id="{DA259A5E-CD2A-4A8E-B049-DD05220AE2CD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5168" y="4014592"/>
              <a:ext cx="35086" cy="20733"/>
            </a:xfrm>
            <a:custGeom>
              <a:avLst/>
              <a:gdLst>
                <a:gd name="T0" fmla="*/ 4 w 66"/>
                <a:gd name="T1" fmla="*/ 8 h 41"/>
                <a:gd name="T2" fmla="*/ 22 w 66"/>
                <a:gd name="T3" fmla="*/ 13 h 41"/>
                <a:gd name="T4" fmla="*/ 37 w 66"/>
                <a:gd name="T5" fmla="*/ 28 h 41"/>
                <a:gd name="T6" fmla="*/ 59 w 66"/>
                <a:gd name="T7" fmla="*/ 41 h 41"/>
                <a:gd name="T8" fmla="*/ 66 w 66"/>
                <a:gd name="T9" fmla="*/ 38 h 41"/>
                <a:gd name="T10" fmla="*/ 30 w 66"/>
                <a:gd name="T11" fmla="*/ 1 h 41"/>
                <a:gd name="T12" fmla="*/ 4 w 66"/>
                <a:gd name="T13" fmla="*/ 0 h 41"/>
                <a:gd name="T14" fmla="*/ 4 w 66"/>
                <a:gd name="T15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1">
                  <a:moveTo>
                    <a:pt x="4" y="8"/>
                  </a:moveTo>
                  <a:cubicBezTo>
                    <a:pt x="11" y="12"/>
                    <a:pt x="22" y="13"/>
                    <a:pt x="22" y="13"/>
                  </a:cubicBezTo>
                  <a:cubicBezTo>
                    <a:pt x="22" y="13"/>
                    <a:pt x="22" y="20"/>
                    <a:pt x="37" y="28"/>
                  </a:cubicBezTo>
                  <a:cubicBezTo>
                    <a:pt x="48" y="37"/>
                    <a:pt x="51" y="41"/>
                    <a:pt x="59" y="41"/>
                  </a:cubicBezTo>
                  <a:cubicBezTo>
                    <a:pt x="66" y="41"/>
                    <a:pt x="66" y="38"/>
                    <a:pt x="66" y="3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8"/>
                    <a:pt x="4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Freeform 127">
              <a:extLst>
                <a:ext uri="{FF2B5EF4-FFF2-40B4-BE49-F238E27FC236}">
                  <a16:creationId xmlns:a16="http://schemas.microsoft.com/office/drawing/2014/main" id="{7081654B-D9CF-4B70-ADAE-24D06C0280F9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0816" y="4020971"/>
              <a:ext cx="28707" cy="15948"/>
            </a:xfrm>
            <a:custGeom>
              <a:avLst/>
              <a:gdLst>
                <a:gd name="T0" fmla="*/ 15 w 52"/>
                <a:gd name="T1" fmla="*/ 12 h 29"/>
                <a:gd name="T2" fmla="*/ 29 w 52"/>
                <a:gd name="T3" fmla="*/ 28 h 29"/>
                <a:gd name="T4" fmla="*/ 52 w 52"/>
                <a:gd name="T5" fmla="*/ 29 h 29"/>
                <a:gd name="T6" fmla="*/ 52 w 52"/>
                <a:gd name="T7" fmla="*/ 25 h 29"/>
                <a:gd name="T8" fmla="*/ 45 w 52"/>
                <a:gd name="T9" fmla="*/ 21 h 29"/>
                <a:gd name="T10" fmla="*/ 30 w 52"/>
                <a:gd name="T11" fmla="*/ 5 h 29"/>
                <a:gd name="T12" fmla="*/ 1 w 52"/>
                <a:gd name="T13" fmla="*/ 4 h 29"/>
                <a:gd name="T14" fmla="*/ 15 w 52"/>
                <a:gd name="T15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9">
                  <a:moveTo>
                    <a:pt x="15" y="12"/>
                  </a:moveTo>
                  <a:cubicBezTo>
                    <a:pt x="22" y="16"/>
                    <a:pt x="29" y="28"/>
                    <a:pt x="29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6"/>
                    <a:pt x="30" y="5"/>
                  </a:cubicBezTo>
                  <a:cubicBezTo>
                    <a:pt x="16" y="1"/>
                    <a:pt x="1" y="0"/>
                    <a:pt x="1" y="4"/>
                  </a:cubicBezTo>
                  <a:cubicBezTo>
                    <a:pt x="0" y="11"/>
                    <a:pt x="15" y="12"/>
                    <a:pt x="15" y="1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Freeform 128">
              <a:extLst>
                <a:ext uri="{FF2B5EF4-FFF2-40B4-BE49-F238E27FC236}">
                  <a16:creationId xmlns:a16="http://schemas.microsoft.com/office/drawing/2014/main" id="{5D3B9BC1-F56A-4B2A-A599-4B7D90C9FC5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60341" y="4060842"/>
              <a:ext cx="291853" cy="251977"/>
            </a:xfrm>
            <a:custGeom>
              <a:avLst/>
              <a:gdLst>
                <a:gd name="T0" fmla="*/ 8 w 553"/>
                <a:gd name="T1" fmla="*/ 89 h 478"/>
                <a:gd name="T2" fmla="*/ 0 w 553"/>
                <a:gd name="T3" fmla="*/ 116 h 478"/>
                <a:gd name="T4" fmla="*/ 28 w 553"/>
                <a:gd name="T5" fmla="*/ 144 h 478"/>
                <a:gd name="T6" fmla="*/ 51 w 553"/>
                <a:gd name="T7" fmla="*/ 134 h 478"/>
                <a:gd name="T8" fmla="*/ 87 w 553"/>
                <a:gd name="T9" fmla="*/ 162 h 478"/>
                <a:gd name="T10" fmla="*/ 93 w 553"/>
                <a:gd name="T11" fmla="*/ 212 h 478"/>
                <a:gd name="T12" fmla="*/ 141 w 553"/>
                <a:gd name="T13" fmla="*/ 222 h 478"/>
                <a:gd name="T14" fmla="*/ 166 w 553"/>
                <a:gd name="T15" fmla="*/ 250 h 478"/>
                <a:gd name="T16" fmla="*/ 197 w 553"/>
                <a:gd name="T17" fmla="*/ 305 h 478"/>
                <a:gd name="T18" fmla="*/ 198 w 553"/>
                <a:gd name="T19" fmla="*/ 351 h 478"/>
                <a:gd name="T20" fmla="*/ 246 w 553"/>
                <a:gd name="T21" fmla="*/ 365 h 478"/>
                <a:gd name="T22" fmla="*/ 270 w 553"/>
                <a:gd name="T23" fmla="*/ 350 h 478"/>
                <a:gd name="T24" fmla="*/ 292 w 553"/>
                <a:gd name="T25" fmla="*/ 355 h 478"/>
                <a:gd name="T26" fmla="*/ 290 w 553"/>
                <a:gd name="T27" fmla="*/ 394 h 478"/>
                <a:gd name="T28" fmla="*/ 320 w 553"/>
                <a:gd name="T29" fmla="*/ 403 h 478"/>
                <a:gd name="T30" fmla="*/ 362 w 553"/>
                <a:gd name="T31" fmla="*/ 447 h 478"/>
                <a:gd name="T32" fmla="*/ 433 w 553"/>
                <a:gd name="T33" fmla="*/ 477 h 478"/>
                <a:gd name="T34" fmla="*/ 436 w 553"/>
                <a:gd name="T35" fmla="*/ 477 h 478"/>
                <a:gd name="T36" fmla="*/ 437 w 553"/>
                <a:gd name="T37" fmla="*/ 381 h 478"/>
                <a:gd name="T38" fmla="*/ 476 w 553"/>
                <a:gd name="T39" fmla="*/ 330 h 478"/>
                <a:gd name="T40" fmla="*/ 517 w 553"/>
                <a:gd name="T41" fmla="*/ 314 h 478"/>
                <a:gd name="T42" fmla="*/ 549 w 553"/>
                <a:gd name="T43" fmla="*/ 299 h 478"/>
                <a:gd name="T44" fmla="*/ 522 w 553"/>
                <a:gd name="T45" fmla="*/ 240 h 478"/>
                <a:gd name="T46" fmla="*/ 513 w 553"/>
                <a:gd name="T47" fmla="*/ 205 h 478"/>
                <a:gd name="T48" fmla="*/ 475 w 553"/>
                <a:gd name="T49" fmla="*/ 188 h 478"/>
                <a:gd name="T50" fmla="*/ 443 w 553"/>
                <a:gd name="T51" fmla="*/ 164 h 478"/>
                <a:gd name="T52" fmla="*/ 466 w 553"/>
                <a:gd name="T53" fmla="*/ 138 h 478"/>
                <a:gd name="T54" fmla="*/ 479 w 553"/>
                <a:gd name="T55" fmla="*/ 104 h 478"/>
                <a:gd name="T56" fmla="*/ 443 w 553"/>
                <a:gd name="T57" fmla="*/ 76 h 478"/>
                <a:gd name="T58" fmla="*/ 402 w 553"/>
                <a:gd name="T59" fmla="*/ 66 h 478"/>
                <a:gd name="T60" fmla="*/ 374 w 553"/>
                <a:gd name="T61" fmla="*/ 38 h 478"/>
                <a:gd name="T62" fmla="*/ 359 w 553"/>
                <a:gd name="T63" fmla="*/ 30 h 478"/>
                <a:gd name="T64" fmla="*/ 345 w 553"/>
                <a:gd name="T65" fmla="*/ 6 h 478"/>
                <a:gd name="T66" fmla="*/ 304 w 553"/>
                <a:gd name="T67" fmla="*/ 16 h 478"/>
                <a:gd name="T68" fmla="*/ 284 w 553"/>
                <a:gd name="T69" fmla="*/ 30 h 478"/>
                <a:gd name="T70" fmla="*/ 262 w 553"/>
                <a:gd name="T71" fmla="*/ 25 h 478"/>
                <a:gd name="T72" fmla="*/ 187 w 553"/>
                <a:gd name="T73" fmla="*/ 37 h 478"/>
                <a:gd name="T74" fmla="*/ 149 w 553"/>
                <a:gd name="T75" fmla="*/ 39 h 478"/>
                <a:gd name="T76" fmla="*/ 124 w 553"/>
                <a:gd name="T77" fmla="*/ 18 h 478"/>
                <a:gd name="T78" fmla="*/ 130 w 553"/>
                <a:gd name="T79" fmla="*/ 7 h 478"/>
                <a:gd name="T80" fmla="*/ 41 w 553"/>
                <a:gd name="T81" fmla="*/ 41 h 478"/>
                <a:gd name="T82" fmla="*/ 5 w 553"/>
                <a:gd name="T83" fmla="*/ 7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3" h="478">
                  <a:moveTo>
                    <a:pt x="9" y="74"/>
                  </a:move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4" y="112"/>
                    <a:pt x="11" y="116"/>
                  </a:cubicBezTo>
                  <a:cubicBezTo>
                    <a:pt x="22" y="121"/>
                    <a:pt x="28" y="144"/>
                    <a:pt x="28" y="144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9" y="148"/>
                    <a:pt x="44" y="133"/>
                    <a:pt x="51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6" y="200"/>
                    <a:pt x="86" y="200"/>
                    <a:pt x="86" y="200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41" y="222"/>
                    <a:pt x="141" y="222"/>
                    <a:pt x="141" y="222"/>
                  </a:cubicBezTo>
                  <a:cubicBezTo>
                    <a:pt x="141" y="222"/>
                    <a:pt x="127" y="267"/>
                    <a:pt x="135" y="264"/>
                  </a:cubicBezTo>
                  <a:cubicBezTo>
                    <a:pt x="146" y="264"/>
                    <a:pt x="147" y="245"/>
                    <a:pt x="166" y="250"/>
                  </a:cubicBezTo>
                  <a:cubicBezTo>
                    <a:pt x="180" y="254"/>
                    <a:pt x="206" y="259"/>
                    <a:pt x="206" y="275"/>
                  </a:cubicBezTo>
                  <a:cubicBezTo>
                    <a:pt x="205" y="294"/>
                    <a:pt x="197" y="305"/>
                    <a:pt x="197" y="305"/>
                  </a:cubicBezTo>
                  <a:cubicBezTo>
                    <a:pt x="207" y="321"/>
                    <a:pt x="207" y="321"/>
                    <a:pt x="207" y="321"/>
                  </a:cubicBezTo>
                  <a:cubicBezTo>
                    <a:pt x="207" y="321"/>
                    <a:pt x="176" y="342"/>
                    <a:pt x="198" y="351"/>
                  </a:cubicBezTo>
                  <a:cubicBezTo>
                    <a:pt x="217" y="359"/>
                    <a:pt x="236" y="353"/>
                    <a:pt x="236" y="353"/>
                  </a:cubicBezTo>
                  <a:cubicBezTo>
                    <a:pt x="246" y="365"/>
                    <a:pt x="246" y="365"/>
                    <a:pt x="246" y="365"/>
                  </a:cubicBezTo>
                  <a:cubicBezTo>
                    <a:pt x="258" y="354"/>
                    <a:pt x="258" y="354"/>
                    <a:pt x="258" y="354"/>
                  </a:cubicBezTo>
                  <a:cubicBezTo>
                    <a:pt x="270" y="350"/>
                    <a:pt x="270" y="350"/>
                    <a:pt x="270" y="350"/>
                  </a:cubicBezTo>
                  <a:cubicBezTo>
                    <a:pt x="270" y="350"/>
                    <a:pt x="294" y="302"/>
                    <a:pt x="305" y="314"/>
                  </a:cubicBezTo>
                  <a:cubicBezTo>
                    <a:pt x="316" y="326"/>
                    <a:pt x="292" y="355"/>
                    <a:pt x="292" y="355"/>
                  </a:cubicBezTo>
                  <a:cubicBezTo>
                    <a:pt x="292" y="355"/>
                    <a:pt x="299" y="356"/>
                    <a:pt x="299" y="367"/>
                  </a:cubicBezTo>
                  <a:cubicBezTo>
                    <a:pt x="302" y="375"/>
                    <a:pt x="290" y="394"/>
                    <a:pt x="290" y="394"/>
                  </a:cubicBezTo>
                  <a:cubicBezTo>
                    <a:pt x="297" y="401"/>
                    <a:pt x="297" y="401"/>
                    <a:pt x="297" y="401"/>
                  </a:cubicBezTo>
                  <a:cubicBezTo>
                    <a:pt x="320" y="403"/>
                    <a:pt x="320" y="403"/>
                    <a:pt x="320" y="403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2" y="447"/>
                    <a:pt x="362" y="447"/>
                    <a:pt x="362" y="447"/>
                  </a:cubicBezTo>
                  <a:cubicBezTo>
                    <a:pt x="383" y="478"/>
                    <a:pt x="383" y="478"/>
                    <a:pt x="383" y="478"/>
                  </a:cubicBezTo>
                  <a:cubicBezTo>
                    <a:pt x="433" y="477"/>
                    <a:pt x="433" y="477"/>
                    <a:pt x="433" y="477"/>
                  </a:cubicBezTo>
                  <a:cubicBezTo>
                    <a:pt x="432" y="477"/>
                    <a:pt x="432" y="477"/>
                    <a:pt x="432" y="477"/>
                  </a:cubicBezTo>
                  <a:cubicBezTo>
                    <a:pt x="436" y="477"/>
                    <a:pt x="436" y="477"/>
                    <a:pt x="436" y="477"/>
                  </a:cubicBezTo>
                  <a:cubicBezTo>
                    <a:pt x="448" y="451"/>
                    <a:pt x="448" y="451"/>
                    <a:pt x="448" y="451"/>
                  </a:cubicBezTo>
                  <a:cubicBezTo>
                    <a:pt x="437" y="381"/>
                    <a:pt x="437" y="381"/>
                    <a:pt x="437" y="381"/>
                  </a:cubicBezTo>
                  <a:cubicBezTo>
                    <a:pt x="448" y="378"/>
                    <a:pt x="448" y="378"/>
                    <a:pt x="448" y="378"/>
                  </a:cubicBezTo>
                  <a:cubicBezTo>
                    <a:pt x="476" y="330"/>
                    <a:pt x="476" y="330"/>
                    <a:pt x="476" y="330"/>
                  </a:cubicBezTo>
                  <a:cubicBezTo>
                    <a:pt x="506" y="339"/>
                    <a:pt x="506" y="339"/>
                    <a:pt x="506" y="339"/>
                  </a:cubicBezTo>
                  <a:cubicBezTo>
                    <a:pt x="510" y="328"/>
                    <a:pt x="510" y="321"/>
                    <a:pt x="517" y="314"/>
                  </a:cubicBezTo>
                  <a:cubicBezTo>
                    <a:pt x="517" y="314"/>
                    <a:pt x="518" y="313"/>
                    <a:pt x="518" y="313"/>
                  </a:cubicBezTo>
                  <a:cubicBezTo>
                    <a:pt x="526" y="305"/>
                    <a:pt x="545" y="302"/>
                    <a:pt x="549" y="299"/>
                  </a:cubicBezTo>
                  <a:cubicBezTo>
                    <a:pt x="553" y="291"/>
                    <a:pt x="547" y="260"/>
                    <a:pt x="543" y="256"/>
                  </a:cubicBezTo>
                  <a:cubicBezTo>
                    <a:pt x="536" y="248"/>
                    <a:pt x="521" y="259"/>
                    <a:pt x="522" y="240"/>
                  </a:cubicBezTo>
                  <a:cubicBezTo>
                    <a:pt x="522" y="236"/>
                    <a:pt x="533" y="229"/>
                    <a:pt x="537" y="226"/>
                  </a:cubicBezTo>
                  <a:cubicBezTo>
                    <a:pt x="528" y="223"/>
                    <a:pt x="520" y="215"/>
                    <a:pt x="513" y="205"/>
                  </a:cubicBezTo>
                  <a:cubicBezTo>
                    <a:pt x="508" y="199"/>
                    <a:pt x="504" y="192"/>
                    <a:pt x="501" y="186"/>
                  </a:cubicBezTo>
                  <a:cubicBezTo>
                    <a:pt x="497" y="186"/>
                    <a:pt x="486" y="192"/>
                    <a:pt x="475" y="188"/>
                  </a:cubicBezTo>
                  <a:cubicBezTo>
                    <a:pt x="460" y="187"/>
                    <a:pt x="446" y="179"/>
                    <a:pt x="446" y="179"/>
                  </a:cubicBezTo>
                  <a:cubicBezTo>
                    <a:pt x="446" y="179"/>
                    <a:pt x="435" y="175"/>
                    <a:pt x="443" y="164"/>
                  </a:cubicBezTo>
                  <a:cubicBezTo>
                    <a:pt x="447" y="156"/>
                    <a:pt x="462" y="157"/>
                    <a:pt x="462" y="157"/>
                  </a:cubicBezTo>
                  <a:cubicBezTo>
                    <a:pt x="466" y="138"/>
                    <a:pt x="466" y="138"/>
                    <a:pt x="466" y="138"/>
                  </a:cubicBezTo>
                  <a:cubicBezTo>
                    <a:pt x="466" y="138"/>
                    <a:pt x="463" y="130"/>
                    <a:pt x="467" y="127"/>
                  </a:cubicBezTo>
                  <a:cubicBezTo>
                    <a:pt x="475" y="119"/>
                    <a:pt x="486" y="112"/>
                    <a:pt x="479" y="104"/>
                  </a:cubicBezTo>
                  <a:cubicBezTo>
                    <a:pt x="468" y="92"/>
                    <a:pt x="457" y="92"/>
                    <a:pt x="457" y="92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3" y="76"/>
                    <a:pt x="447" y="64"/>
                    <a:pt x="436" y="64"/>
                  </a:cubicBezTo>
                  <a:cubicBezTo>
                    <a:pt x="425" y="60"/>
                    <a:pt x="413" y="70"/>
                    <a:pt x="402" y="66"/>
                  </a:cubicBezTo>
                  <a:cubicBezTo>
                    <a:pt x="391" y="66"/>
                    <a:pt x="388" y="46"/>
                    <a:pt x="388" y="46"/>
                  </a:cubicBezTo>
                  <a:cubicBezTo>
                    <a:pt x="374" y="38"/>
                    <a:pt x="374" y="38"/>
                    <a:pt x="374" y="38"/>
                  </a:cubicBezTo>
                  <a:cubicBezTo>
                    <a:pt x="374" y="38"/>
                    <a:pt x="386" y="19"/>
                    <a:pt x="378" y="15"/>
                  </a:cubicBezTo>
                  <a:cubicBezTo>
                    <a:pt x="367" y="11"/>
                    <a:pt x="359" y="30"/>
                    <a:pt x="359" y="30"/>
                  </a:cubicBezTo>
                  <a:cubicBezTo>
                    <a:pt x="340" y="29"/>
                    <a:pt x="340" y="29"/>
                    <a:pt x="340" y="29"/>
                  </a:cubicBezTo>
                  <a:cubicBezTo>
                    <a:pt x="340" y="29"/>
                    <a:pt x="356" y="7"/>
                    <a:pt x="345" y="6"/>
                  </a:cubicBezTo>
                  <a:cubicBezTo>
                    <a:pt x="330" y="5"/>
                    <a:pt x="315" y="16"/>
                    <a:pt x="315" y="16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4" y="16"/>
                    <a:pt x="304" y="0"/>
                    <a:pt x="293" y="7"/>
                  </a:cubicBezTo>
                  <a:cubicBezTo>
                    <a:pt x="278" y="10"/>
                    <a:pt x="284" y="30"/>
                    <a:pt x="284" y="30"/>
                  </a:cubicBezTo>
                  <a:cubicBezTo>
                    <a:pt x="273" y="29"/>
                    <a:pt x="273" y="29"/>
                    <a:pt x="273" y="2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2" y="25"/>
                    <a:pt x="223" y="61"/>
                    <a:pt x="201" y="56"/>
                  </a:cubicBezTo>
                  <a:cubicBezTo>
                    <a:pt x="175" y="55"/>
                    <a:pt x="187" y="37"/>
                    <a:pt x="187" y="3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7" y="34"/>
                    <a:pt x="124" y="22"/>
                    <a:pt x="124" y="18"/>
                  </a:cubicBezTo>
                  <a:cubicBezTo>
                    <a:pt x="124" y="18"/>
                    <a:pt x="124" y="18"/>
                    <a:pt x="125" y="18"/>
                  </a:cubicBezTo>
                  <a:cubicBezTo>
                    <a:pt x="127" y="15"/>
                    <a:pt x="129" y="11"/>
                    <a:pt x="130" y="7"/>
                  </a:cubicBezTo>
                  <a:cubicBezTo>
                    <a:pt x="123" y="7"/>
                    <a:pt x="112" y="7"/>
                    <a:pt x="90" y="13"/>
                  </a:cubicBezTo>
                  <a:cubicBezTo>
                    <a:pt x="60" y="27"/>
                    <a:pt x="52" y="34"/>
                    <a:pt x="41" y="41"/>
                  </a:cubicBezTo>
                  <a:cubicBezTo>
                    <a:pt x="29" y="44"/>
                    <a:pt x="6" y="51"/>
                    <a:pt x="6" y="51"/>
                  </a:cubicBezTo>
                  <a:cubicBezTo>
                    <a:pt x="5" y="74"/>
                    <a:pt x="5" y="74"/>
                    <a:pt x="5" y="74"/>
                  </a:cubicBezTo>
                  <a:lnTo>
                    <a:pt x="9" y="7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Freeform 129">
              <a:extLst>
                <a:ext uri="{FF2B5EF4-FFF2-40B4-BE49-F238E27FC236}">
                  <a16:creationId xmlns:a16="http://schemas.microsoft.com/office/drawing/2014/main" id="{B7D5D352-BC86-4A0F-BC9B-7E93607F9055}"/>
                </a:ext>
              </a:extLst>
            </p:cNvPr>
            <p:cNvSpPr>
              <a:spLocks/>
            </p:cNvSpPr>
            <p:nvPr/>
          </p:nvSpPr>
          <p:spPr bwMode="gray">
            <a:xfrm>
              <a:off x="5027324" y="4064031"/>
              <a:ext cx="3190" cy="6379"/>
            </a:xfrm>
            <a:custGeom>
              <a:avLst/>
              <a:gdLst>
                <a:gd name="T0" fmla="*/ 7 w 7"/>
                <a:gd name="T1" fmla="*/ 0 h 11"/>
                <a:gd name="T2" fmla="*/ 5 w 7"/>
                <a:gd name="T3" fmla="*/ 0 h 11"/>
                <a:gd name="T4" fmla="*/ 0 w 7"/>
                <a:gd name="T5" fmla="*/ 11 h 11"/>
                <a:gd name="T6" fmla="*/ 7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4"/>
                    <a:pt x="2" y="8"/>
                    <a:pt x="0" y="11"/>
                  </a:cubicBezTo>
                  <a:cubicBezTo>
                    <a:pt x="3" y="7"/>
                    <a:pt x="3" y="4"/>
                    <a:pt x="7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Freeform 130">
              <a:extLst>
                <a:ext uri="{FF2B5EF4-FFF2-40B4-BE49-F238E27FC236}">
                  <a16:creationId xmlns:a16="http://schemas.microsoft.com/office/drawing/2014/main" id="{7D751AC2-B1C6-4F3D-84FA-B92A88B9A0D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9995" y="4234673"/>
              <a:ext cx="65389" cy="94093"/>
            </a:xfrm>
            <a:custGeom>
              <a:avLst/>
              <a:gdLst>
                <a:gd name="T0" fmla="*/ 92 w 126"/>
                <a:gd name="T1" fmla="*/ 155 h 178"/>
                <a:gd name="T2" fmla="*/ 97 w 126"/>
                <a:gd name="T3" fmla="*/ 136 h 178"/>
                <a:gd name="T4" fmla="*/ 121 w 126"/>
                <a:gd name="T5" fmla="*/ 110 h 178"/>
                <a:gd name="T6" fmla="*/ 103 w 126"/>
                <a:gd name="T7" fmla="*/ 79 h 178"/>
                <a:gd name="T8" fmla="*/ 72 w 126"/>
                <a:gd name="T9" fmla="*/ 20 h 178"/>
                <a:gd name="T10" fmla="*/ 73 w 126"/>
                <a:gd name="T11" fmla="*/ 9 h 178"/>
                <a:gd name="T12" fmla="*/ 43 w 126"/>
                <a:gd name="T13" fmla="*/ 0 h 178"/>
                <a:gd name="T14" fmla="*/ 15 w 126"/>
                <a:gd name="T15" fmla="*/ 48 h 178"/>
                <a:gd name="T16" fmla="*/ 4 w 126"/>
                <a:gd name="T17" fmla="*/ 51 h 178"/>
                <a:gd name="T18" fmla="*/ 15 w 126"/>
                <a:gd name="T19" fmla="*/ 121 h 178"/>
                <a:gd name="T20" fmla="*/ 3 w 126"/>
                <a:gd name="T21" fmla="*/ 147 h 178"/>
                <a:gd name="T22" fmla="*/ 0 w 126"/>
                <a:gd name="T23" fmla="*/ 147 h 178"/>
                <a:gd name="T24" fmla="*/ 17 w 126"/>
                <a:gd name="T25" fmla="*/ 155 h 178"/>
                <a:gd name="T26" fmla="*/ 35 w 126"/>
                <a:gd name="T27" fmla="*/ 175 h 178"/>
                <a:gd name="T28" fmla="*/ 62 w 126"/>
                <a:gd name="T29" fmla="*/ 161 h 178"/>
                <a:gd name="T30" fmla="*/ 80 w 126"/>
                <a:gd name="T31" fmla="*/ 170 h 178"/>
                <a:gd name="T32" fmla="*/ 95 w 126"/>
                <a:gd name="T33" fmla="*/ 167 h 178"/>
                <a:gd name="T34" fmla="*/ 92 w 126"/>
                <a:gd name="T35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78">
                  <a:moveTo>
                    <a:pt x="92" y="155"/>
                  </a:moveTo>
                  <a:cubicBezTo>
                    <a:pt x="93" y="147"/>
                    <a:pt x="89" y="140"/>
                    <a:pt x="97" y="136"/>
                  </a:cubicBezTo>
                  <a:cubicBezTo>
                    <a:pt x="101" y="132"/>
                    <a:pt x="117" y="114"/>
                    <a:pt x="121" y="110"/>
                  </a:cubicBezTo>
                  <a:cubicBezTo>
                    <a:pt x="126" y="84"/>
                    <a:pt x="106" y="95"/>
                    <a:pt x="103" y="79"/>
                  </a:cubicBezTo>
                  <a:cubicBezTo>
                    <a:pt x="84" y="82"/>
                    <a:pt x="71" y="43"/>
                    <a:pt x="72" y="2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7" y="155"/>
                    <a:pt x="16" y="178"/>
                    <a:pt x="35" y="175"/>
                  </a:cubicBezTo>
                  <a:cubicBezTo>
                    <a:pt x="58" y="176"/>
                    <a:pt x="51" y="157"/>
                    <a:pt x="62" y="161"/>
                  </a:cubicBezTo>
                  <a:cubicBezTo>
                    <a:pt x="73" y="162"/>
                    <a:pt x="73" y="169"/>
                    <a:pt x="80" y="170"/>
                  </a:cubicBezTo>
                  <a:cubicBezTo>
                    <a:pt x="84" y="170"/>
                    <a:pt x="88" y="170"/>
                    <a:pt x="95" y="167"/>
                  </a:cubicBezTo>
                  <a:cubicBezTo>
                    <a:pt x="92" y="165"/>
                    <a:pt x="91" y="162"/>
                    <a:pt x="92" y="15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Freeform 131">
              <a:extLst>
                <a:ext uri="{FF2B5EF4-FFF2-40B4-BE49-F238E27FC236}">
                  <a16:creationId xmlns:a16="http://schemas.microsoft.com/office/drawing/2014/main" id="{39D51FEB-8389-4C95-942C-C64255F71E25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3960" y="4159719"/>
              <a:ext cx="543835" cy="315769"/>
            </a:xfrm>
            <a:custGeom>
              <a:avLst/>
              <a:gdLst>
                <a:gd name="T0" fmla="*/ 283 w 1029"/>
                <a:gd name="T1" fmla="*/ 552 h 597"/>
                <a:gd name="T2" fmla="*/ 289 w 1029"/>
                <a:gd name="T3" fmla="*/ 580 h 597"/>
                <a:gd name="T4" fmla="*/ 337 w 1029"/>
                <a:gd name="T5" fmla="*/ 597 h 597"/>
                <a:gd name="T6" fmla="*/ 364 w 1029"/>
                <a:gd name="T7" fmla="*/ 579 h 597"/>
                <a:gd name="T8" fmla="*/ 397 w 1029"/>
                <a:gd name="T9" fmla="*/ 588 h 597"/>
                <a:gd name="T10" fmla="*/ 407 w 1029"/>
                <a:gd name="T11" fmla="*/ 539 h 597"/>
                <a:gd name="T12" fmla="*/ 439 w 1029"/>
                <a:gd name="T13" fmla="*/ 491 h 597"/>
                <a:gd name="T14" fmla="*/ 476 w 1029"/>
                <a:gd name="T15" fmla="*/ 500 h 597"/>
                <a:gd name="T16" fmla="*/ 517 w 1029"/>
                <a:gd name="T17" fmla="*/ 502 h 597"/>
                <a:gd name="T18" fmla="*/ 573 w 1029"/>
                <a:gd name="T19" fmla="*/ 520 h 597"/>
                <a:gd name="T20" fmla="*/ 654 w 1029"/>
                <a:gd name="T21" fmla="*/ 547 h 597"/>
                <a:gd name="T22" fmla="*/ 699 w 1029"/>
                <a:gd name="T23" fmla="*/ 542 h 597"/>
                <a:gd name="T24" fmla="*/ 732 w 1029"/>
                <a:gd name="T25" fmla="*/ 555 h 597"/>
                <a:gd name="T26" fmla="*/ 778 w 1029"/>
                <a:gd name="T27" fmla="*/ 519 h 597"/>
                <a:gd name="T28" fmla="*/ 880 w 1029"/>
                <a:gd name="T29" fmla="*/ 501 h 597"/>
                <a:gd name="T30" fmla="*/ 912 w 1029"/>
                <a:gd name="T31" fmla="*/ 468 h 597"/>
                <a:gd name="T32" fmla="*/ 960 w 1029"/>
                <a:gd name="T33" fmla="*/ 397 h 597"/>
                <a:gd name="T34" fmla="*/ 1003 w 1029"/>
                <a:gd name="T35" fmla="*/ 365 h 597"/>
                <a:gd name="T36" fmla="*/ 1016 w 1029"/>
                <a:gd name="T37" fmla="*/ 316 h 597"/>
                <a:gd name="T38" fmla="*/ 977 w 1029"/>
                <a:gd name="T39" fmla="*/ 268 h 597"/>
                <a:gd name="T40" fmla="*/ 885 w 1029"/>
                <a:gd name="T41" fmla="*/ 237 h 597"/>
                <a:gd name="T42" fmla="*/ 865 w 1029"/>
                <a:gd name="T43" fmla="*/ 259 h 597"/>
                <a:gd name="T44" fmla="*/ 837 w 1029"/>
                <a:gd name="T45" fmla="*/ 212 h 597"/>
                <a:gd name="T46" fmla="*/ 839 w 1029"/>
                <a:gd name="T47" fmla="*/ 177 h 597"/>
                <a:gd name="T48" fmla="*/ 765 w 1029"/>
                <a:gd name="T49" fmla="*/ 166 h 597"/>
                <a:gd name="T50" fmla="*/ 720 w 1029"/>
                <a:gd name="T51" fmla="*/ 172 h 597"/>
                <a:gd name="T52" fmla="*/ 741 w 1029"/>
                <a:gd name="T53" fmla="*/ 203 h 597"/>
                <a:gd name="T54" fmla="*/ 706 w 1029"/>
                <a:gd name="T55" fmla="*/ 217 h 597"/>
                <a:gd name="T56" fmla="*/ 656 w 1029"/>
                <a:gd name="T57" fmla="*/ 176 h 597"/>
                <a:gd name="T58" fmla="*/ 654 w 1029"/>
                <a:gd name="T59" fmla="*/ 123 h 597"/>
                <a:gd name="T60" fmla="*/ 587 w 1029"/>
                <a:gd name="T61" fmla="*/ 123 h 597"/>
                <a:gd name="T62" fmla="*/ 507 w 1029"/>
                <a:gd name="T63" fmla="*/ 70 h 597"/>
                <a:gd name="T64" fmla="*/ 482 w 1029"/>
                <a:gd name="T65" fmla="*/ 57 h 597"/>
                <a:gd name="T66" fmla="*/ 438 w 1029"/>
                <a:gd name="T67" fmla="*/ 21 h 597"/>
                <a:gd name="T68" fmla="*/ 437 w 1029"/>
                <a:gd name="T69" fmla="*/ 43 h 597"/>
                <a:gd name="T70" fmla="*/ 404 w 1029"/>
                <a:gd name="T71" fmla="*/ 42 h 597"/>
                <a:gd name="T72" fmla="*/ 392 w 1029"/>
                <a:gd name="T73" fmla="*/ 53 h 597"/>
                <a:gd name="T74" fmla="*/ 363 w 1029"/>
                <a:gd name="T75" fmla="*/ 32 h 597"/>
                <a:gd name="T76" fmla="*/ 319 w 1029"/>
                <a:gd name="T77" fmla="*/ 15 h 597"/>
                <a:gd name="T78" fmla="*/ 318 w 1029"/>
                <a:gd name="T79" fmla="*/ 42 h 597"/>
                <a:gd name="T80" fmla="*/ 230 w 1029"/>
                <a:gd name="T81" fmla="*/ 76 h 597"/>
                <a:gd name="T82" fmla="*/ 168 w 1029"/>
                <a:gd name="T83" fmla="*/ 122 h 597"/>
                <a:gd name="T84" fmla="*/ 107 w 1029"/>
                <a:gd name="T85" fmla="*/ 146 h 597"/>
                <a:gd name="T86" fmla="*/ 58 w 1029"/>
                <a:gd name="T87" fmla="*/ 163 h 597"/>
                <a:gd name="T88" fmla="*/ 9 w 1029"/>
                <a:gd name="T89" fmla="*/ 168 h 597"/>
                <a:gd name="T90" fmla="*/ 21 w 1029"/>
                <a:gd name="T91" fmla="*/ 223 h 597"/>
                <a:gd name="T92" fmla="*/ 64 w 1029"/>
                <a:gd name="T93" fmla="*/ 263 h 597"/>
                <a:gd name="T94" fmla="*/ 44 w 1029"/>
                <a:gd name="T95" fmla="*/ 300 h 597"/>
                <a:gd name="T96" fmla="*/ 71 w 1029"/>
                <a:gd name="T97" fmla="*/ 355 h 597"/>
                <a:gd name="T98" fmla="*/ 164 w 1029"/>
                <a:gd name="T99" fmla="*/ 455 h 597"/>
                <a:gd name="T100" fmla="*/ 229 w 1029"/>
                <a:gd name="T101" fmla="*/ 500 h 597"/>
                <a:gd name="T102" fmla="*/ 268 w 1029"/>
                <a:gd name="T103" fmla="*/ 544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597">
                  <a:moveTo>
                    <a:pt x="268" y="544"/>
                  </a:moveTo>
                  <a:cubicBezTo>
                    <a:pt x="268" y="544"/>
                    <a:pt x="275" y="552"/>
                    <a:pt x="283" y="552"/>
                  </a:cubicBezTo>
                  <a:cubicBezTo>
                    <a:pt x="287" y="556"/>
                    <a:pt x="293" y="572"/>
                    <a:pt x="293" y="572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300" y="588"/>
                    <a:pt x="300" y="588"/>
                    <a:pt x="300" y="588"/>
                  </a:cubicBezTo>
                  <a:cubicBezTo>
                    <a:pt x="337" y="597"/>
                    <a:pt x="337" y="597"/>
                    <a:pt x="337" y="597"/>
                  </a:cubicBezTo>
                  <a:cubicBezTo>
                    <a:pt x="353" y="575"/>
                    <a:pt x="353" y="575"/>
                    <a:pt x="353" y="575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75" y="580"/>
                    <a:pt x="375" y="580"/>
                    <a:pt x="375" y="580"/>
                  </a:cubicBezTo>
                  <a:cubicBezTo>
                    <a:pt x="375" y="580"/>
                    <a:pt x="390" y="588"/>
                    <a:pt x="397" y="588"/>
                  </a:cubicBezTo>
                  <a:cubicBezTo>
                    <a:pt x="401" y="589"/>
                    <a:pt x="391" y="569"/>
                    <a:pt x="391" y="561"/>
                  </a:cubicBezTo>
                  <a:cubicBezTo>
                    <a:pt x="395" y="554"/>
                    <a:pt x="407" y="539"/>
                    <a:pt x="407" y="539"/>
                  </a:cubicBezTo>
                  <a:cubicBezTo>
                    <a:pt x="433" y="552"/>
                    <a:pt x="433" y="552"/>
                    <a:pt x="433" y="552"/>
                  </a:cubicBezTo>
                  <a:cubicBezTo>
                    <a:pt x="439" y="491"/>
                    <a:pt x="439" y="491"/>
                    <a:pt x="439" y="491"/>
                  </a:cubicBezTo>
                  <a:cubicBezTo>
                    <a:pt x="462" y="492"/>
                    <a:pt x="462" y="492"/>
                    <a:pt x="462" y="492"/>
                  </a:cubicBezTo>
                  <a:cubicBezTo>
                    <a:pt x="462" y="492"/>
                    <a:pt x="465" y="500"/>
                    <a:pt x="476" y="500"/>
                  </a:cubicBezTo>
                  <a:cubicBezTo>
                    <a:pt x="484" y="497"/>
                    <a:pt x="488" y="493"/>
                    <a:pt x="488" y="493"/>
                  </a:cubicBezTo>
                  <a:cubicBezTo>
                    <a:pt x="488" y="493"/>
                    <a:pt x="514" y="502"/>
                    <a:pt x="517" y="502"/>
                  </a:cubicBezTo>
                  <a:cubicBezTo>
                    <a:pt x="521" y="503"/>
                    <a:pt x="550" y="523"/>
                    <a:pt x="550" y="523"/>
                  </a:cubicBezTo>
                  <a:cubicBezTo>
                    <a:pt x="550" y="523"/>
                    <a:pt x="558" y="520"/>
                    <a:pt x="573" y="520"/>
                  </a:cubicBezTo>
                  <a:cubicBezTo>
                    <a:pt x="588" y="521"/>
                    <a:pt x="605" y="549"/>
                    <a:pt x="605" y="549"/>
                  </a:cubicBezTo>
                  <a:cubicBezTo>
                    <a:pt x="654" y="547"/>
                    <a:pt x="654" y="547"/>
                    <a:pt x="654" y="547"/>
                  </a:cubicBezTo>
                  <a:cubicBezTo>
                    <a:pt x="662" y="532"/>
                    <a:pt x="662" y="532"/>
                    <a:pt x="662" y="532"/>
                  </a:cubicBezTo>
                  <a:cubicBezTo>
                    <a:pt x="699" y="542"/>
                    <a:pt x="699" y="542"/>
                    <a:pt x="699" y="542"/>
                  </a:cubicBezTo>
                  <a:cubicBezTo>
                    <a:pt x="706" y="553"/>
                    <a:pt x="706" y="553"/>
                    <a:pt x="706" y="553"/>
                  </a:cubicBezTo>
                  <a:cubicBezTo>
                    <a:pt x="732" y="555"/>
                    <a:pt x="732" y="555"/>
                    <a:pt x="732" y="555"/>
                  </a:cubicBezTo>
                  <a:cubicBezTo>
                    <a:pt x="743" y="563"/>
                    <a:pt x="743" y="563"/>
                    <a:pt x="743" y="563"/>
                  </a:cubicBezTo>
                  <a:cubicBezTo>
                    <a:pt x="747" y="552"/>
                    <a:pt x="763" y="526"/>
                    <a:pt x="778" y="519"/>
                  </a:cubicBezTo>
                  <a:cubicBezTo>
                    <a:pt x="794" y="512"/>
                    <a:pt x="834" y="529"/>
                    <a:pt x="834" y="529"/>
                  </a:cubicBezTo>
                  <a:cubicBezTo>
                    <a:pt x="880" y="501"/>
                    <a:pt x="880" y="501"/>
                    <a:pt x="880" y="501"/>
                  </a:cubicBezTo>
                  <a:cubicBezTo>
                    <a:pt x="880" y="501"/>
                    <a:pt x="873" y="489"/>
                    <a:pt x="885" y="478"/>
                  </a:cubicBezTo>
                  <a:cubicBezTo>
                    <a:pt x="897" y="467"/>
                    <a:pt x="904" y="483"/>
                    <a:pt x="912" y="468"/>
                  </a:cubicBezTo>
                  <a:cubicBezTo>
                    <a:pt x="924" y="453"/>
                    <a:pt x="917" y="426"/>
                    <a:pt x="926" y="411"/>
                  </a:cubicBezTo>
                  <a:cubicBezTo>
                    <a:pt x="937" y="400"/>
                    <a:pt x="944" y="408"/>
                    <a:pt x="960" y="397"/>
                  </a:cubicBezTo>
                  <a:cubicBezTo>
                    <a:pt x="975" y="387"/>
                    <a:pt x="980" y="360"/>
                    <a:pt x="980" y="360"/>
                  </a:cubicBezTo>
                  <a:cubicBezTo>
                    <a:pt x="1003" y="365"/>
                    <a:pt x="1003" y="365"/>
                    <a:pt x="1003" y="365"/>
                  </a:cubicBezTo>
                  <a:cubicBezTo>
                    <a:pt x="1029" y="355"/>
                    <a:pt x="1029" y="355"/>
                    <a:pt x="1029" y="355"/>
                  </a:cubicBezTo>
                  <a:cubicBezTo>
                    <a:pt x="1016" y="316"/>
                    <a:pt x="1016" y="316"/>
                    <a:pt x="1016" y="316"/>
                  </a:cubicBezTo>
                  <a:cubicBezTo>
                    <a:pt x="986" y="314"/>
                    <a:pt x="986" y="314"/>
                    <a:pt x="986" y="314"/>
                  </a:cubicBezTo>
                  <a:cubicBezTo>
                    <a:pt x="977" y="268"/>
                    <a:pt x="977" y="268"/>
                    <a:pt x="977" y="268"/>
                  </a:cubicBezTo>
                  <a:cubicBezTo>
                    <a:pt x="940" y="259"/>
                    <a:pt x="940" y="259"/>
                    <a:pt x="940" y="259"/>
                  </a:cubicBezTo>
                  <a:cubicBezTo>
                    <a:pt x="885" y="237"/>
                    <a:pt x="885" y="237"/>
                    <a:pt x="885" y="237"/>
                  </a:cubicBezTo>
                  <a:cubicBezTo>
                    <a:pt x="880" y="252"/>
                    <a:pt x="880" y="252"/>
                    <a:pt x="880" y="252"/>
                  </a:cubicBezTo>
                  <a:cubicBezTo>
                    <a:pt x="865" y="259"/>
                    <a:pt x="865" y="259"/>
                    <a:pt x="865" y="259"/>
                  </a:cubicBezTo>
                  <a:cubicBezTo>
                    <a:pt x="865" y="259"/>
                    <a:pt x="859" y="236"/>
                    <a:pt x="851" y="231"/>
                  </a:cubicBezTo>
                  <a:cubicBezTo>
                    <a:pt x="848" y="227"/>
                    <a:pt x="837" y="212"/>
                    <a:pt x="837" y="212"/>
                  </a:cubicBezTo>
                  <a:cubicBezTo>
                    <a:pt x="853" y="197"/>
                    <a:pt x="853" y="197"/>
                    <a:pt x="853" y="197"/>
                  </a:cubicBezTo>
                  <a:cubicBezTo>
                    <a:pt x="839" y="177"/>
                    <a:pt x="839" y="177"/>
                    <a:pt x="839" y="177"/>
                  </a:cubicBezTo>
                  <a:cubicBezTo>
                    <a:pt x="797" y="194"/>
                    <a:pt x="797" y="194"/>
                    <a:pt x="797" y="194"/>
                  </a:cubicBezTo>
                  <a:cubicBezTo>
                    <a:pt x="797" y="194"/>
                    <a:pt x="783" y="175"/>
                    <a:pt x="765" y="166"/>
                  </a:cubicBezTo>
                  <a:cubicBezTo>
                    <a:pt x="743" y="157"/>
                    <a:pt x="717" y="149"/>
                    <a:pt x="717" y="149"/>
                  </a:cubicBezTo>
                  <a:cubicBezTo>
                    <a:pt x="720" y="172"/>
                    <a:pt x="720" y="172"/>
                    <a:pt x="720" y="172"/>
                  </a:cubicBezTo>
                  <a:cubicBezTo>
                    <a:pt x="720" y="172"/>
                    <a:pt x="734" y="184"/>
                    <a:pt x="741" y="184"/>
                  </a:cubicBezTo>
                  <a:cubicBezTo>
                    <a:pt x="749" y="185"/>
                    <a:pt x="741" y="203"/>
                    <a:pt x="741" y="203"/>
                  </a:cubicBezTo>
                  <a:cubicBezTo>
                    <a:pt x="726" y="199"/>
                    <a:pt x="726" y="199"/>
                    <a:pt x="726" y="199"/>
                  </a:cubicBezTo>
                  <a:cubicBezTo>
                    <a:pt x="726" y="199"/>
                    <a:pt x="707" y="209"/>
                    <a:pt x="706" y="217"/>
                  </a:cubicBezTo>
                  <a:cubicBezTo>
                    <a:pt x="702" y="224"/>
                    <a:pt x="679" y="231"/>
                    <a:pt x="669" y="223"/>
                  </a:cubicBezTo>
                  <a:cubicBezTo>
                    <a:pt x="658" y="215"/>
                    <a:pt x="663" y="188"/>
                    <a:pt x="656" y="176"/>
                  </a:cubicBezTo>
                  <a:cubicBezTo>
                    <a:pt x="653" y="165"/>
                    <a:pt x="622" y="167"/>
                    <a:pt x="615" y="159"/>
                  </a:cubicBezTo>
                  <a:cubicBezTo>
                    <a:pt x="608" y="147"/>
                    <a:pt x="654" y="123"/>
                    <a:pt x="654" y="123"/>
                  </a:cubicBezTo>
                  <a:cubicBezTo>
                    <a:pt x="633" y="102"/>
                    <a:pt x="633" y="102"/>
                    <a:pt x="633" y="102"/>
                  </a:cubicBezTo>
                  <a:cubicBezTo>
                    <a:pt x="587" y="123"/>
                    <a:pt x="587" y="123"/>
                    <a:pt x="587" y="123"/>
                  </a:cubicBezTo>
                  <a:cubicBezTo>
                    <a:pt x="584" y="100"/>
                    <a:pt x="584" y="100"/>
                    <a:pt x="584" y="100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85"/>
                    <a:pt x="506" y="85"/>
                    <a:pt x="506" y="85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7" y="30"/>
                    <a:pt x="487" y="30"/>
                    <a:pt x="487" y="30"/>
                  </a:cubicBezTo>
                  <a:cubicBezTo>
                    <a:pt x="438" y="21"/>
                    <a:pt x="438" y="21"/>
                    <a:pt x="438" y="21"/>
                  </a:cubicBezTo>
                  <a:cubicBezTo>
                    <a:pt x="430" y="32"/>
                    <a:pt x="430" y="32"/>
                    <a:pt x="430" y="32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29" y="51"/>
                    <a:pt x="429" y="51"/>
                    <a:pt x="429" y="51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4" y="44"/>
                    <a:pt x="404" y="45"/>
                    <a:pt x="403" y="46"/>
                  </a:cubicBezTo>
                  <a:cubicBezTo>
                    <a:pt x="402" y="53"/>
                    <a:pt x="398" y="59"/>
                    <a:pt x="392" y="53"/>
                  </a:cubicBezTo>
                  <a:cubicBezTo>
                    <a:pt x="381" y="45"/>
                    <a:pt x="362" y="51"/>
                    <a:pt x="378" y="29"/>
                  </a:cubicBezTo>
                  <a:cubicBezTo>
                    <a:pt x="374" y="33"/>
                    <a:pt x="367" y="32"/>
                    <a:pt x="363" y="32"/>
                  </a:cubicBezTo>
                  <a:cubicBezTo>
                    <a:pt x="383" y="6"/>
                    <a:pt x="338" y="8"/>
                    <a:pt x="327" y="0"/>
                  </a:cubicBezTo>
                  <a:cubicBezTo>
                    <a:pt x="323" y="4"/>
                    <a:pt x="319" y="11"/>
                    <a:pt x="319" y="15"/>
                  </a:cubicBezTo>
                  <a:cubicBezTo>
                    <a:pt x="323" y="15"/>
                    <a:pt x="341" y="24"/>
                    <a:pt x="341" y="27"/>
                  </a:cubicBezTo>
                  <a:cubicBezTo>
                    <a:pt x="340" y="43"/>
                    <a:pt x="329" y="34"/>
                    <a:pt x="318" y="42"/>
                  </a:cubicBezTo>
                  <a:cubicBezTo>
                    <a:pt x="302" y="48"/>
                    <a:pt x="287" y="63"/>
                    <a:pt x="275" y="63"/>
                  </a:cubicBezTo>
                  <a:cubicBezTo>
                    <a:pt x="264" y="62"/>
                    <a:pt x="238" y="72"/>
                    <a:pt x="230" y="76"/>
                  </a:cubicBezTo>
                  <a:cubicBezTo>
                    <a:pt x="215" y="83"/>
                    <a:pt x="206" y="117"/>
                    <a:pt x="191" y="101"/>
                  </a:cubicBezTo>
                  <a:cubicBezTo>
                    <a:pt x="191" y="101"/>
                    <a:pt x="180" y="108"/>
                    <a:pt x="168" y="122"/>
                  </a:cubicBezTo>
                  <a:cubicBezTo>
                    <a:pt x="160" y="130"/>
                    <a:pt x="153" y="133"/>
                    <a:pt x="145" y="129"/>
                  </a:cubicBezTo>
                  <a:cubicBezTo>
                    <a:pt x="140" y="163"/>
                    <a:pt x="119" y="139"/>
                    <a:pt x="107" y="146"/>
                  </a:cubicBezTo>
                  <a:cubicBezTo>
                    <a:pt x="103" y="146"/>
                    <a:pt x="88" y="153"/>
                    <a:pt x="88" y="153"/>
                  </a:cubicBezTo>
                  <a:cubicBezTo>
                    <a:pt x="70" y="141"/>
                    <a:pt x="65" y="160"/>
                    <a:pt x="58" y="163"/>
                  </a:cubicBezTo>
                  <a:cubicBezTo>
                    <a:pt x="50" y="170"/>
                    <a:pt x="37" y="204"/>
                    <a:pt x="33" y="208"/>
                  </a:cubicBezTo>
                  <a:cubicBezTo>
                    <a:pt x="29" y="208"/>
                    <a:pt x="12" y="176"/>
                    <a:pt x="9" y="168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0" y="187"/>
                    <a:pt x="14" y="211"/>
                    <a:pt x="21" y="223"/>
                  </a:cubicBezTo>
                  <a:cubicBezTo>
                    <a:pt x="28" y="234"/>
                    <a:pt x="61" y="244"/>
                    <a:pt x="53" y="259"/>
                  </a:cubicBezTo>
                  <a:cubicBezTo>
                    <a:pt x="57" y="259"/>
                    <a:pt x="60" y="263"/>
                    <a:pt x="64" y="263"/>
                  </a:cubicBezTo>
                  <a:cubicBezTo>
                    <a:pt x="64" y="270"/>
                    <a:pt x="59" y="286"/>
                    <a:pt x="56" y="285"/>
                  </a:cubicBezTo>
                  <a:cubicBezTo>
                    <a:pt x="44" y="300"/>
                    <a:pt x="44" y="300"/>
                    <a:pt x="44" y="300"/>
                  </a:cubicBezTo>
                  <a:cubicBezTo>
                    <a:pt x="43" y="315"/>
                    <a:pt x="58" y="316"/>
                    <a:pt x="62" y="320"/>
                  </a:cubicBezTo>
                  <a:cubicBezTo>
                    <a:pt x="69" y="332"/>
                    <a:pt x="68" y="343"/>
                    <a:pt x="71" y="355"/>
                  </a:cubicBezTo>
                  <a:cubicBezTo>
                    <a:pt x="74" y="367"/>
                    <a:pt x="92" y="398"/>
                    <a:pt x="106" y="402"/>
                  </a:cubicBezTo>
                  <a:cubicBezTo>
                    <a:pt x="129" y="407"/>
                    <a:pt x="160" y="455"/>
                    <a:pt x="164" y="455"/>
                  </a:cubicBezTo>
                  <a:cubicBezTo>
                    <a:pt x="175" y="455"/>
                    <a:pt x="194" y="460"/>
                    <a:pt x="193" y="475"/>
                  </a:cubicBezTo>
                  <a:cubicBezTo>
                    <a:pt x="195" y="506"/>
                    <a:pt x="219" y="481"/>
                    <a:pt x="229" y="500"/>
                  </a:cubicBezTo>
                  <a:cubicBezTo>
                    <a:pt x="235" y="514"/>
                    <a:pt x="250" y="528"/>
                    <a:pt x="255" y="547"/>
                  </a:cubicBezTo>
                  <a:lnTo>
                    <a:pt x="268" y="54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Freeform 132">
              <a:extLst>
                <a:ext uri="{FF2B5EF4-FFF2-40B4-BE49-F238E27FC236}">
                  <a16:creationId xmlns:a16="http://schemas.microsoft.com/office/drawing/2014/main" id="{F311F89C-B18A-40B4-967A-2ACDC2DDCCA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80253" y="3418139"/>
              <a:ext cx="30302" cy="28706"/>
            </a:xfrm>
            <a:custGeom>
              <a:avLst/>
              <a:gdLst>
                <a:gd name="T0" fmla="*/ 54 w 57"/>
                <a:gd name="T1" fmla="*/ 0 h 56"/>
                <a:gd name="T2" fmla="*/ 47 w 57"/>
                <a:gd name="T3" fmla="*/ 0 h 56"/>
                <a:gd name="T4" fmla="*/ 39 w 57"/>
                <a:gd name="T5" fmla="*/ 7 h 56"/>
                <a:gd name="T6" fmla="*/ 20 w 57"/>
                <a:gd name="T7" fmla="*/ 14 h 56"/>
                <a:gd name="T8" fmla="*/ 16 w 57"/>
                <a:gd name="T9" fmla="*/ 29 h 56"/>
                <a:gd name="T10" fmla="*/ 8 w 57"/>
                <a:gd name="T11" fmla="*/ 33 h 56"/>
                <a:gd name="T12" fmla="*/ 0 w 57"/>
                <a:gd name="T13" fmla="*/ 44 h 56"/>
                <a:gd name="T14" fmla="*/ 7 w 57"/>
                <a:gd name="T15" fmla="*/ 52 h 56"/>
                <a:gd name="T16" fmla="*/ 14 w 57"/>
                <a:gd name="T17" fmla="*/ 56 h 56"/>
                <a:gd name="T18" fmla="*/ 30 w 57"/>
                <a:gd name="T19" fmla="*/ 49 h 56"/>
                <a:gd name="T20" fmla="*/ 45 w 57"/>
                <a:gd name="T21" fmla="*/ 31 h 56"/>
                <a:gd name="T22" fmla="*/ 42 w 57"/>
                <a:gd name="T23" fmla="*/ 15 h 56"/>
                <a:gd name="T24" fmla="*/ 50 w 57"/>
                <a:gd name="T25" fmla="*/ 16 h 56"/>
                <a:gd name="T26" fmla="*/ 54 w 57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6">
                  <a:moveTo>
                    <a:pt x="54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" y="48"/>
                    <a:pt x="7" y="52"/>
                  </a:cubicBezTo>
                  <a:cubicBezTo>
                    <a:pt x="11" y="52"/>
                    <a:pt x="14" y="56"/>
                    <a:pt x="14" y="56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45" y="34"/>
                    <a:pt x="45" y="31"/>
                  </a:cubicBezTo>
                  <a:cubicBezTo>
                    <a:pt x="45" y="31"/>
                    <a:pt x="39" y="19"/>
                    <a:pt x="42" y="15"/>
                  </a:cubicBezTo>
                  <a:cubicBezTo>
                    <a:pt x="46" y="12"/>
                    <a:pt x="46" y="19"/>
                    <a:pt x="50" y="16"/>
                  </a:cubicBezTo>
                  <a:cubicBezTo>
                    <a:pt x="57" y="16"/>
                    <a:pt x="54" y="0"/>
                    <a:pt x="54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Freeform 133">
              <a:extLst>
                <a:ext uri="{FF2B5EF4-FFF2-40B4-BE49-F238E27FC236}">
                  <a16:creationId xmlns:a16="http://schemas.microsoft.com/office/drawing/2014/main" id="{9E2C1C8E-BA0D-4F72-861D-2B0AB54DDD62}"/>
                </a:ext>
              </a:extLst>
            </p:cNvPr>
            <p:cNvSpPr>
              <a:spLocks/>
            </p:cNvSpPr>
            <p:nvPr/>
          </p:nvSpPr>
          <p:spPr bwMode="gray">
            <a:xfrm>
              <a:off x="5508960" y="3430898"/>
              <a:ext cx="11164" cy="3190"/>
            </a:xfrm>
            <a:custGeom>
              <a:avLst/>
              <a:gdLst>
                <a:gd name="T0" fmla="*/ 2 w 7"/>
                <a:gd name="T1" fmla="*/ 2 h 2"/>
                <a:gd name="T2" fmla="*/ 7 w 7"/>
                <a:gd name="T3" fmla="*/ 0 h 2"/>
                <a:gd name="T4" fmla="*/ 0 w 7"/>
                <a:gd name="T5" fmla="*/ 1 h 2"/>
                <a:gd name="T6" fmla="*/ 2 w 7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7" y="0"/>
                  </a:lnTo>
                  <a:lnTo>
                    <a:pt x="0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Freeform 134">
              <a:extLst>
                <a:ext uri="{FF2B5EF4-FFF2-40B4-BE49-F238E27FC236}">
                  <a16:creationId xmlns:a16="http://schemas.microsoft.com/office/drawing/2014/main" id="{01512219-E552-4B41-BF20-074C1FE6BCA7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7926" y="3327237"/>
              <a:ext cx="173837" cy="121204"/>
            </a:xfrm>
            <a:custGeom>
              <a:avLst/>
              <a:gdLst>
                <a:gd name="T0" fmla="*/ 11 w 328"/>
                <a:gd name="T1" fmla="*/ 226 h 230"/>
                <a:gd name="T2" fmla="*/ 22 w 328"/>
                <a:gd name="T3" fmla="*/ 230 h 230"/>
                <a:gd name="T4" fmla="*/ 29 w 328"/>
                <a:gd name="T5" fmla="*/ 223 h 230"/>
                <a:gd name="T6" fmla="*/ 37 w 328"/>
                <a:gd name="T7" fmla="*/ 219 h 230"/>
                <a:gd name="T8" fmla="*/ 30 w 328"/>
                <a:gd name="T9" fmla="*/ 208 h 230"/>
                <a:gd name="T10" fmla="*/ 50 w 328"/>
                <a:gd name="T11" fmla="*/ 189 h 230"/>
                <a:gd name="T12" fmla="*/ 62 w 328"/>
                <a:gd name="T13" fmla="*/ 171 h 230"/>
                <a:gd name="T14" fmla="*/ 84 w 328"/>
                <a:gd name="T15" fmla="*/ 164 h 230"/>
                <a:gd name="T16" fmla="*/ 85 w 328"/>
                <a:gd name="T17" fmla="*/ 157 h 230"/>
                <a:gd name="T18" fmla="*/ 88 w 328"/>
                <a:gd name="T19" fmla="*/ 161 h 230"/>
                <a:gd name="T20" fmla="*/ 96 w 328"/>
                <a:gd name="T21" fmla="*/ 161 h 230"/>
                <a:gd name="T22" fmla="*/ 96 w 328"/>
                <a:gd name="T23" fmla="*/ 157 h 230"/>
                <a:gd name="T24" fmla="*/ 122 w 328"/>
                <a:gd name="T25" fmla="*/ 155 h 230"/>
                <a:gd name="T26" fmla="*/ 137 w 328"/>
                <a:gd name="T27" fmla="*/ 163 h 230"/>
                <a:gd name="T28" fmla="*/ 160 w 328"/>
                <a:gd name="T29" fmla="*/ 153 h 230"/>
                <a:gd name="T30" fmla="*/ 186 w 328"/>
                <a:gd name="T31" fmla="*/ 154 h 230"/>
                <a:gd name="T32" fmla="*/ 190 w 328"/>
                <a:gd name="T33" fmla="*/ 143 h 230"/>
                <a:gd name="T34" fmla="*/ 194 w 328"/>
                <a:gd name="T35" fmla="*/ 150 h 230"/>
                <a:gd name="T36" fmla="*/ 205 w 328"/>
                <a:gd name="T37" fmla="*/ 147 h 230"/>
                <a:gd name="T38" fmla="*/ 227 w 328"/>
                <a:gd name="T39" fmla="*/ 148 h 230"/>
                <a:gd name="T40" fmla="*/ 253 w 328"/>
                <a:gd name="T41" fmla="*/ 165 h 230"/>
                <a:gd name="T42" fmla="*/ 271 w 328"/>
                <a:gd name="T43" fmla="*/ 169 h 230"/>
                <a:gd name="T44" fmla="*/ 288 w 328"/>
                <a:gd name="T45" fmla="*/ 140 h 230"/>
                <a:gd name="T46" fmla="*/ 308 w 328"/>
                <a:gd name="T47" fmla="*/ 114 h 230"/>
                <a:gd name="T48" fmla="*/ 304 w 328"/>
                <a:gd name="T49" fmla="*/ 102 h 230"/>
                <a:gd name="T50" fmla="*/ 306 w 328"/>
                <a:gd name="T51" fmla="*/ 68 h 230"/>
                <a:gd name="T52" fmla="*/ 292 w 328"/>
                <a:gd name="T53" fmla="*/ 44 h 230"/>
                <a:gd name="T54" fmla="*/ 312 w 328"/>
                <a:gd name="T55" fmla="*/ 11 h 230"/>
                <a:gd name="T56" fmla="*/ 328 w 328"/>
                <a:gd name="T57" fmla="*/ 4 h 230"/>
                <a:gd name="T58" fmla="*/ 324 w 328"/>
                <a:gd name="T59" fmla="*/ 0 h 230"/>
                <a:gd name="T60" fmla="*/ 309 w 328"/>
                <a:gd name="T61" fmla="*/ 3 h 230"/>
                <a:gd name="T62" fmla="*/ 297 w 328"/>
                <a:gd name="T63" fmla="*/ 14 h 230"/>
                <a:gd name="T64" fmla="*/ 270 w 328"/>
                <a:gd name="T65" fmla="*/ 35 h 230"/>
                <a:gd name="T66" fmla="*/ 232 w 328"/>
                <a:gd name="T67" fmla="*/ 37 h 230"/>
                <a:gd name="T68" fmla="*/ 196 w 328"/>
                <a:gd name="T69" fmla="*/ 93 h 230"/>
                <a:gd name="T70" fmla="*/ 150 w 328"/>
                <a:gd name="T71" fmla="*/ 129 h 230"/>
                <a:gd name="T72" fmla="*/ 109 w 328"/>
                <a:gd name="T73" fmla="*/ 123 h 230"/>
                <a:gd name="T74" fmla="*/ 94 w 328"/>
                <a:gd name="T75" fmla="*/ 130 h 230"/>
                <a:gd name="T76" fmla="*/ 71 w 328"/>
                <a:gd name="T77" fmla="*/ 133 h 230"/>
                <a:gd name="T78" fmla="*/ 56 w 328"/>
                <a:gd name="T79" fmla="*/ 125 h 230"/>
                <a:gd name="T80" fmla="*/ 17 w 328"/>
                <a:gd name="T81" fmla="*/ 173 h 230"/>
                <a:gd name="T82" fmla="*/ 0 w 328"/>
                <a:gd name="T83" fmla="*/ 210 h 230"/>
                <a:gd name="T84" fmla="*/ 8 w 328"/>
                <a:gd name="T85" fmla="*/ 210 h 230"/>
                <a:gd name="T86" fmla="*/ 11 w 328"/>
                <a:gd name="T87" fmla="*/ 22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8" h="230">
                  <a:moveTo>
                    <a:pt x="11" y="226"/>
                  </a:moveTo>
                  <a:cubicBezTo>
                    <a:pt x="11" y="226"/>
                    <a:pt x="18" y="230"/>
                    <a:pt x="22" y="230"/>
                  </a:cubicBezTo>
                  <a:cubicBezTo>
                    <a:pt x="25" y="230"/>
                    <a:pt x="29" y="223"/>
                    <a:pt x="29" y="223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37" y="219"/>
                    <a:pt x="34" y="212"/>
                    <a:pt x="30" y="208"/>
                  </a:cubicBezTo>
                  <a:cubicBezTo>
                    <a:pt x="30" y="200"/>
                    <a:pt x="46" y="193"/>
                    <a:pt x="50" y="189"/>
                  </a:cubicBezTo>
                  <a:cubicBezTo>
                    <a:pt x="54" y="186"/>
                    <a:pt x="62" y="171"/>
                    <a:pt x="62" y="171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8" y="161"/>
                    <a:pt x="88" y="161"/>
                    <a:pt x="88" y="161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2" y="155"/>
                    <a:pt x="130" y="159"/>
                    <a:pt x="137" y="163"/>
                  </a:cubicBezTo>
                  <a:cubicBezTo>
                    <a:pt x="141" y="163"/>
                    <a:pt x="160" y="153"/>
                    <a:pt x="160" y="153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6" y="154"/>
                    <a:pt x="187" y="142"/>
                    <a:pt x="190" y="143"/>
                  </a:cubicBezTo>
                  <a:cubicBezTo>
                    <a:pt x="198" y="143"/>
                    <a:pt x="194" y="150"/>
                    <a:pt x="194" y="150"/>
                  </a:cubicBezTo>
                  <a:cubicBezTo>
                    <a:pt x="194" y="150"/>
                    <a:pt x="197" y="151"/>
                    <a:pt x="205" y="147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35" y="148"/>
                    <a:pt x="249" y="161"/>
                    <a:pt x="253" y="165"/>
                  </a:cubicBezTo>
                  <a:cubicBezTo>
                    <a:pt x="260" y="169"/>
                    <a:pt x="264" y="173"/>
                    <a:pt x="271" y="169"/>
                  </a:cubicBezTo>
                  <a:cubicBezTo>
                    <a:pt x="279" y="170"/>
                    <a:pt x="288" y="140"/>
                    <a:pt x="288" y="140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8" y="114"/>
                    <a:pt x="304" y="106"/>
                    <a:pt x="304" y="102"/>
                  </a:cubicBezTo>
                  <a:cubicBezTo>
                    <a:pt x="301" y="98"/>
                    <a:pt x="309" y="83"/>
                    <a:pt x="306" y="68"/>
                  </a:cubicBezTo>
                  <a:cubicBezTo>
                    <a:pt x="307" y="49"/>
                    <a:pt x="295" y="52"/>
                    <a:pt x="292" y="44"/>
                  </a:cubicBezTo>
                  <a:cubicBezTo>
                    <a:pt x="292" y="40"/>
                    <a:pt x="308" y="14"/>
                    <a:pt x="312" y="11"/>
                  </a:cubicBezTo>
                  <a:cubicBezTo>
                    <a:pt x="316" y="7"/>
                    <a:pt x="328" y="4"/>
                    <a:pt x="328" y="4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09" y="3"/>
                    <a:pt x="309" y="3"/>
                    <a:pt x="309" y="3"/>
                  </a:cubicBezTo>
                  <a:cubicBezTo>
                    <a:pt x="309" y="3"/>
                    <a:pt x="301" y="10"/>
                    <a:pt x="297" y="14"/>
                  </a:cubicBezTo>
                  <a:cubicBezTo>
                    <a:pt x="289" y="21"/>
                    <a:pt x="270" y="35"/>
                    <a:pt x="270" y="35"/>
                  </a:cubicBezTo>
                  <a:cubicBezTo>
                    <a:pt x="270" y="35"/>
                    <a:pt x="236" y="34"/>
                    <a:pt x="232" y="37"/>
                  </a:cubicBezTo>
                  <a:cubicBezTo>
                    <a:pt x="225" y="37"/>
                    <a:pt x="201" y="82"/>
                    <a:pt x="196" y="93"/>
                  </a:cubicBezTo>
                  <a:cubicBezTo>
                    <a:pt x="192" y="101"/>
                    <a:pt x="169" y="126"/>
                    <a:pt x="150" y="129"/>
                  </a:cubicBezTo>
                  <a:cubicBezTo>
                    <a:pt x="127" y="132"/>
                    <a:pt x="116" y="124"/>
                    <a:pt x="109" y="123"/>
                  </a:cubicBezTo>
                  <a:cubicBezTo>
                    <a:pt x="98" y="123"/>
                    <a:pt x="94" y="130"/>
                    <a:pt x="94" y="130"/>
                  </a:cubicBezTo>
                  <a:cubicBezTo>
                    <a:pt x="94" y="130"/>
                    <a:pt x="75" y="133"/>
                    <a:pt x="71" y="133"/>
                  </a:cubicBezTo>
                  <a:cubicBezTo>
                    <a:pt x="71" y="133"/>
                    <a:pt x="68" y="125"/>
                    <a:pt x="56" y="125"/>
                  </a:cubicBezTo>
                  <a:cubicBezTo>
                    <a:pt x="49" y="128"/>
                    <a:pt x="29" y="158"/>
                    <a:pt x="17" y="173"/>
                  </a:cubicBezTo>
                  <a:cubicBezTo>
                    <a:pt x="5" y="187"/>
                    <a:pt x="0" y="210"/>
                    <a:pt x="0" y="210"/>
                  </a:cubicBezTo>
                  <a:cubicBezTo>
                    <a:pt x="8" y="210"/>
                    <a:pt x="8" y="210"/>
                    <a:pt x="8" y="210"/>
                  </a:cubicBezTo>
                  <a:lnTo>
                    <a:pt x="11" y="22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Freeform 135">
              <a:extLst>
                <a:ext uri="{FF2B5EF4-FFF2-40B4-BE49-F238E27FC236}">
                  <a16:creationId xmlns:a16="http://schemas.microsoft.com/office/drawing/2014/main" id="{277C5258-548E-4EBC-8ADA-A771A5274C6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4693" y="3658954"/>
              <a:ext cx="35086" cy="22327"/>
            </a:xfrm>
            <a:custGeom>
              <a:avLst/>
              <a:gdLst>
                <a:gd name="T0" fmla="*/ 49 w 64"/>
                <a:gd name="T1" fmla="*/ 9 h 42"/>
                <a:gd name="T2" fmla="*/ 35 w 64"/>
                <a:gd name="T3" fmla="*/ 5 h 42"/>
                <a:gd name="T4" fmla="*/ 20 w 64"/>
                <a:gd name="T5" fmla="*/ 0 h 42"/>
                <a:gd name="T6" fmla="*/ 16 w 64"/>
                <a:gd name="T7" fmla="*/ 0 h 42"/>
                <a:gd name="T8" fmla="*/ 23 w 64"/>
                <a:gd name="T9" fmla="*/ 8 h 42"/>
                <a:gd name="T10" fmla="*/ 23 w 64"/>
                <a:gd name="T11" fmla="*/ 15 h 42"/>
                <a:gd name="T12" fmla="*/ 8 w 64"/>
                <a:gd name="T13" fmla="*/ 19 h 42"/>
                <a:gd name="T14" fmla="*/ 0 w 64"/>
                <a:gd name="T15" fmla="*/ 22 h 42"/>
                <a:gd name="T16" fmla="*/ 3 w 64"/>
                <a:gd name="T17" fmla="*/ 34 h 42"/>
                <a:gd name="T18" fmla="*/ 10 w 64"/>
                <a:gd name="T19" fmla="*/ 42 h 42"/>
                <a:gd name="T20" fmla="*/ 18 w 64"/>
                <a:gd name="T21" fmla="*/ 31 h 42"/>
                <a:gd name="T22" fmla="*/ 34 w 64"/>
                <a:gd name="T23" fmla="*/ 24 h 42"/>
                <a:gd name="T24" fmla="*/ 56 w 64"/>
                <a:gd name="T25" fmla="*/ 28 h 42"/>
                <a:gd name="T26" fmla="*/ 49 w 64"/>
                <a:gd name="T2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2">
                  <a:moveTo>
                    <a:pt x="49" y="9"/>
                  </a:moveTo>
                  <a:cubicBezTo>
                    <a:pt x="46" y="9"/>
                    <a:pt x="34" y="8"/>
                    <a:pt x="35" y="5"/>
                  </a:cubicBezTo>
                  <a:cubicBezTo>
                    <a:pt x="31" y="4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30" y="16"/>
                    <a:pt x="23" y="15"/>
                  </a:cubicBezTo>
                  <a:cubicBezTo>
                    <a:pt x="19" y="19"/>
                    <a:pt x="8" y="19"/>
                    <a:pt x="8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7" y="41"/>
                    <a:pt x="10" y="42"/>
                    <a:pt x="10" y="42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30" y="23"/>
                    <a:pt x="34" y="24"/>
                  </a:cubicBezTo>
                  <a:cubicBezTo>
                    <a:pt x="37" y="24"/>
                    <a:pt x="45" y="32"/>
                    <a:pt x="56" y="28"/>
                  </a:cubicBezTo>
                  <a:cubicBezTo>
                    <a:pt x="64" y="25"/>
                    <a:pt x="57" y="9"/>
                    <a:pt x="49" y="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Freeform 136">
              <a:extLst>
                <a:ext uri="{FF2B5EF4-FFF2-40B4-BE49-F238E27FC236}">
                  <a16:creationId xmlns:a16="http://schemas.microsoft.com/office/drawing/2014/main" id="{B7BAF200-ED78-4C54-A35C-5C22C294F1B6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7711" y="3550508"/>
              <a:ext cx="12758" cy="9569"/>
            </a:xfrm>
            <a:custGeom>
              <a:avLst/>
              <a:gdLst>
                <a:gd name="T0" fmla="*/ 25 w 25"/>
                <a:gd name="T1" fmla="*/ 20 h 20"/>
                <a:gd name="T2" fmla="*/ 15 w 25"/>
                <a:gd name="T3" fmla="*/ 8 h 20"/>
                <a:gd name="T4" fmla="*/ 0 w 25"/>
                <a:gd name="T5" fmla="*/ 0 h 20"/>
                <a:gd name="T6" fmla="*/ 11 w 25"/>
                <a:gd name="T7" fmla="*/ 12 h 20"/>
                <a:gd name="T8" fmla="*/ 25 w 2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20"/>
                  </a:moveTo>
                  <a:cubicBezTo>
                    <a:pt x="25" y="20"/>
                    <a:pt x="18" y="12"/>
                    <a:pt x="15" y="8"/>
                  </a:cubicBezTo>
                  <a:cubicBezTo>
                    <a:pt x="11" y="4"/>
                    <a:pt x="0" y="0"/>
                    <a:pt x="0" y="0"/>
                  </a:cubicBezTo>
                  <a:cubicBezTo>
                    <a:pt x="0" y="0"/>
                    <a:pt x="3" y="12"/>
                    <a:pt x="11" y="12"/>
                  </a:cubicBezTo>
                  <a:cubicBezTo>
                    <a:pt x="14" y="16"/>
                    <a:pt x="25" y="20"/>
                    <a:pt x="25" y="2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Freeform 137">
              <a:extLst>
                <a:ext uri="{FF2B5EF4-FFF2-40B4-BE49-F238E27FC236}">
                  <a16:creationId xmlns:a16="http://schemas.microsoft.com/office/drawing/2014/main" id="{8F6C993B-DD2F-4A42-A7EA-E068DF968E3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2280" y="3446846"/>
              <a:ext cx="15948" cy="7975"/>
            </a:xfrm>
            <a:custGeom>
              <a:avLst/>
              <a:gdLst>
                <a:gd name="T0" fmla="*/ 19 w 30"/>
                <a:gd name="T1" fmla="*/ 8 h 16"/>
                <a:gd name="T2" fmla="*/ 15 w 30"/>
                <a:gd name="T3" fmla="*/ 0 h 16"/>
                <a:gd name="T4" fmla="*/ 8 w 30"/>
                <a:gd name="T5" fmla="*/ 0 h 16"/>
                <a:gd name="T6" fmla="*/ 8 w 30"/>
                <a:gd name="T7" fmla="*/ 4 h 16"/>
                <a:gd name="T8" fmla="*/ 0 w 30"/>
                <a:gd name="T9" fmla="*/ 7 h 16"/>
                <a:gd name="T10" fmla="*/ 7 w 30"/>
                <a:gd name="T11" fmla="*/ 15 h 16"/>
                <a:gd name="T12" fmla="*/ 26 w 30"/>
                <a:gd name="T13" fmla="*/ 12 h 16"/>
                <a:gd name="T14" fmla="*/ 19 w 3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6">
                  <a:moveTo>
                    <a:pt x="19" y="8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11"/>
                    <a:pt x="7" y="15"/>
                  </a:cubicBezTo>
                  <a:cubicBezTo>
                    <a:pt x="11" y="15"/>
                    <a:pt x="22" y="16"/>
                    <a:pt x="26" y="12"/>
                  </a:cubicBezTo>
                  <a:cubicBezTo>
                    <a:pt x="30" y="9"/>
                    <a:pt x="19" y="8"/>
                    <a:pt x="19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Freeform 138">
              <a:extLst>
                <a:ext uri="{FF2B5EF4-FFF2-40B4-BE49-F238E27FC236}">
                  <a16:creationId xmlns:a16="http://schemas.microsoft.com/office/drawing/2014/main" id="{811E5FF8-E073-43B6-B166-DBE90864550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3356" y="3529775"/>
              <a:ext cx="124396" cy="140342"/>
            </a:xfrm>
            <a:custGeom>
              <a:avLst/>
              <a:gdLst>
                <a:gd name="T0" fmla="*/ 88 w 238"/>
                <a:gd name="T1" fmla="*/ 41 h 265"/>
                <a:gd name="T2" fmla="*/ 56 w 238"/>
                <a:gd name="T3" fmla="*/ 78 h 265"/>
                <a:gd name="T4" fmla="*/ 26 w 238"/>
                <a:gd name="T5" fmla="*/ 80 h 265"/>
                <a:gd name="T6" fmla="*/ 0 w 238"/>
                <a:gd name="T7" fmla="*/ 75 h 265"/>
                <a:gd name="T8" fmla="*/ 11 w 238"/>
                <a:gd name="T9" fmla="*/ 87 h 265"/>
                <a:gd name="T10" fmla="*/ 7 w 238"/>
                <a:gd name="T11" fmla="*/ 91 h 265"/>
                <a:gd name="T12" fmla="*/ 14 w 238"/>
                <a:gd name="T13" fmla="*/ 99 h 265"/>
                <a:gd name="T14" fmla="*/ 32 w 238"/>
                <a:gd name="T15" fmla="*/ 122 h 265"/>
                <a:gd name="T16" fmla="*/ 27 w 238"/>
                <a:gd name="T17" fmla="*/ 134 h 265"/>
                <a:gd name="T18" fmla="*/ 37 w 238"/>
                <a:gd name="T19" fmla="*/ 161 h 265"/>
                <a:gd name="T20" fmla="*/ 50 w 238"/>
                <a:gd name="T21" fmla="*/ 204 h 265"/>
                <a:gd name="T22" fmla="*/ 88 w 238"/>
                <a:gd name="T23" fmla="*/ 209 h 265"/>
                <a:gd name="T24" fmla="*/ 106 w 238"/>
                <a:gd name="T25" fmla="*/ 218 h 265"/>
                <a:gd name="T26" fmla="*/ 106 w 238"/>
                <a:gd name="T27" fmla="*/ 225 h 265"/>
                <a:gd name="T28" fmla="*/ 113 w 238"/>
                <a:gd name="T29" fmla="*/ 233 h 265"/>
                <a:gd name="T30" fmla="*/ 94 w 238"/>
                <a:gd name="T31" fmla="*/ 232 h 265"/>
                <a:gd name="T32" fmla="*/ 123 w 238"/>
                <a:gd name="T33" fmla="*/ 257 h 265"/>
                <a:gd name="T34" fmla="*/ 145 w 238"/>
                <a:gd name="T35" fmla="*/ 265 h 265"/>
                <a:gd name="T36" fmla="*/ 161 w 238"/>
                <a:gd name="T37" fmla="*/ 247 h 265"/>
                <a:gd name="T38" fmla="*/ 143 w 238"/>
                <a:gd name="T39" fmla="*/ 223 h 265"/>
                <a:gd name="T40" fmla="*/ 204 w 238"/>
                <a:gd name="T41" fmla="*/ 192 h 265"/>
                <a:gd name="T42" fmla="*/ 169 w 238"/>
                <a:gd name="T43" fmla="*/ 152 h 265"/>
                <a:gd name="T44" fmla="*/ 185 w 238"/>
                <a:gd name="T45" fmla="*/ 118 h 265"/>
                <a:gd name="T46" fmla="*/ 212 w 238"/>
                <a:gd name="T47" fmla="*/ 108 h 265"/>
                <a:gd name="T48" fmla="*/ 222 w 238"/>
                <a:gd name="T49" fmla="*/ 135 h 265"/>
                <a:gd name="T50" fmla="*/ 228 w 238"/>
                <a:gd name="T51" fmla="*/ 93 h 265"/>
                <a:gd name="T52" fmla="*/ 219 w 238"/>
                <a:gd name="T53" fmla="*/ 43 h 265"/>
                <a:gd name="T54" fmla="*/ 228 w 238"/>
                <a:gd name="T55" fmla="*/ 13 h 265"/>
                <a:gd name="T56" fmla="*/ 156 w 238"/>
                <a:gd name="T57" fmla="*/ 17 h 265"/>
                <a:gd name="T58" fmla="*/ 133 w 238"/>
                <a:gd name="T59" fmla="*/ 32 h 265"/>
                <a:gd name="T60" fmla="*/ 154 w 238"/>
                <a:gd name="T61" fmla="*/ 56 h 265"/>
                <a:gd name="T62" fmla="*/ 156 w 238"/>
                <a:gd name="T63" fmla="*/ 94 h 265"/>
                <a:gd name="T64" fmla="*/ 149 w 238"/>
                <a:gd name="T65" fmla="*/ 97 h 265"/>
                <a:gd name="T66" fmla="*/ 142 w 238"/>
                <a:gd name="T67" fmla="*/ 86 h 265"/>
                <a:gd name="T68" fmla="*/ 150 w 238"/>
                <a:gd name="T69" fmla="*/ 67 h 265"/>
                <a:gd name="T70" fmla="*/ 140 w 238"/>
                <a:gd name="T71" fmla="*/ 40 h 265"/>
                <a:gd name="T72" fmla="*/ 131 w 238"/>
                <a:gd name="T73" fmla="*/ 70 h 265"/>
                <a:gd name="T74" fmla="*/ 119 w 238"/>
                <a:gd name="T75" fmla="*/ 104 h 265"/>
                <a:gd name="T76" fmla="*/ 104 w 238"/>
                <a:gd name="T77" fmla="*/ 88 h 265"/>
                <a:gd name="T78" fmla="*/ 109 w 238"/>
                <a:gd name="T79" fmla="*/ 69 h 265"/>
                <a:gd name="T80" fmla="*/ 113 w 238"/>
                <a:gd name="T81" fmla="*/ 54 h 265"/>
                <a:gd name="T82" fmla="*/ 126 w 238"/>
                <a:gd name="T83" fmla="*/ 31 h 265"/>
                <a:gd name="T84" fmla="*/ 85 w 238"/>
                <a:gd name="T85" fmla="*/ 29 h 265"/>
                <a:gd name="T86" fmla="*/ 59 w 238"/>
                <a:gd name="T87" fmla="*/ 2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8" h="265">
                  <a:moveTo>
                    <a:pt x="59" y="24"/>
                  </a:moveTo>
                  <a:cubicBezTo>
                    <a:pt x="59" y="24"/>
                    <a:pt x="81" y="33"/>
                    <a:pt x="88" y="41"/>
                  </a:cubicBezTo>
                  <a:cubicBezTo>
                    <a:pt x="91" y="49"/>
                    <a:pt x="65" y="55"/>
                    <a:pt x="65" y="55"/>
                  </a:cubicBezTo>
                  <a:cubicBezTo>
                    <a:pt x="65" y="55"/>
                    <a:pt x="64" y="74"/>
                    <a:pt x="56" y="78"/>
                  </a:cubicBezTo>
                  <a:cubicBezTo>
                    <a:pt x="49" y="81"/>
                    <a:pt x="34" y="73"/>
                    <a:pt x="34" y="7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22" y="172"/>
                    <a:pt x="22" y="172"/>
                    <a:pt x="22" y="172"/>
                  </a:cubicBezTo>
                  <a:cubicBezTo>
                    <a:pt x="50" y="204"/>
                    <a:pt x="50" y="204"/>
                    <a:pt x="50" y="204"/>
                  </a:cubicBezTo>
                  <a:cubicBezTo>
                    <a:pt x="50" y="204"/>
                    <a:pt x="65" y="200"/>
                    <a:pt x="73" y="201"/>
                  </a:cubicBezTo>
                  <a:cubicBezTo>
                    <a:pt x="77" y="201"/>
                    <a:pt x="80" y="213"/>
                    <a:pt x="88" y="209"/>
                  </a:cubicBezTo>
                  <a:cubicBezTo>
                    <a:pt x="95" y="210"/>
                    <a:pt x="99" y="198"/>
                    <a:pt x="107" y="202"/>
                  </a:cubicBezTo>
                  <a:cubicBezTo>
                    <a:pt x="110" y="210"/>
                    <a:pt x="106" y="218"/>
                    <a:pt x="106" y="218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06" y="225"/>
                    <a:pt x="106" y="225"/>
                    <a:pt x="106" y="225"/>
                  </a:cubicBezTo>
                  <a:cubicBezTo>
                    <a:pt x="109" y="233"/>
                    <a:pt x="109" y="233"/>
                    <a:pt x="109" y="233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4" y="232"/>
                    <a:pt x="94" y="232"/>
                    <a:pt x="94" y="232"/>
                  </a:cubicBezTo>
                  <a:cubicBezTo>
                    <a:pt x="94" y="236"/>
                    <a:pt x="94" y="236"/>
                    <a:pt x="94" y="236"/>
                  </a:cubicBezTo>
                  <a:cubicBezTo>
                    <a:pt x="123" y="257"/>
                    <a:pt x="123" y="257"/>
                    <a:pt x="123" y="257"/>
                  </a:cubicBezTo>
                  <a:cubicBezTo>
                    <a:pt x="138" y="254"/>
                    <a:pt x="138" y="254"/>
                    <a:pt x="138" y="254"/>
                  </a:cubicBezTo>
                  <a:cubicBezTo>
                    <a:pt x="145" y="265"/>
                    <a:pt x="145" y="265"/>
                    <a:pt x="145" y="265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164" y="259"/>
                    <a:pt x="153" y="251"/>
                    <a:pt x="161" y="247"/>
                  </a:cubicBezTo>
                  <a:cubicBezTo>
                    <a:pt x="165" y="243"/>
                    <a:pt x="172" y="236"/>
                    <a:pt x="165" y="232"/>
                  </a:cubicBezTo>
                  <a:cubicBezTo>
                    <a:pt x="154" y="231"/>
                    <a:pt x="143" y="231"/>
                    <a:pt x="143" y="223"/>
                  </a:cubicBezTo>
                  <a:cubicBezTo>
                    <a:pt x="147" y="220"/>
                    <a:pt x="170" y="202"/>
                    <a:pt x="181" y="202"/>
                  </a:cubicBezTo>
                  <a:cubicBezTo>
                    <a:pt x="189" y="203"/>
                    <a:pt x="200" y="203"/>
                    <a:pt x="204" y="192"/>
                  </a:cubicBezTo>
                  <a:cubicBezTo>
                    <a:pt x="205" y="180"/>
                    <a:pt x="194" y="165"/>
                    <a:pt x="187" y="164"/>
                  </a:cubicBezTo>
                  <a:cubicBezTo>
                    <a:pt x="180" y="160"/>
                    <a:pt x="165" y="156"/>
                    <a:pt x="169" y="152"/>
                  </a:cubicBezTo>
                  <a:cubicBezTo>
                    <a:pt x="173" y="148"/>
                    <a:pt x="173" y="133"/>
                    <a:pt x="173" y="133"/>
                  </a:cubicBezTo>
                  <a:cubicBezTo>
                    <a:pt x="173" y="133"/>
                    <a:pt x="182" y="118"/>
                    <a:pt x="185" y="118"/>
                  </a:cubicBezTo>
                  <a:cubicBezTo>
                    <a:pt x="189" y="115"/>
                    <a:pt x="204" y="115"/>
                    <a:pt x="204" y="115"/>
                  </a:cubicBezTo>
                  <a:cubicBezTo>
                    <a:pt x="204" y="115"/>
                    <a:pt x="208" y="104"/>
                    <a:pt x="212" y="108"/>
                  </a:cubicBezTo>
                  <a:cubicBezTo>
                    <a:pt x="219" y="108"/>
                    <a:pt x="212" y="108"/>
                    <a:pt x="212" y="116"/>
                  </a:cubicBezTo>
                  <a:cubicBezTo>
                    <a:pt x="211" y="119"/>
                    <a:pt x="214" y="139"/>
                    <a:pt x="222" y="135"/>
                  </a:cubicBezTo>
                  <a:cubicBezTo>
                    <a:pt x="230" y="132"/>
                    <a:pt x="238" y="121"/>
                    <a:pt x="238" y="121"/>
                  </a:cubicBezTo>
                  <a:cubicBezTo>
                    <a:pt x="238" y="121"/>
                    <a:pt x="231" y="94"/>
                    <a:pt x="228" y="93"/>
                  </a:cubicBezTo>
                  <a:cubicBezTo>
                    <a:pt x="228" y="90"/>
                    <a:pt x="225" y="78"/>
                    <a:pt x="225" y="74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3"/>
                    <a:pt x="219" y="28"/>
                    <a:pt x="223" y="24"/>
                  </a:cubicBezTo>
                  <a:cubicBezTo>
                    <a:pt x="231" y="25"/>
                    <a:pt x="235" y="17"/>
                    <a:pt x="228" y="13"/>
                  </a:cubicBezTo>
                  <a:cubicBezTo>
                    <a:pt x="220" y="9"/>
                    <a:pt x="187" y="0"/>
                    <a:pt x="187" y="0"/>
                  </a:cubicBezTo>
                  <a:cubicBezTo>
                    <a:pt x="187" y="0"/>
                    <a:pt x="168" y="10"/>
                    <a:pt x="156" y="17"/>
                  </a:cubicBezTo>
                  <a:cubicBezTo>
                    <a:pt x="145" y="21"/>
                    <a:pt x="133" y="24"/>
                    <a:pt x="133" y="24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48" y="29"/>
                    <a:pt x="152" y="32"/>
                  </a:cubicBezTo>
                  <a:cubicBezTo>
                    <a:pt x="155" y="40"/>
                    <a:pt x="154" y="56"/>
                    <a:pt x="154" y="56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60" y="102"/>
                    <a:pt x="160" y="102"/>
                    <a:pt x="160" y="102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2" y="86"/>
                    <a:pt x="142" y="86"/>
                    <a:pt x="142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2"/>
                    <a:pt x="154" y="71"/>
                    <a:pt x="150" y="67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44" y="36"/>
                    <a:pt x="140" y="40"/>
                  </a:cubicBezTo>
                  <a:cubicBezTo>
                    <a:pt x="133" y="43"/>
                    <a:pt x="139" y="59"/>
                    <a:pt x="139" y="59"/>
                  </a:cubicBezTo>
                  <a:cubicBezTo>
                    <a:pt x="139" y="59"/>
                    <a:pt x="132" y="62"/>
                    <a:pt x="131" y="70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113" y="57"/>
                    <a:pt x="113" y="54"/>
                  </a:cubicBezTo>
                  <a:cubicBezTo>
                    <a:pt x="114" y="46"/>
                    <a:pt x="114" y="42"/>
                    <a:pt x="118" y="39"/>
                  </a:cubicBezTo>
                  <a:cubicBezTo>
                    <a:pt x="122" y="39"/>
                    <a:pt x="126" y="31"/>
                    <a:pt x="126" y="31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2" y="27"/>
                    <a:pt x="92" y="33"/>
                    <a:pt x="85" y="29"/>
                  </a:cubicBezTo>
                  <a:cubicBezTo>
                    <a:pt x="74" y="25"/>
                    <a:pt x="55" y="13"/>
                    <a:pt x="55" y="13"/>
                  </a:cubicBezTo>
                  <a:lnTo>
                    <a:pt x="59" y="2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Freeform 139">
              <a:extLst>
                <a:ext uri="{FF2B5EF4-FFF2-40B4-BE49-F238E27FC236}">
                  <a16:creationId xmlns:a16="http://schemas.microsoft.com/office/drawing/2014/main" id="{BB551193-813C-4F50-9E1D-6567EB676502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1201" y="3453225"/>
              <a:ext cx="14354" cy="7975"/>
            </a:xfrm>
            <a:custGeom>
              <a:avLst/>
              <a:gdLst>
                <a:gd name="T0" fmla="*/ 7 w 27"/>
                <a:gd name="T1" fmla="*/ 15 h 15"/>
                <a:gd name="T2" fmla="*/ 27 w 27"/>
                <a:gd name="T3" fmla="*/ 1 h 15"/>
                <a:gd name="T4" fmla="*/ 1 w 27"/>
                <a:gd name="T5" fmla="*/ 0 h 15"/>
                <a:gd name="T6" fmla="*/ 7 w 2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">
                  <a:moveTo>
                    <a:pt x="7" y="15"/>
                  </a:moveTo>
                  <a:cubicBezTo>
                    <a:pt x="19" y="12"/>
                    <a:pt x="27" y="1"/>
                    <a:pt x="27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5"/>
                    <a:pt x="7" y="1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Freeform 140">
              <a:extLst>
                <a:ext uri="{FF2B5EF4-FFF2-40B4-BE49-F238E27FC236}">
                  <a16:creationId xmlns:a16="http://schemas.microsoft.com/office/drawing/2014/main" id="{FC442F30-B299-4A66-ADE8-F712BF2AC0B3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1330" y="3376675"/>
              <a:ext cx="20733" cy="17543"/>
            </a:xfrm>
            <a:custGeom>
              <a:avLst/>
              <a:gdLst>
                <a:gd name="T0" fmla="*/ 22 w 41"/>
                <a:gd name="T1" fmla="*/ 30 h 34"/>
                <a:gd name="T2" fmla="*/ 26 w 41"/>
                <a:gd name="T3" fmla="*/ 19 h 34"/>
                <a:gd name="T4" fmla="*/ 41 w 41"/>
                <a:gd name="T5" fmla="*/ 16 h 34"/>
                <a:gd name="T6" fmla="*/ 38 w 41"/>
                <a:gd name="T7" fmla="*/ 0 h 34"/>
                <a:gd name="T8" fmla="*/ 8 w 41"/>
                <a:gd name="T9" fmla="*/ 10 h 34"/>
                <a:gd name="T10" fmla="*/ 0 w 41"/>
                <a:gd name="T11" fmla="*/ 22 h 34"/>
                <a:gd name="T12" fmla="*/ 11 w 41"/>
                <a:gd name="T13" fmla="*/ 26 h 34"/>
                <a:gd name="T14" fmla="*/ 22 w 41"/>
                <a:gd name="T1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22" y="30"/>
                  </a:moveTo>
                  <a:cubicBezTo>
                    <a:pt x="26" y="30"/>
                    <a:pt x="22" y="26"/>
                    <a:pt x="26" y="19"/>
                  </a:cubicBezTo>
                  <a:cubicBezTo>
                    <a:pt x="34" y="15"/>
                    <a:pt x="41" y="16"/>
                    <a:pt x="41" y="1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16" y="3"/>
                    <a:pt x="8" y="10"/>
                  </a:cubicBezTo>
                  <a:cubicBezTo>
                    <a:pt x="4" y="14"/>
                    <a:pt x="0" y="22"/>
                    <a:pt x="0" y="22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4" y="34"/>
                    <a:pt x="22" y="3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Freeform 141">
              <a:extLst>
                <a:ext uri="{FF2B5EF4-FFF2-40B4-BE49-F238E27FC236}">
                  <a16:creationId xmlns:a16="http://schemas.microsoft.com/office/drawing/2014/main" id="{E7942D06-3D8E-472C-AA1A-9845AE6E4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0942" y="3582404"/>
              <a:ext cx="4785" cy="11164"/>
            </a:xfrm>
            <a:custGeom>
              <a:avLst/>
              <a:gdLst>
                <a:gd name="T0" fmla="*/ 7 w 10"/>
                <a:gd name="T1" fmla="*/ 12 h 23"/>
                <a:gd name="T2" fmla="*/ 0 w 10"/>
                <a:gd name="T3" fmla="*/ 11 h 23"/>
                <a:gd name="T4" fmla="*/ 7 w 10"/>
                <a:gd name="T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3">
                  <a:moveTo>
                    <a:pt x="7" y="12"/>
                  </a:moveTo>
                  <a:cubicBezTo>
                    <a:pt x="8" y="0"/>
                    <a:pt x="0" y="11"/>
                    <a:pt x="0" y="11"/>
                  </a:cubicBezTo>
                  <a:cubicBezTo>
                    <a:pt x="3" y="23"/>
                    <a:pt x="10" y="23"/>
                    <a:pt x="7" y="1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Freeform 142">
              <a:extLst>
                <a:ext uri="{FF2B5EF4-FFF2-40B4-BE49-F238E27FC236}">
                  <a16:creationId xmlns:a16="http://schemas.microsoft.com/office/drawing/2014/main" id="{020F6B1C-B0CE-40F2-9B66-3CE01EABDF28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2452" y="3647790"/>
              <a:ext cx="25517" cy="30302"/>
            </a:xfrm>
            <a:custGeom>
              <a:avLst/>
              <a:gdLst>
                <a:gd name="T0" fmla="*/ 12 w 51"/>
                <a:gd name="T1" fmla="*/ 0 h 55"/>
                <a:gd name="T2" fmla="*/ 0 w 51"/>
                <a:gd name="T3" fmla="*/ 11 h 55"/>
                <a:gd name="T4" fmla="*/ 22 w 51"/>
                <a:gd name="T5" fmla="*/ 27 h 55"/>
                <a:gd name="T6" fmla="*/ 22 w 51"/>
                <a:gd name="T7" fmla="*/ 35 h 55"/>
                <a:gd name="T8" fmla="*/ 18 w 51"/>
                <a:gd name="T9" fmla="*/ 31 h 55"/>
                <a:gd name="T10" fmla="*/ 14 w 51"/>
                <a:gd name="T11" fmla="*/ 31 h 55"/>
                <a:gd name="T12" fmla="*/ 17 w 51"/>
                <a:gd name="T13" fmla="*/ 42 h 55"/>
                <a:gd name="T14" fmla="*/ 25 w 51"/>
                <a:gd name="T15" fmla="*/ 43 h 55"/>
                <a:gd name="T16" fmla="*/ 36 w 51"/>
                <a:gd name="T17" fmla="*/ 55 h 55"/>
                <a:gd name="T18" fmla="*/ 51 w 51"/>
                <a:gd name="T19" fmla="*/ 52 h 55"/>
                <a:gd name="T20" fmla="*/ 34 w 51"/>
                <a:gd name="T21" fmla="*/ 16 h 55"/>
                <a:gd name="T22" fmla="*/ 12 w 5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5">
                  <a:moveTo>
                    <a:pt x="12" y="0"/>
                  </a:moveTo>
                  <a:cubicBezTo>
                    <a:pt x="8" y="0"/>
                    <a:pt x="1" y="3"/>
                    <a:pt x="0" y="11"/>
                  </a:cubicBezTo>
                  <a:cubicBezTo>
                    <a:pt x="0" y="15"/>
                    <a:pt x="18" y="23"/>
                    <a:pt x="22" y="27"/>
                  </a:cubicBezTo>
                  <a:cubicBezTo>
                    <a:pt x="29" y="32"/>
                    <a:pt x="22" y="35"/>
                    <a:pt x="22" y="35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2"/>
                    <a:pt x="44" y="32"/>
                    <a:pt x="34" y="16"/>
                  </a:cubicBezTo>
                  <a:cubicBezTo>
                    <a:pt x="34" y="16"/>
                    <a:pt x="19" y="1"/>
                    <a:pt x="1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Freeform 143">
              <a:extLst>
                <a:ext uri="{FF2B5EF4-FFF2-40B4-BE49-F238E27FC236}">
                  <a16:creationId xmlns:a16="http://schemas.microsoft.com/office/drawing/2014/main" id="{3C825311-4A13-4AA5-B769-0E9D27B85EF2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6502" y="3635031"/>
              <a:ext cx="35086" cy="36681"/>
            </a:xfrm>
            <a:custGeom>
              <a:avLst/>
              <a:gdLst>
                <a:gd name="T0" fmla="*/ 0 w 67"/>
                <a:gd name="T1" fmla="*/ 45 h 70"/>
                <a:gd name="T2" fmla="*/ 51 w 67"/>
                <a:gd name="T3" fmla="*/ 70 h 70"/>
                <a:gd name="T4" fmla="*/ 55 w 67"/>
                <a:gd name="T5" fmla="*/ 67 h 70"/>
                <a:gd name="T6" fmla="*/ 55 w 67"/>
                <a:gd name="T7" fmla="*/ 55 h 70"/>
                <a:gd name="T8" fmla="*/ 67 w 67"/>
                <a:gd name="T9" fmla="*/ 52 h 70"/>
                <a:gd name="T10" fmla="*/ 63 w 67"/>
                <a:gd name="T11" fmla="*/ 40 h 70"/>
                <a:gd name="T12" fmla="*/ 42 w 67"/>
                <a:gd name="T13" fmla="*/ 24 h 70"/>
                <a:gd name="T14" fmla="*/ 27 w 67"/>
                <a:gd name="T15" fmla="*/ 20 h 70"/>
                <a:gd name="T16" fmla="*/ 13 w 67"/>
                <a:gd name="T17" fmla="*/ 0 h 70"/>
                <a:gd name="T18" fmla="*/ 1 w 67"/>
                <a:gd name="T19" fmla="*/ 18 h 70"/>
                <a:gd name="T20" fmla="*/ 4 w 67"/>
                <a:gd name="T21" fmla="*/ 30 h 70"/>
                <a:gd name="T22" fmla="*/ 0 w 67"/>
                <a:gd name="T23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0">
                  <a:moveTo>
                    <a:pt x="0" y="45"/>
                  </a:moveTo>
                  <a:cubicBezTo>
                    <a:pt x="51" y="70"/>
                    <a:pt x="51" y="70"/>
                    <a:pt x="51" y="7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8" y="22"/>
                    <a:pt x="4" y="30"/>
                  </a:cubicBezTo>
                  <a:cubicBezTo>
                    <a:pt x="4" y="38"/>
                    <a:pt x="0" y="45"/>
                    <a:pt x="0" y="4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Freeform 144">
              <a:extLst>
                <a:ext uri="{FF2B5EF4-FFF2-40B4-BE49-F238E27FC236}">
                  <a16:creationId xmlns:a16="http://schemas.microsoft.com/office/drawing/2014/main" id="{2AB024F7-0A94-413E-B9C9-7E95D5A74CEA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8701" y="3665333"/>
              <a:ext cx="7975" cy="1595"/>
            </a:xfrm>
            <a:custGeom>
              <a:avLst/>
              <a:gdLst>
                <a:gd name="T0" fmla="*/ 11 w 15"/>
                <a:gd name="T1" fmla="*/ 4 h 4"/>
                <a:gd name="T2" fmla="*/ 15 w 15"/>
                <a:gd name="T3" fmla="*/ 0 h 4"/>
                <a:gd name="T4" fmla="*/ 0 w 15"/>
                <a:gd name="T5" fmla="*/ 0 h 4"/>
                <a:gd name="T6" fmla="*/ 11 w 1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11" y="4"/>
                  </a:moveTo>
                  <a:cubicBezTo>
                    <a:pt x="15" y="4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Freeform 145">
              <a:extLst>
                <a:ext uri="{FF2B5EF4-FFF2-40B4-BE49-F238E27FC236}">
                  <a16:creationId xmlns:a16="http://schemas.microsoft.com/office/drawing/2014/main" id="{D7778F4C-C42E-460B-8DD5-B75D1460C4E5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0425" y="3585594"/>
              <a:ext cx="74957" cy="73360"/>
            </a:xfrm>
            <a:custGeom>
              <a:avLst/>
              <a:gdLst>
                <a:gd name="T0" fmla="*/ 59 w 143"/>
                <a:gd name="T1" fmla="*/ 123 h 140"/>
                <a:gd name="T2" fmla="*/ 81 w 143"/>
                <a:gd name="T3" fmla="*/ 136 h 140"/>
                <a:gd name="T4" fmla="*/ 104 w 143"/>
                <a:gd name="T5" fmla="*/ 125 h 140"/>
                <a:gd name="T6" fmla="*/ 126 w 143"/>
                <a:gd name="T7" fmla="*/ 130 h 140"/>
                <a:gd name="T8" fmla="*/ 143 w 143"/>
                <a:gd name="T9" fmla="*/ 97 h 140"/>
                <a:gd name="T10" fmla="*/ 136 w 143"/>
                <a:gd name="T11" fmla="*/ 81 h 140"/>
                <a:gd name="T12" fmla="*/ 140 w 143"/>
                <a:gd name="T13" fmla="*/ 77 h 140"/>
                <a:gd name="T14" fmla="*/ 130 w 143"/>
                <a:gd name="T15" fmla="*/ 46 h 140"/>
                <a:gd name="T16" fmla="*/ 108 w 143"/>
                <a:gd name="T17" fmla="*/ 45 h 140"/>
                <a:gd name="T18" fmla="*/ 127 w 143"/>
                <a:gd name="T19" fmla="*/ 38 h 140"/>
                <a:gd name="T20" fmla="*/ 131 w 143"/>
                <a:gd name="T21" fmla="*/ 23 h 140"/>
                <a:gd name="T22" fmla="*/ 117 w 143"/>
                <a:gd name="T23" fmla="*/ 0 h 140"/>
                <a:gd name="T24" fmla="*/ 114 w 143"/>
                <a:gd name="T25" fmla="*/ 3 h 140"/>
                <a:gd name="T26" fmla="*/ 117 w 143"/>
                <a:gd name="T27" fmla="*/ 19 h 140"/>
                <a:gd name="T28" fmla="*/ 113 w 143"/>
                <a:gd name="T29" fmla="*/ 22 h 140"/>
                <a:gd name="T30" fmla="*/ 116 w 143"/>
                <a:gd name="T31" fmla="*/ 30 h 140"/>
                <a:gd name="T32" fmla="*/ 97 w 143"/>
                <a:gd name="T33" fmla="*/ 45 h 140"/>
                <a:gd name="T34" fmla="*/ 93 w 143"/>
                <a:gd name="T35" fmla="*/ 37 h 140"/>
                <a:gd name="T36" fmla="*/ 105 w 143"/>
                <a:gd name="T37" fmla="*/ 26 h 140"/>
                <a:gd name="T38" fmla="*/ 80 w 143"/>
                <a:gd name="T39" fmla="*/ 2 h 140"/>
                <a:gd name="T40" fmla="*/ 76 w 143"/>
                <a:gd name="T41" fmla="*/ 9 h 140"/>
                <a:gd name="T42" fmla="*/ 69 w 143"/>
                <a:gd name="T43" fmla="*/ 1 h 140"/>
                <a:gd name="T44" fmla="*/ 19 w 143"/>
                <a:gd name="T45" fmla="*/ 22 h 140"/>
                <a:gd name="T46" fmla="*/ 12 w 143"/>
                <a:gd name="T47" fmla="*/ 14 h 140"/>
                <a:gd name="T48" fmla="*/ 0 w 143"/>
                <a:gd name="T49" fmla="*/ 25 h 140"/>
                <a:gd name="T50" fmla="*/ 7 w 143"/>
                <a:gd name="T51" fmla="*/ 33 h 140"/>
                <a:gd name="T52" fmla="*/ 0 w 143"/>
                <a:gd name="T53" fmla="*/ 32 h 140"/>
                <a:gd name="T54" fmla="*/ 3 w 143"/>
                <a:gd name="T55" fmla="*/ 44 h 140"/>
                <a:gd name="T56" fmla="*/ 11 w 143"/>
                <a:gd name="T57" fmla="*/ 44 h 140"/>
                <a:gd name="T58" fmla="*/ 6 w 143"/>
                <a:gd name="T59" fmla="*/ 56 h 140"/>
                <a:gd name="T60" fmla="*/ 17 w 143"/>
                <a:gd name="T61" fmla="*/ 60 h 140"/>
                <a:gd name="T62" fmla="*/ 20 w 143"/>
                <a:gd name="T63" fmla="*/ 87 h 140"/>
                <a:gd name="T64" fmla="*/ 30 w 143"/>
                <a:gd name="T65" fmla="*/ 114 h 140"/>
                <a:gd name="T66" fmla="*/ 34 w 143"/>
                <a:gd name="T67" fmla="*/ 114 h 140"/>
                <a:gd name="T68" fmla="*/ 34 w 143"/>
                <a:gd name="T69" fmla="*/ 99 h 140"/>
                <a:gd name="T70" fmla="*/ 46 w 143"/>
                <a:gd name="T71" fmla="*/ 100 h 140"/>
                <a:gd name="T72" fmla="*/ 52 w 143"/>
                <a:gd name="T73" fmla="*/ 111 h 140"/>
                <a:gd name="T74" fmla="*/ 41 w 143"/>
                <a:gd name="T75" fmla="*/ 118 h 140"/>
                <a:gd name="T76" fmla="*/ 55 w 143"/>
                <a:gd name="T77" fmla="*/ 127 h 140"/>
                <a:gd name="T78" fmla="*/ 59 w 143"/>
                <a:gd name="T79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3" h="140">
                  <a:moveTo>
                    <a:pt x="59" y="123"/>
                  </a:moveTo>
                  <a:cubicBezTo>
                    <a:pt x="59" y="123"/>
                    <a:pt x="63" y="131"/>
                    <a:pt x="81" y="136"/>
                  </a:cubicBezTo>
                  <a:cubicBezTo>
                    <a:pt x="100" y="140"/>
                    <a:pt x="104" y="125"/>
                    <a:pt x="104" y="125"/>
                  </a:cubicBezTo>
                  <a:cubicBezTo>
                    <a:pt x="104" y="125"/>
                    <a:pt x="122" y="138"/>
                    <a:pt x="126" y="130"/>
                  </a:cubicBezTo>
                  <a:cubicBezTo>
                    <a:pt x="134" y="119"/>
                    <a:pt x="143" y="97"/>
                    <a:pt x="143" y="97"/>
                  </a:cubicBezTo>
                  <a:cubicBezTo>
                    <a:pt x="143" y="97"/>
                    <a:pt x="132" y="88"/>
                    <a:pt x="136" y="81"/>
                  </a:cubicBezTo>
                  <a:cubicBezTo>
                    <a:pt x="136" y="77"/>
                    <a:pt x="140" y="77"/>
                    <a:pt x="140" y="77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15" y="42"/>
                    <a:pt x="123" y="42"/>
                    <a:pt x="127" y="38"/>
                  </a:cubicBezTo>
                  <a:cubicBezTo>
                    <a:pt x="131" y="31"/>
                    <a:pt x="135" y="31"/>
                    <a:pt x="131" y="23"/>
                  </a:cubicBezTo>
                  <a:cubicBezTo>
                    <a:pt x="124" y="15"/>
                    <a:pt x="117" y="0"/>
                    <a:pt x="117" y="0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3" y="83"/>
                    <a:pt x="20" y="87"/>
                  </a:cubicBezTo>
                  <a:cubicBezTo>
                    <a:pt x="27" y="91"/>
                    <a:pt x="30" y="114"/>
                    <a:pt x="30" y="114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55" y="127"/>
                    <a:pt x="55" y="127"/>
                    <a:pt x="55" y="127"/>
                  </a:cubicBezTo>
                  <a:lnTo>
                    <a:pt x="59" y="12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Freeform 146">
              <a:extLst>
                <a:ext uri="{FF2B5EF4-FFF2-40B4-BE49-F238E27FC236}">
                  <a16:creationId xmlns:a16="http://schemas.microsoft.com/office/drawing/2014/main" id="{C6912850-9AE8-45BA-A916-3E29E57887D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3142" y="3595162"/>
              <a:ext cx="6379" cy="15948"/>
            </a:xfrm>
            <a:custGeom>
              <a:avLst/>
              <a:gdLst>
                <a:gd name="T0" fmla="*/ 6 w 11"/>
                <a:gd name="T1" fmla="*/ 31 h 31"/>
                <a:gd name="T2" fmla="*/ 10 w 11"/>
                <a:gd name="T3" fmla="*/ 19 h 31"/>
                <a:gd name="T4" fmla="*/ 7 w 11"/>
                <a:gd name="T5" fmla="*/ 8 h 31"/>
                <a:gd name="T6" fmla="*/ 0 w 11"/>
                <a:gd name="T7" fmla="*/ 0 h 31"/>
                <a:gd name="T8" fmla="*/ 0 w 11"/>
                <a:gd name="T9" fmla="*/ 11 h 31"/>
                <a:gd name="T10" fmla="*/ 3 w 11"/>
                <a:gd name="T11" fmla="*/ 19 h 31"/>
                <a:gd name="T12" fmla="*/ 6 w 1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1">
                  <a:moveTo>
                    <a:pt x="6" y="3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8"/>
                    <a:pt x="7" y="8"/>
                    <a:pt x="7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6" y="3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Freeform 147">
              <a:extLst>
                <a:ext uri="{FF2B5EF4-FFF2-40B4-BE49-F238E27FC236}">
                  <a16:creationId xmlns:a16="http://schemas.microsoft.com/office/drawing/2014/main" id="{80680B00-B464-41AC-837F-D05102EBA5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7926" y="3628652"/>
              <a:ext cx="9569" cy="15948"/>
            </a:xfrm>
            <a:custGeom>
              <a:avLst/>
              <a:gdLst>
                <a:gd name="T0" fmla="*/ 10 w 19"/>
                <a:gd name="T1" fmla="*/ 30 h 31"/>
                <a:gd name="T2" fmla="*/ 11 w 19"/>
                <a:gd name="T3" fmla="*/ 15 h 31"/>
                <a:gd name="T4" fmla="*/ 8 w 19"/>
                <a:gd name="T5" fmla="*/ 0 h 31"/>
                <a:gd name="T6" fmla="*/ 0 w 19"/>
                <a:gd name="T7" fmla="*/ 15 h 31"/>
                <a:gd name="T8" fmla="*/ 10 w 1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10" y="30"/>
                  </a:moveTo>
                  <a:cubicBezTo>
                    <a:pt x="14" y="31"/>
                    <a:pt x="11" y="15"/>
                    <a:pt x="11" y="15"/>
                  </a:cubicBezTo>
                  <a:cubicBezTo>
                    <a:pt x="11" y="15"/>
                    <a:pt x="19" y="0"/>
                    <a:pt x="8" y="0"/>
                  </a:cubicBezTo>
                  <a:cubicBezTo>
                    <a:pt x="8" y="0"/>
                    <a:pt x="0" y="3"/>
                    <a:pt x="0" y="15"/>
                  </a:cubicBezTo>
                  <a:cubicBezTo>
                    <a:pt x="0" y="22"/>
                    <a:pt x="7" y="30"/>
                    <a:pt x="10" y="3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Freeform 148">
              <a:extLst>
                <a:ext uri="{FF2B5EF4-FFF2-40B4-BE49-F238E27FC236}">
                  <a16:creationId xmlns:a16="http://schemas.microsoft.com/office/drawing/2014/main" id="{3DB11580-2301-4CAA-88F9-385BBCCC67C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62063" y="3668523"/>
              <a:ext cx="9569" cy="6379"/>
            </a:xfrm>
            <a:custGeom>
              <a:avLst/>
              <a:gdLst>
                <a:gd name="T0" fmla="*/ 11 w 19"/>
                <a:gd name="T1" fmla="*/ 8 h 12"/>
                <a:gd name="T2" fmla="*/ 8 w 19"/>
                <a:gd name="T3" fmla="*/ 1 h 12"/>
                <a:gd name="T4" fmla="*/ 0 w 19"/>
                <a:gd name="T5" fmla="*/ 4 h 12"/>
                <a:gd name="T6" fmla="*/ 11 w 19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1" y="8"/>
                  </a:moveTo>
                  <a:cubicBezTo>
                    <a:pt x="19" y="5"/>
                    <a:pt x="19" y="1"/>
                    <a:pt x="8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8"/>
                    <a:pt x="3" y="12"/>
                    <a:pt x="11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Freeform 149">
              <a:extLst>
                <a:ext uri="{FF2B5EF4-FFF2-40B4-BE49-F238E27FC236}">
                  <a16:creationId xmlns:a16="http://schemas.microsoft.com/office/drawing/2014/main" id="{8DB4429E-177A-4F6F-A8A2-0B250ADEF642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7579" y="3666927"/>
              <a:ext cx="30302" cy="51034"/>
            </a:xfrm>
            <a:custGeom>
              <a:avLst/>
              <a:gdLst>
                <a:gd name="T0" fmla="*/ 22 w 58"/>
                <a:gd name="T1" fmla="*/ 12 h 97"/>
                <a:gd name="T2" fmla="*/ 18 w 58"/>
                <a:gd name="T3" fmla="*/ 4 h 97"/>
                <a:gd name="T4" fmla="*/ 0 w 58"/>
                <a:gd name="T5" fmla="*/ 4 h 97"/>
                <a:gd name="T6" fmla="*/ 10 w 58"/>
                <a:gd name="T7" fmla="*/ 31 h 97"/>
                <a:gd name="T8" fmla="*/ 20 w 58"/>
                <a:gd name="T9" fmla="*/ 50 h 97"/>
                <a:gd name="T10" fmla="*/ 18 w 58"/>
                <a:gd name="T11" fmla="*/ 96 h 97"/>
                <a:gd name="T12" fmla="*/ 29 w 58"/>
                <a:gd name="T13" fmla="*/ 97 h 97"/>
                <a:gd name="T14" fmla="*/ 34 w 58"/>
                <a:gd name="T15" fmla="*/ 70 h 97"/>
                <a:gd name="T16" fmla="*/ 58 w 58"/>
                <a:gd name="T17" fmla="*/ 29 h 97"/>
                <a:gd name="T18" fmla="*/ 33 w 58"/>
                <a:gd name="T19" fmla="*/ 9 h 97"/>
                <a:gd name="T20" fmla="*/ 22 w 58"/>
                <a:gd name="T21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97">
                  <a:moveTo>
                    <a:pt x="22" y="12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4" y="0"/>
                    <a:pt x="0" y="4"/>
                  </a:cubicBezTo>
                  <a:cubicBezTo>
                    <a:pt x="0" y="4"/>
                    <a:pt x="3" y="23"/>
                    <a:pt x="10" y="31"/>
                  </a:cubicBezTo>
                  <a:cubicBezTo>
                    <a:pt x="17" y="43"/>
                    <a:pt x="20" y="50"/>
                    <a:pt x="20" y="5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33" y="9"/>
                    <a:pt x="33" y="9"/>
                    <a:pt x="33" y="9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Freeform 150">
              <a:extLst>
                <a:ext uri="{FF2B5EF4-FFF2-40B4-BE49-F238E27FC236}">
                  <a16:creationId xmlns:a16="http://schemas.microsoft.com/office/drawing/2014/main" id="{BAEBAD3A-F898-4919-A2DA-BEB4B861C11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1631" y="3662143"/>
              <a:ext cx="4785" cy="7975"/>
            </a:xfrm>
            <a:custGeom>
              <a:avLst/>
              <a:gdLst>
                <a:gd name="T0" fmla="*/ 8 w 8"/>
                <a:gd name="T1" fmla="*/ 8 h 15"/>
                <a:gd name="T2" fmla="*/ 0 w 8"/>
                <a:gd name="T3" fmla="*/ 7 h 15"/>
                <a:gd name="T4" fmla="*/ 8 w 8"/>
                <a:gd name="T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5">
                  <a:moveTo>
                    <a:pt x="8" y="8"/>
                  </a:moveTo>
                  <a:cubicBezTo>
                    <a:pt x="8" y="0"/>
                    <a:pt x="0" y="3"/>
                    <a:pt x="0" y="7"/>
                  </a:cubicBezTo>
                  <a:cubicBezTo>
                    <a:pt x="3" y="15"/>
                    <a:pt x="8" y="8"/>
                    <a:pt x="8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Freeform 151">
              <a:extLst>
                <a:ext uri="{FF2B5EF4-FFF2-40B4-BE49-F238E27FC236}">
                  <a16:creationId xmlns:a16="http://schemas.microsoft.com/office/drawing/2014/main" id="{B0451FAC-2DAD-4635-A5DD-C1542702869C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1762" y="3666927"/>
              <a:ext cx="62199" cy="47844"/>
            </a:xfrm>
            <a:custGeom>
              <a:avLst/>
              <a:gdLst>
                <a:gd name="T0" fmla="*/ 116 w 120"/>
                <a:gd name="T1" fmla="*/ 43 h 90"/>
                <a:gd name="T2" fmla="*/ 99 w 120"/>
                <a:gd name="T3" fmla="*/ 16 h 90"/>
                <a:gd name="T4" fmla="*/ 91 w 120"/>
                <a:gd name="T5" fmla="*/ 15 h 90"/>
                <a:gd name="T6" fmla="*/ 91 w 120"/>
                <a:gd name="T7" fmla="*/ 27 h 90"/>
                <a:gd name="T8" fmla="*/ 72 w 120"/>
                <a:gd name="T9" fmla="*/ 33 h 90"/>
                <a:gd name="T10" fmla="*/ 72 w 120"/>
                <a:gd name="T11" fmla="*/ 26 h 90"/>
                <a:gd name="T12" fmla="*/ 65 w 120"/>
                <a:gd name="T13" fmla="*/ 22 h 90"/>
                <a:gd name="T14" fmla="*/ 39 w 120"/>
                <a:gd name="T15" fmla="*/ 5 h 90"/>
                <a:gd name="T16" fmla="*/ 9 w 120"/>
                <a:gd name="T17" fmla="*/ 15 h 90"/>
                <a:gd name="T18" fmla="*/ 23 w 120"/>
                <a:gd name="T19" fmla="*/ 31 h 90"/>
                <a:gd name="T20" fmla="*/ 12 w 120"/>
                <a:gd name="T21" fmla="*/ 38 h 90"/>
                <a:gd name="T22" fmla="*/ 4 w 120"/>
                <a:gd name="T23" fmla="*/ 34 h 90"/>
                <a:gd name="T24" fmla="*/ 5 w 120"/>
                <a:gd name="T25" fmla="*/ 26 h 90"/>
                <a:gd name="T26" fmla="*/ 1 w 120"/>
                <a:gd name="T27" fmla="*/ 30 h 90"/>
                <a:gd name="T28" fmla="*/ 0 w 120"/>
                <a:gd name="T29" fmla="*/ 45 h 90"/>
                <a:gd name="T30" fmla="*/ 48 w 120"/>
                <a:gd name="T31" fmla="*/ 63 h 90"/>
                <a:gd name="T32" fmla="*/ 55 w 120"/>
                <a:gd name="T33" fmla="*/ 75 h 90"/>
                <a:gd name="T34" fmla="*/ 65 w 120"/>
                <a:gd name="T35" fmla="*/ 90 h 90"/>
                <a:gd name="T36" fmla="*/ 73 w 120"/>
                <a:gd name="T37" fmla="*/ 87 h 90"/>
                <a:gd name="T38" fmla="*/ 73 w 120"/>
                <a:gd name="T39" fmla="*/ 79 h 90"/>
                <a:gd name="T40" fmla="*/ 85 w 120"/>
                <a:gd name="T41" fmla="*/ 76 h 90"/>
                <a:gd name="T42" fmla="*/ 115 w 120"/>
                <a:gd name="T43" fmla="*/ 74 h 90"/>
                <a:gd name="T44" fmla="*/ 119 w 120"/>
                <a:gd name="T45" fmla="*/ 66 h 90"/>
                <a:gd name="T46" fmla="*/ 116 w 120"/>
                <a:gd name="T47" fmla="*/ 58 h 90"/>
                <a:gd name="T48" fmla="*/ 116 w 120"/>
                <a:gd name="T49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90">
                  <a:moveTo>
                    <a:pt x="116" y="43"/>
                  </a:moveTo>
                  <a:cubicBezTo>
                    <a:pt x="113" y="35"/>
                    <a:pt x="99" y="16"/>
                    <a:pt x="99" y="1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2" y="6"/>
                    <a:pt x="39" y="5"/>
                  </a:cubicBezTo>
                  <a:cubicBezTo>
                    <a:pt x="17" y="0"/>
                    <a:pt x="9" y="15"/>
                    <a:pt x="9" y="1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51" y="71"/>
                    <a:pt x="55" y="75"/>
                  </a:cubicBezTo>
                  <a:cubicBezTo>
                    <a:pt x="55" y="82"/>
                    <a:pt x="65" y="90"/>
                    <a:pt x="65" y="90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9"/>
                    <a:pt x="77" y="76"/>
                    <a:pt x="85" y="76"/>
                  </a:cubicBezTo>
                  <a:cubicBezTo>
                    <a:pt x="92" y="76"/>
                    <a:pt x="115" y="74"/>
                    <a:pt x="115" y="74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6" y="58"/>
                    <a:pt x="120" y="51"/>
                    <a:pt x="116" y="4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Freeform 152">
              <a:extLst>
                <a:ext uri="{FF2B5EF4-FFF2-40B4-BE49-F238E27FC236}">
                  <a16:creationId xmlns:a16="http://schemas.microsoft.com/office/drawing/2014/main" id="{C3A88195-1F83-4179-86DF-F34BBCF9E5E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6245" y="3644600"/>
              <a:ext cx="27112" cy="52628"/>
            </a:xfrm>
            <a:custGeom>
              <a:avLst/>
              <a:gdLst>
                <a:gd name="T0" fmla="*/ 48 w 52"/>
                <a:gd name="T1" fmla="*/ 0 h 102"/>
                <a:gd name="T2" fmla="*/ 36 w 52"/>
                <a:gd name="T3" fmla="*/ 27 h 102"/>
                <a:gd name="T4" fmla="*/ 8 w 52"/>
                <a:gd name="T5" fmla="*/ 56 h 102"/>
                <a:gd name="T6" fmla="*/ 16 w 52"/>
                <a:gd name="T7" fmla="*/ 60 h 102"/>
                <a:gd name="T8" fmla="*/ 0 w 52"/>
                <a:gd name="T9" fmla="*/ 71 h 102"/>
                <a:gd name="T10" fmla="*/ 14 w 52"/>
                <a:gd name="T11" fmla="*/ 102 h 102"/>
                <a:gd name="T12" fmla="*/ 47 w 52"/>
                <a:gd name="T13" fmla="*/ 27 h 102"/>
                <a:gd name="T14" fmla="*/ 52 w 52"/>
                <a:gd name="T15" fmla="*/ 1 h 102"/>
                <a:gd name="T16" fmla="*/ 48 w 52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02">
                  <a:moveTo>
                    <a:pt x="48" y="0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51" y="23"/>
                    <a:pt x="52" y="1"/>
                    <a:pt x="52" y="1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Freeform 153">
              <a:extLst>
                <a:ext uri="{FF2B5EF4-FFF2-40B4-BE49-F238E27FC236}">
                  <a16:creationId xmlns:a16="http://schemas.microsoft.com/office/drawing/2014/main" id="{01ACC6B0-277D-44BB-8638-B120B875B477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1460" y="3657359"/>
              <a:ext cx="12758" cy="11164"/>
            </a:xfrm>
            <a:custGeom>
              <a:avLst/>
              <a:gdLst>
                <a:gd name="T0" fmla="*/ 22 w 26"/>
                <a:gd name="T1" fmla="*/ 8 h 22"/>
                <a:gd name="T2" fmla="*/ 15 w 26"/>
                <a:gd name="T3" fmla="*/ 8 h 22"/>
                <a:gd name="T4" fmla="*/ 22 w 26"/>
                <a:gd name="T5" fmla="*/ 4 h 22"/>
                <a:gd name="T6" fmla="*/ 15 w 26"/>
                <a:gd name="T7" fmla="*/ 0 h 22"/>
                <a:gd name="T8" fmla="*/ 0 w 26"/>
                <a:gd name="T9" fmla="*/ 7 h 22"/>
                <a:gd name="T10" fmla="*/ 3 w 26"/>
                <a:gd name="T11" fmla="*/ 22 h 22"/>
                <a:gd name="T12" fmla="*/ 22 w 26"/>
                <a:gd name="T13" fmla="*/ 20 h 22"/>
                <a:gd name="T14" fmla="*/ 22 w 26"/>
                <a:gd name="T1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2">
                  <a:moveTo>
                    <a:pt x="22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19" y="0"/>
                    <a:pt x="15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18" y="19"/>
                    <a:pt x="22" y="20"/>
                  </a:cubicBezTo>
                  <a:cubicBezTo>
                    <a:pt x="26" y="16"/>
                    <a:pt x="22" y="8"/>
                    <a:pt x="22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Freeform 154">
              <a:extLst>
                <a:ext uri="{FF2B5EF4-FFF2-40B4-BE49-F238E27FC236}">
                  <a16:creationId xmlns:a16="http://schemas.microsoft.com/office/drawing/2014/main" id="{21F94DD8-6573-434C-8FAC-B634BB192356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9131" y="3663737"/>
              <a:ext cx="20733" cy="19138"/>
            </a:xfrm>
            <a:custGeom>
              <a:avLst/>
              <a:gdLst>
                <a:gd name="T0" fmla="*/ 18 w 40"/>
                <a:gd name="T1" fmla="*/ 20 h 35"/>
                <a:gd name="T2" fmla="*/ 11 w 40"/>
                <a:gd name="T3" fmla="*/ 8 h 35"/>
                <a:gd name="T4" fmla="*/ 0 w 40"/>
                <a:gd name="T5" fmla="*/ 0 h 35"/>
                <a:gd name="T6" fmla="*/ 7 w 40"/>
                <a:gd name="T7" fmla="*/ 23 h 35"/>
                <a:gd name="T8" fmla="*/ 18 w 40"/>
                <a:gd name="T9" fmla="*/ 35 h 35"/>
                <a:gd name="T10" fmla="*/ 40 w 40"/>
                <a:gd name="T11" fmla="*/ 32 h 35"/>
                <a:gd name="T12" fmla="*/ 26 w 40"/>
                <a:gd name="T13" fmla="*/ 20 h 35"/>
                <a:gd name="T14" fmla="*/ 18 w 40"/>
                <a:gd name="T1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5">
                  <a:moveTo>
                    <a:pt x="18" y="20"/>
                  </a:moveTo>
                  <a:cubicBezTo>
                    <a:pt x="18" y="20"/>
                    <a:pt x="18" y="16"/>
                    <a:pt x="11" y="8"/>
                  </a:cubicBezTo>
                  <a:cubicBezTo>
                    <a:pt x="8" y="4"/>
                    <a:pt x="0" y="0"/>
                    <a:pt x="0" y="0"/>
                  </a:cubicBezTo>
                  <a:cubicBezTo>
                    <a:pt x="0" y="0"/>
                    <a:pt x="3" y="19"/>
                    <a:pt x="7" y="23"/>
                  </a:cubicBezTo>
                  <a:cubicBezTo>
                    <a:pt x="14" y="27"/>
                    <a:pt x="18" y="35"/>
                    <a:pt x="18" y="35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18" y="2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Freeform 155">
              <a:extLst>
                <a:ext uri="{FF2B5EF4-FFF2-40B4-BE49-F238E27FC236}">
                  <a16:creationId xmlns:a16="http://schemas.microsoft.com/office/drawing/2014/main" id="{63CE92AE-9FEC-4B81-BF4B-E8EA84D3DC0C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7839" y="3539344"/>
              <a:ext cx="14354" cy="31896"/>
            </a:xfrm>
            <a:custGeom>
              <a:avLst/>
              <a:gdLst>
                <a:gd name="T0" fmla="*/ 0 w 27"/>
                <a:gd name="T1" fmla="*/ 35 h 58"/>
                <a:gd name="T2" fmla="*/ 4 w 27"/>
                <a:gd name="T3" fmla="*/ 50 h 58"/>
                <a:gd name="T4" fmla="*/ 14 w 27"/>
                <a:gd name="T5" fmla="*/ 58 h 58"/>
                <a:gd name="T6" fmla="*/ 26 w 27"/>
                <a:gd name="T7" fmla="*/ 40 h 58"/>
                <a:gd name="T8" fmla="*/ 20 w 27"/>
                <a:gd name="T9" fmla="*/ 20 h 58"/>
                <a:gd name="T10" fmla="*/ 13 w 27"/>
                <a:gd name="T11" fmla="*/ 16 h 58"/>
                <a:gd name="T12" fmla="*/ 10 w 27"/>
                <a:gd name="T13" fmla="*/ 1 h 58"/>
                <a:gd name="T14" fmla="*/ 2 w 27"/>
                <a:gd name="T15" fmla="*/ 0 h 58"/>
                <a:gd name="T16" fmla="*/ 9 w 27"/>
                <a:gd name="T17" fmla="*/ 23 h 58"/>
                <a:gd name="T18" fmla="*/ 0 w 27"/>
                <a:gd name="T1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58">
                  <a:moveTo>
                    <a:pt x="0" y="35"/>
                  </a:moveTo>
                  <a:cubicBezTo>
                    <a:pt x="0" y="42"/>
                    <a:pt x="4" y="50"/>
                    <a:pt x="4" y="5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2" y="51"/>
                    <a:pt x="26" y="47"/>
                    <a:pt x="26" y="40"/>
                  </a:cubicBezTo>
                  <a:cubicBezTo>
                    <a:pt x="27" y="36"/>
                    <a:pt x="20" y="20"/>
                    <a:pt x="20" y="20"/>
                  </a:cubicBezTo>
                  <a:cubicBezTo>
                    <a:pt x="20" y="20"/>
                    <a:pt x="16" y="24"/>
                    <a:pt x="13" y="16"/>
                  </a:cubicBezTo>
                  <a:cubicBezTo>
                    <a:pt x="13" y="8"/>
                    <a:pt x="10" y="1"/>
                    <a:pt x="1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" y="27"/>
                    <a:pt x="0" y="3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Freeform 156">
              <a:extLst>
                <a:ext uri="{FF2B5EF4-FFF2-40B4-BE49-F238E27FC236}">
                  <a16:creationId xmlns:a16="http://schemas.microsoft.com/office/drawing/2014/main" id="{C1CEB745-52CC-4E35-AD67-5C6E3BA70B65}"/>
                </a:ext>
              </a:extLst>
            </p:cNvPr>
            <p:cNvSpPr>
              <a:spLocks/>
            </p:cNvSpPr>
            <p:nvPr/>
          </p:nvSpPr>
          <p:spPr bwMode="gray">
            <a:xfrm>
              <a:off x="5437193" y="3408570"/>
              <a:ext cx="204137" cy="272710"/>
            </a:xfrm>
            <a:custGeom>
              <a:avLst/>
              <a:gdLst>
                <a:gd name="T0" fmla="*/ 148 w 386"/>
                <a:gd name="T1" fmla="*/ 510 h 513"/>
                <a:gd name="T2" fmla="*/ 168 w 386"/>
                <a:gd name="T3" fmla="*/ 500 h 513"/>
                <a:gd name="T4" fmla="*/ 194 w 386"/>
                <a:gd name="T5" fmla="*/ 501 h 513"/>
                <a:gd name="T6" fmla="*/ 209 w 386"/>
                <a:gd name="T7" fmla="*/ 494 h 513"/>
                <a:gd name="T8" fmla="*/ 169 w 386"/>
                <a:gd name="T9" fmla="*/ 462 h 513"/>
                <a:gd name="T10" fmla="*/ 178 w 386"/>
                <a:gd name="T11" fmla="*/ 443 h 513"/>
                <a:gd name="T12" fmla="*/ 206 w 386"/>
                <a:gd name="T13" fmla="*/ 406 h 513"/>
                <a:gd name="T14" fmla="*/ 199 w 386"/>
                <a:gd name="T15" fmla="*/ 387 h 513"/>
                <a:gd name="T16" fmla="*/ 185 w 386"/>
                <a:gd name="T17" fmla="*/ 355 h 513"/>
                <a:gd name="T18" fmla="*/ 220 w 386"/>
                <a:gd name="T19" fmla="*/ 326 h 513"/>
                <a:gd name="T20" fmla="*/ 210 w 386"/>
                <a:gd name="T21" fmla="*/ 307 h 513"/>
                <a:gd name="T22" fmla="*/ 260 w 386"/>
                <a:gd name="T23" fmla="*/ 286 h 513"/>
                <a:gd name="T24" fmla="*/ 260 w 386"/>
                <a:gd name="T25" fmla="*/ 271 h 513"/>
                <a:gd name="T26" fmla="*/ 282 w 386"/>
                <a:gd name="T27" fmla="*/ 280 h 513"/>
                <a:gd name="T28" fmla="*/ 296 w 386"/>
                <a:gd name="T29" fmla="*/ 234 h 513"/>
                <a:gd name="T30" fmla="*/ 324 w 386"/>
                <a:gd name="T31" fmla="*/ 190 h 513"/>
                <a:gd name="T32" fmla="*/ 327 w 386"/>
                <a:gd name="T33" fmla="*/ 209 h 513"/>
                <a:gd name="T34" fmla="*/ 334 w 386"/>
                <a:gd name="T35" fmla="*/ 209 h 513"/>
                <a:gd name="T36" fmla="*/ 345 w 386"/>
                <a:gd name="T37" fmla="*/ 218 h 513"/>
                <a:gd name="T38" fmla="*/ 369 w 386"/>
                <a:gd name="T39" fmla="*/ 192 h 513"/>
                <a:gd name="T40" fmla="*/ 382 w 386"/>
                <a:gd name="T41" fmla="*/ 154 h 513"/>
                <a:gd name="T42" fmla="*/ 372 w 386"/>
                <a:gd name="T43" fmla="*/ 123 h 513"/>
                <a:gd name="T44" fmla="*/ 309 w 386"/>
                <a:gd name="T45" fmla="*/ 109 h 513"/>
                <a:gd name="T46" fmla="*/ 294 w 386"/>
                <a:gd name="T47" fmla="*/ 112 h 513"/>
                <a:gd name="T48" fmla="*/ 317 w 386"/>
                <a:gd name="T49" fmla="*/ 90 h 513"/>
                <a:gd name="T50" fmla="*/ 311 w 386"/>
                <a:gd name="T51" fmla="*/ 67 h 513"/>
                <a:gd name="T52" fmla="*/ 298 w 386"/>
                <a:gd name="T53" fmla="*/ 20 h 513"/>
                <a:gd name="T54" fmla="*/ 239 w 386"/>
                <a:gd name="T55" fmla="*/ 2 h 513"/>
                <a:gd name="T56" fmla="*/ 216 w 386"/>
                <a:gd name="T57" fmla="*/ 9 h 513"/>
                <a:gd name="T58" fmla="*/ 169 w 386"/>
                <a:gd name="T59" fmla="*/ 60 h 513"/>
                <a:gd name="T60" fmla="*/ 168 w 386"/>
                <a:gd name="T61" fmla="*/ 79 h 513"/>
                <a:gd name="T62" fmla="*/ 189 w 386"/>
                <a:gd name="T63" fmla="*/ 107 h 513"/>
                <a:gd name="T64" fmla="*/ 175 w 386"/>
                <a:gd name="T65" fmla="*/ 95 h 513"/>
                <a:gd name="T66" fmla="*/ 152 w 386"/>
                <a:gd name="T67" fmla="*/ 105 h 513"/>
                <a:gd name="T68" fmla="*/ 161 w 386"/>
                <a:gd name="T69" fmla="*/ 75 h 513"/>
                <a:gd name="T70" fmla="*/ 124 w 386"/>
                <a:gd name="T71" fmla="*/ 69 h 513"/>
                <a:gd name="T72" fmla="*/ 96 w 386"/>
                <a:gd name="T73" fmla="*/ 99 h 513"/>
                <a:gd name="T74" fmla="*/ 81 w 386"/>
                <a:gd name="T75" fmla="*/ 102 h 513"/>
                <a:gd name="T76" fmla="*/ 42 w 386"/>
                <a:gd name="T77" fmla="*/ 65 h 513"/>
                <a:gd name="T78" fmla="*/ 20 w 386"/>
                <a:gd name="T79" fmla="*/ 133 h 513"/>
                <a:gd name="T80" fmla="*/ 34 w 386"/>
                <a:gd name="T81" fmla="*/ 157 h 513"/>
                <a:gd name="T82" fmla="*/ 18 w 386"/>
                <a:gd name="T83" fmla="*/ 171 h 513"/>
                <a:gd name="T84" fmla="*/ 25 w 386"/>
                <a:gd name="T85" fmla="*/ 187 h 513"/>
                <a:gd name="T86" fmla="*/ 8 w 386"/>
                <a:gd name="T87" fmla="*/ 221 h 513"/>
                <a:gd name="T88" fmla="*/ 35 w 386"/>
                <a:gd name="T89" fmla="*/ 210 h 513"/>
                <a:gd name="T90" fmla="*/ 25 w 386"/>
                <a:gd name="T91" fmla="*/ 260 h 513"/>
                <a:gd name="T92" fmla="*/ 17 w 386"/>
                <a:gd name="T93" fmla="*/ 271 h 513"/>
                <a:gd name="T94" fmla="*/ 0 w 386"/>
                <a:gd name="T95" fmla="*/ 327 h 513"/>
                <a:gd name="T96" fmla="*/ 19 w 386"/>
                <a:gd name="T97" fmla="*/ 321 h 513"/>
                <a:gd name="T98" fmla="*/ 51 w 386"/>
                <a:gd name="T99" fmla="*/ 357 h 513"/>
                <a:gd name="T100" fmla="*/ 67 w 386"/>
                <a:gd name="T101" fmla="*/ 399 h 513"/>
                <a:gd name="T102" fmla="*/ 64 w 386"/>
                <a:gd name="T103" fmla="*/ 472 h 513"/>
                <a:gd name="T104" fmla="*/ 71 w 386"/>
                <a:gd name="T105" fmla="*/ 48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6" h="513">
                  <a:moveTo>
                    <a:pt x="71" y="484"/>
                  </a:moveTo>
                  <a:cubicBezTo>
                    <a:pt x="94" y="481"/>
                    <a:pt x="108" y="489"/>
                    <a:pt x="130" y="494"/>
                  </a:cubicBezTo>
                  <a:cubicBezTo>
                    <a:pt x="138" y="495"/>
                    <a:pt x="133" y="513"/>
                    <a:pt x="148" y="510"/>
                  </a:cubicBezTo>
                  <a:cubicBezTo>
                    <a:pt x="156" y="503"/>
                    <a:pt x="160" y="492"/>
                    <a:pt x="163" y="511"/>
                  </a:cubicBezTo>
                  <a:cubicBezTo>
                    <a:pt x="163" y="511"/>
                    <a:pt x="163" y="507"/>
                    <a:pt x="167" y="507"/>
                  </a:cubicBezTo>
                  <a:cubicBezTo>
                    <a:pt x="168" y="500"/>
                    <a:pt x="168" y="500"/>
                    <a:pt x="168" y="500"/>
                  </a:cubicBezTo>
                  <a:cubicBezTo>
                    <a:pt x="183" y="493"/>
                    <a:pt x="183" y="493"/>
                    <a:pt x="183" y="493"/>
                  </a:cubicBezTo>
                  <a:cubicBezTo>
                    <a:pt x="183" y="493"/>
                    <a:pt x="191" y="486"/>
                    <a:pt x="194" y="486"/>
                  </a:cubicBezTo>
                  <a:cubicBezTo>
                    <a:pt x="198" y="486"/>
                    <a:pt x="194" y="497"/>
                    <a:pt x="194" y="501"/>
                  </a:cubicBezTo>
                  <a:cubicBezTo>
                    <a:pt x="194" y="505"/>
                    <a:pt x="201" y="509"/>
                    <a:pt x="208" y="509"/>
                  </a:cubicBezTo>
                  <a:cubicBezTo>
                    <a:pt x="212" y="506"/>
                    <a:pt x="205" y="502"/>
                    <a:pt x="201" y="498"/>
                  </a:cubicBezTo>
                  <a:cubicBezTo>
                    <a:pt x="202" y="494"/>
                    <a:pt x="209" y="494"/>
                    <a:pt x="209" y="494"/>
                  </a:cubicBezTo>
                  <a:cubicBezTo>
                    <a:pt x="202" y="475"/>
                    <a:pt x="202" y="475"/>
                    <a:pt x="202" y="475"/>
                  </a:cubicBezTo>
                  <a:cubicBezTo>
                    <a:pt x="181" y="458"/>
                    <a:pt x="181" y="458"/>
                    <a:pt x="181" y="458"/>
                  </a:cubicBezTo>
                  <a:cubicBezTo>
                    <a:pt x="169" y="462"/>
                    <a:pt x="169" y="462"/>
                    <a:pt x="169" y="462"/>
                  </a:cubicBezTo>
                  <a:cubicBezTo>
                    <a:pt x="169" y="462"/>
                    <a:pt x="177" y="454"/>
                    <a:pt x="181" y="455"/>
                  </a:cubicBezTo>
                  <a:cubicBezTo>
                    <a:pt x="185" y="451"/>
                    <a:pt x="181" y="443"/>
                    <a:pt x="181" y="443"/>
                  </a:cubicBezTo>
                  <a:cubicBezTo>
                    <a:pt x="178" y="443"/>
                    <a:pt x="178" y="443"/>
                    <a:pt x="178" y="443"/>
                  </a:cubicBezTo>
                  <a:cubicBezTo>
                    <a:pt x="193" y="428"/>
                    <a:pt x="193" y="428"/>
                    <a:pt x="193" y="428"/>
                  </a:cubicBezTo>
                  <a:cubicBezTo>
                    <a:pt x="193" y="428"/>
                    <a:pt x="201" y="429"/>
                    <a:pt x="205" y="425"/>
                  </a:cubicBezTo>
                  <a:cubicBezTo>
                    <a:pt x="209" y="421"/>
                    <a:pt x="206" y="406"/>
                    <a:pt x="206" y="406"/>
                  </a:cubicBezTo>
                  <a:cubicBezTo>
                    <a:pt x="198" y="409"/>
                    <a:pt x="198" y="409"/>
                    <a:pt x="198" y="409"/>
                  </a:cubicBezTo>
                  <a:cubicBezTo>
                    <a:pt x="206" y="406"/>
                    <a:pt x="206" y="406"/>
                    <a:pt x="206" y="406"/>
                  </a:cubicBezTo>
                  <a:cubicBezTo>
                    <a:pt x="206" y="406"/>
                    <a:pt x="199" y="390"/>
                    <a:pt x="199" y="387"/>
                  </a:cubicBezTo>
                  <a:cubicBezTo>
                    <a:pt x="199" y="379"/>
                    <a:pt x="207" y="368"/>
                    <a:pt x="207" y="368"/>
                  </a:cubicBezTo>
                  <a:cubicBezTo>
                    <a:pt x="204" y="356"/>
                    <a:pt x="204" y="356"/>
                    <a:pt x="204" y="356"/>
                  </a:cubicBezTo>
                  <a:cubicBezTo>
                    <a:pt x="204" y="356"/>
                    <a:pt x="185" y="359"/>
                    <a:pt x="185" y="355"/>
                  </a:cubicBezTo>
                  <a:cubicBezTo>
                    <a:pt x="189" y="352"/>
                    <a:pt x="208" y="349"/>
                    <a:pt x="208" y="349"/>
                  </a:cubicBezTo>
                  <a:cubicBezTo>
                    <a:pt x="235" y="327"/>
                    <a:pt x="235" y="327"/>
                    <a:pt x="235" y="327"/>
                  </a:cubicBezTo>
                  <a:cubicBezTo>
                    <a:pt x="220" y="326"/>
                    <a:pt x="220" y="326"/>
                    <a:pt x="220" y="326"/>
                  </a:cubicBezTo>
                  <a:cubicBezTo>
                    <a:pt x="220" y="326"/>
                    <a:pt x="213" y="315"/>
                    <a:pt x="210" y="314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203" y="306"/>
                    <a:pt x="210" y="307"/>
                  </a:cubicBezTo>
                  <a:cubicBezTo>
                    <a:pt x="214" y="307"/>
                    <a:pt x="228" y="319"/>
                    <a:pt x="240" y="316"/>
                  </a:cubicBezTo>
                  <a:cubicBezTo>
                    <a:pt x="251" y="313"/>
                    <a:pt x="259" y="298"/>
                    <a:pt x="259" y="298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60" y="282"/>
                    <a:pt x="238" y="274"/>
                    <a:pt x="238" y="274"/>
                  </a:cubicBezTo>
                  <a:cubicBezTo>
                    <a:pt x="238" y="270"/>
                    <a:pt x="249" y="274"/>
                    <a:pt x="249" y="274"/>
                  </a:cubicBezTo>
                  <a:cubicBezTo>
                    <a:pt x="260" y="271"/>
                    <a:pt x="260" y="271"/>
                    <a:pt x="260" y="271"/>
                  </a:cubicBezTo>
                  <a:cubicBezTo>
                    <a:pt x="275" y="272"/>
                    <a:pt x="275" y="272"/>
                    <a:pt x="275" y="272"/>
                  </a:cubicBezTo>
                  <a:cubicBezTo>
                    <a:pt x="279" y="279"/>
                    <a:pt x="279" y="279"/>
                    <a:pt x="279" y="279"/>
                  </a:cubicBezTo>
                  <a:cubicBezTo>
                    <a:pt x="282" y="280"/>
                    <a:pt x="282" y="280"/>
                    <a:pt x="282" y="280"/>
                  </a:cubicBezTo>
                  <a:cubicBezTo>
                    <a:pt x="282" y="280"/>
                    <a:pt x="287" y="268"/>
                    <a:pt x="287" y="265"/>
                  </a:cubicBezTo>
                  <a:cubicBezTo>
                    <a:pt x="291" y="261"/>
                    <a:pt x="295" y="257"/>
                    <a:pt x="295" y="257"/>
                  </a:cubicBezTo>
                  <a:cubicBezTo>
                    <a:pt x="296" y="234"/>
                    <a:pt x="296" y="234"/>
                    <a:pt x="296" y="234"/>
                  </a:cubicBezTo>
                  <a:cubicBezTo>
                    <a:pt x="296" y="231"/>
                    <a:pt x="289" y="215"/>
                    <a:pt x="289" y="211"/>
                  </a:cubicBezTo>
                  <a:cubicBezTo>
                    <a:pt x="289" y="207"/>
                    <a:pt x="313" y="182"/>
                    <a:pt x="321" y="182"/>
                  </a:cubicBezTo>
                  <a:cubicBezTo>
                    <a:pt x="324" y="182"/>
                    <a:pt x="324" y="190"/>
                    <a:pt x="324" y="19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23" y="209"/>
                    <a:pt x="327" y="209"/>
                  </a:cubicBezTo>
                  <a:cubicBezTo>
                    <a:pt x="330" y="213"/>
                    <a:pt x="326" y="217"/>
                    <a:pt x="323" y="220"/>
                  </a:cubicBezTo>
                  <a:cubicBezTo>
                    <a:pt x="319" y="220"/>
                    <a:pt x="330" y="225"/>
                    <a:pt x="334" y="225"/>
                  </a:cubicBezTo>
                  <a:cubicBezTo>
                    <a:pt x="337" y="221"/>
                    <a:pt x="334" y="209"/>
                    <a:pt x="334" y="209"/>
                  </a:cubicBezTo>
                  <a:cubicBezTo>
                    <a:pt x="334" y="209"/>
                    <a:pt x="339" y="198"/>
                    <a:pt x="342" y="198"/>
                  </a:cubicBezTo>
                  <a:cubicBezTo>
                    <a:pt x="346" y="199"/>
                    <a:pt x="349" y="206"/>
                    <a:pt x="346" y="206"/>
                  </a:cubicBezTo>
                  <a:cubicBezTo>
                    <a:pt x="342" y="210"/>
                    <a:pt x="342" y="214"/>
                    <a:pt x="345" y="218"/>
                  </a:cubicBezTo>
                  <a:cubicBezTo>
                    <a:pt x="349" y="218"/>
                    <a:pt x="357" y="214"/>
                    <a:pt x="357" y="214"/>
                  </a:cubicBezTo>
                  <a:cubicBezTo>
                    <a:pt x="357" y="203"/>
                    <a:pt x="357" y="203"/>
                    <a:pt x="357" y="203"/>
                  </a:cubicBezTo>
                  <a:cubicBezTo>
                    <a:pt x="369" y="192"/>
                    <a:pt x="369" y="192"/>
                    <a:pt x="369" y="192"/>
                  </a:cubicBezTo>
                  <a:cubicBezTo>
                    <a:pt x="369" y="188"/>
                    <a:pt x="369" y="188"/>
                    <a:pt x="369" y="188"/>
                  </a:cubicBezTo>
                  <a:cubicBezTo>
                    <a:pt x="385" y="174"/>
                    <a:pt x="385" y="174"/>
                    <a:pt x="385" y="174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86" y="151"/>
                    <a:pt x="386" y="151"/>
                    <a:pt x="386" y="151"/>
                  </a:cubicBezTo>
                  <a:cubicBezTo>
                    <a:pt x="386" y="139"/>
                    <a:pt x="386" y="139"/>
                    <a:pt x="386" y="139"/>
                  </a:cubicBezTo>
                  <a:cubicBezTo>
                    <a:pt x="386" y="132"/>
                    <a:pt x="372" y="123"/>
                    <a:pt x="372" y="123"/>
                  </a:cubicBezTo>
                  <a:cubicBezTo>
                    <a:pt x="330" y="129"/>
                    <a:pt x="330" y="129"/>
                    <a:pt x="330" y="129"/>
                  </a:cubicBezTo>
                  <a:cubicBezTo>
                    <a:pt x="316" y="121"/>
                    <a:pt x="316" y="121"/>
                    <a:pt x="316" y="121"/>
                  </a:cubicBezTo>
                  <a:cubicBezTo>
                    <a:pt x="316" y="121"/>
                    <a:pt x="313" y="109"/>
                    <a:pt x="309" y="109"/>
                  </a:cubicBezTo>
                  <a:cubicBezTo>
                    <a:pt x="305" y="105"/>
                    <a:pt x="298" y="112"/>
                    <a:pt x="298" y="112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4" y="112"/>
                    <a:pt x="294" y="112"/>
                    <a:pt x="294" y="112"/>
                  </a:cubicBezTo>
                  <a:cubicBezTo>
                    <a:pt x="306" y="101"/>
                    <a:pt x="306" y="101"/>
                    <a:pt x="306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17" y="90"/>
                    <a:pt x="317" y="90"/>
                    <a:pt x="317" y="90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4" y="75"/>
                    <a:pt x="314" y="75"/>
                    <a:pt x="314" y="75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09" y="36"/>
                    <a:pt x="309" y="36"/>
                    <a:pt x="309" y="36"/>
                  </a:cubicBezTo>
                  <a:cubicBezTo>
                    <a:pt x="313" y="25"/>
                    <a:pt x="313" y="25"/>
                    <a:pt x="313" y="25"/>
                  </a:cubicBezTo>
                  <a:cubicBezTo>
                    <a:pt x="313" y="21"/>
                    <a:pt x="298" y="20"/>
                    <a:pt x="298" y="2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39" y="2"/>
                    <a:pt x="239" y="2"/>
                    <a:pt x="239" y="2"/>
                  </a:cubicBezTo>
                  <a:cubicBezTo>
                    <a:pt x="239" y="2"/>
                    <a:pt x="227" y="9"/>
                    <a:pt x="227" y="13"/>
                  </a:cubicBezTo>
                  <a:cubicBezTo>
                    <a:pt x="223" y="17"/>
                    <a:pt x="216" y="24"/>
                    <a:pt x="212" y="20"/>
                  </a:cubicBezTo>
                  <a:cubicBezTo>
                    <a:pt x="212" y="16"/>
                    <a:pt x="220" y="13"/>
                    <a:pt x="216" y="9"/>
                  </a:cubicBezTo>
                  <a:cubicBezTo>
                    <a:pt x="217" y="1"/>
                    <a:pt x="186" y="7"/>
                    <a:pt x="186" y="7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7" y="29"/>
                    <a:pt x="169" y="56"/>
                    <a:pt x="169" y="60"/>
                  </a:cubicBezTo>
                  <a:cubicBezTo>
                    <a:pt x="165" y="60"/>
                    <a:pt x="173" y="64"/>
                    <a:pt x="173" y="64"/>
                  </a:cubicBezTo>
                  <a:cubicBezTo>
                    <a:pt x="173" y="64"/>
                    <a:pt x="172" y="68"/>
                    <a:pt x="169" y="68"/>
                  </a:cubicBezTo>
                  <a:cubicBezTo>
                    <a:pt x="165" y="71"/>
                    <a:pt x="168" y="79"/>
                    <a:pt x="168" y="79"/>
                  </a:cubicBezTo>
                  <a:cubicBezTo>
                    <a:pt x="172" y="79"/>
                    <a:pt x="179" y="83"/>
                    <a:pt x="179" y="83"/>
                  </a:cubicBezTo>
                  <a:cubicBezTo>
                    <a:pt x="178" y="106"/>
                    <a:pt x="178" y="106"/>
                    <a:pt x="178" y="106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89" y="107"/>
                    <a:pt x="185" y="114"/>
                    <a:pt x="178" y="114"/>
                  </a:cubicBezTo>
                  <a:cubicBezTo>
                    <a:pt x="170" y="117"/>
                    <a:pt x="171" y="106"/>
                    <a:pt x="171" y="106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56" y="94"/>
                    <a:pt x="153" y="94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28" y="54"/>
                    <a:pt x="124" y="62"/>
                    <a:pt x="124" y="69"/>
                  </a:cubicBezTo>
                  <a:cubicBezTo>
                    <a:pt x="120" y="73"/>
                    <a:pt x="127" y="73"/>
                    <a:pt x="127" y="73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96" y="99"/>
                    <a:pt x="107" y="107"/>
                    <a:pt x="107" y="114"/>
                  </a:cubicBezTo>
                  <a:cubicBezTo>
                    <a:pt x="106" y="126"/>
                    <a:pt x="88" y="121"/>
                    <a:pt x="88" y="121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2"/>
                    <a:pt x="55" y="97"/>
                    <a:pt x="44" y="92"/>
                  </a:cubicBezTo>
                  <a:cubicBezTo>
                    <a:pt x="33" y="88"/>
                    <a:pt x="37" y="81"/>
                    <a:pt x="37" y="73"/>
                  </a:cubicBezTo>
                  <a:cubicBezTo>
                    <a:pt x="38" y="69"/>
                    <a:pt x="42" y="65"/>
                    <a:pt x="42" y="6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5" y="91"/>
                    <a:pt x="20" y="133"/>
                    <a:pt x="20" y="133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41" y="157"/>
                    <a:pt x="41" y="157"/>
                    <a:pt x="41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25" y="187"/>
                    <a:pt x="25" y="187"/>
                    <a:pt x="25" y="187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20" y="202"/>
                    <a:pt x="20" y="202"/>
                    <a:pt x="20" y="202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4" y="233"/>
                    <a:pt x="48" y="242"/>
                    <a:pt x="44" y="249"/>
                  </a:cubicBezTo>
                  <a:cubicBezTo>
                    <a:pt x="40" y="257"/>
                    <a:pt x="32" y="264"/>
                    <a:pt x="25" y="260"/>
                  </a:cubicBezTo>
                  <a:cubicBezTo>
                    <a:pt x="14" y="255"/>
                    <a:pt x="19" y="229"/>
                    <a:pt x="19" y="229"/>
                  </a:cubicBezTo>
                  <a:cubicBezTo>
                    <a:pt x="15" y="229"/>
                    <a:pt x="15" y="229"/>
                    <a:pt x="15" y="229"/>
                  </a:cubicBezTo>
                  <a:cubicBezTo>
                    <a:pt x="15" y="229"/>
                    <a:pt x="18" y="263"/>
                    <a:pt x="17" y="271"/>
                  </a:cubicBezTo>
                  <a:cubicBezTo>
                    <a:pt x="17" y="282"/>
                    <a:pt x="5" y="297"/>
                    <a:pt x="5" y="297"/>
                  </a:cubicBezTo>
                  <a:cubicBezTo>
                    <a:pt x="8" y="301"/>
                    <a:pt x="8" y="301"/>
                    <a:pt x="8" y="301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7" y="332"/>
                    <a:pt x="7" y="332"/>
                    <a:pt x="7" y="332"/>
                  </a:cubicBezTo>
                  <a:cubicBezTo>
                    <a:pt x="25" y="348"/>
                    <a:pt x="25" y="348"/>
                    <a:pt x="25" y="348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32" y="348"/>
                    <a:pt x="32" y="348"/>
                    <a:pt x="32" y="348"/>
                  </a:cubicBezTo>
                  <a:cubicBezTo>
                    <a:pt x="51" y="357"/>
                    <a:pt x="51" y="357"/>
                    <a:pt x="51" y="357"/>
                  </a:cubicBezTo>
                  <a:cubicBezTo>
                    <a:pt x="58" y="357"/>
                    <a:pt x="58" y="357"/>
                    <a:pt x="58" y="357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9"/>
                    <a:pt x="70" y="415"/>
                    <a:pt x="70" y="426"/>
                  </a:cubicBezTo>
                  <a:cubicBezTo>
                    <a:pt x="70" y="434"/>
                    <a:pt x="58" y="449"/>
                    <a:pt x="57" y="456"/>
                  </a:cubicBezTo>
                  <a:cubicBezTo>
                    <a:pt x="57" y="464"/>
                    <a:pt x="64" y="468"/>
                    <a:pt x="64" y="472"/>
                  </a:cubicBezTo>
                  <a:cubicBezTo>
                    <a:pt x="60" y="472"/>
                    <a:pt x="60" y="475"/>
                    <a:pt x="60" y="479"/>
                  </a:cubicBezTo>
                  <a:cubicBezTo>
                    <a:pt x="60" y="479"/>
                    <a:pt x="60" y="479"/>
                    <a:pt x="61" y="479"/>
                  </a:cubicBezTo>
                  <a:cubicBezTo>
                    <a:pt x="64" y="480"/>
                    <a:pt x="67" y="484"/>
                    <a:pt x="71" y="48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Freeform 157">
              <a:extLst>
                <a:ext uri="{FF2B5EF4-FFF2-40B4-BE49-F238E27FC236}">
                  <a16:creationId xmlns:a16="http://schemas.microsoft.com/office/drawing/2014/main" id="{5ACE0545-1889-47A2-99F6-360815C38B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3700" y="3732314"/>
              <a:ext cx="6379" cy="3190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3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" y="7"/>
                    <a:pt x="1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Freeform 158">
              <a:extLst>
                <a:ext uri="{FF2B5EF4-FFF2-40B4-BE49-F238E27FC236}">
                  <a16:creationId xmlns:a16="http://schemas.microsoft.com/office/drawing/2014/main" id="{860FA5F4-40DA-46EF-AC7C-77ECB0198C47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6890" y="3708392"/>
              <a:ext cx="4785" cy="22327"/>
            </a:xfrm>
            <a:custGeom>
              <a:avLst/>
              <a:gdLst>
                <a:gd name="T0" fmla="*/ 1 w 10"/>
                <a:gd name="T1" fmla="*/ 42 h 42"/>
                <a:gd name="T2" fmla="*/ 10 w 10"/>
                <a:gd name="T3" fmla="*/ 8 h 42"/>
                <a:gd name="T4" fmla="*/ 1 w 10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2">
                  <a:moveTo>
                    <a:pt x="1" y="42"/>
                  </a:moveTo>
                  <a:cubicBezTo>
                    <a:pt x="5" y="34"/>
                    <a:pt x="10" y="8"/>
                    <a:pt x="10" y="8"/>
                  </a:cubicBezTo>
                  <a:cubicBezTo>
                    <a:pt x="0" y="0"/>
                    <a:pt x="2" y="38"/>
                    <a:pt x="1" y="4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Freeform 159">
              <a:extLst>
                <a:ext uri="{FF2B5EF4-FFF2-40B4-BE49-F238E27FC236}">
                  <a16:creationId xmlns:a16="http://schemas.microsoft.com/office/drawing/2014/main" id="{1B3B1D81-1B2A-4AA7-A1F6-E95760333DE9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1936" y="3800889"/>
              <a:ext cx="15948" cy="4785"/>
            </a:xfrm>
            <a:custGeom>
              <a:avLst/>
              <a:gdLst>
                <a:gd name="T0" fmla="*/ 30 w 30"/>
                <a:gd name="T1" fmla="*/ 8 h 11"/>
                <a:gd name="T2" fmla="*/ 0 w 30"/>
                <a:gd name="T3" fmla="*/ 10 h 11"/>
                <a:gd name="T4" fmla="*/ 11 w 30"/>
                <a:gd name="T5" fmla="*/ 11 h 11"/>
                <a:gd name="T6" fmla="*/ 30 w 30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1">
                  <a:moveTo>
                    <a:pt x="30" y="8"/>
                  </a:moveTo>
                  <a:cubicBezTo>
                    <a:pt x="26" y="0"/>
                    <a:pt x="7" y="10"/>
                    <a:pt x="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1"/>
                    <a:pt x="22" y="11"/>
                    <a:pt x="30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Freeform 160">
              <a:extLst>
                <a:ext uri="{FF2B5EF4-FFF2-40B4-BE49-F238E27FC236}">
                  <a16:creationId xmlns:a16="http://schemas.microsoft.com/office/drawing/2014/main" id="{E4132032-FFC7-4E20-ADEF-7CA5C6AC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1675" y="3724340"/>
              <a:ext cx="7975" cy="7975"/>
            </a:xfrm>
            <a:custGeom>
              <a:avLst/>
              <a:gdLst>
                <a:gd name="T0" fmla="*/ 15 w 15"/>
                <a:gd name="T1" fmla="*/ 8 h 15"/>
                <a:gd name="T2" fmla="*/ 0 w 15"/>
                <a:gd name="T3" fmla="*/ 15 h 15"/>
                <a:gd name="T4" fmla="*/ 15 w 15"/>
                <a:gd name="T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8" y="0"/>
                    <a:pt x="7" y="11"/>
                    <a:pt x="0" y="15"/>
                  </a:cubicBezTo>
                  <a:cubicBezTo>
                    <a:pt x="3" y="15"/>
                    <a:pt x="11" y="12"/>
                    <a:pt x="15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Freeform 161">
              <a:extLst>
                <a:ext uri="{FF2B5EF4-FFF2-40B4-BE49-F238E27FC236}">
                  <a16:creationId xmlns:a16="http://schemas.microsoft.com/office/drawing/2014/main" id="{A0AC2C45-AC1C-47C8-8E83-E21D7D3DE9F8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7666" y="3837570"/>
              <a:ext cx="1595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Freeform 162">
              <a:extLst>
                <a:ext uri="{FF2B5EF4-FFF2-40B4-BE49-F238E27FC236}">
                  <a16:creationId xmlns:a16="http://schemas.microsoft.com/office/drawing/2014/main" id="{66F3DE98-643F-42A6-922A-5559DEA87D4C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9520" y="3768994"/>
              <a:ext cx="35086" cy="39871"/>
            </a:xfrm>
            <a:custGeom>
              <a:avLst/>
              <a:gdLst>
                <a:gd name="T0" fmla="*/ 7 w 69"/>
                <a:gd name="T1" fmla="*/ 31 h 76"/>
                <a:gd name="T2" fmla="*/ 14 w 69"/>
                <a:gd name="T3" fmla="*/ 39 h 76"/>
                <a:gd name="T4" fmla="*/ 36 w 69"/>
                <a:gd name="T5" fmla="*/ 55 h 76"/>
                <a:gd name="T6" fmla="*/ 25 w 69"/>
                <a:gd name="T7" fmla="*/ 55 h 76"/>
                <a:gd name="T8" fmla="*/ 25 w 69"/>
                <a:gd name="T9" fmla="*/ 43 h 76"/>
                <a:gd name="T10" fmla="*/ 9 w 69"/>
                <a:gd name="T11" fmla="*/ 73 h 76"/>
                <a:gd name="T12" fmla="*/ 24 w 69"/>
                <a:gd name="T13" fmla="*/ 74 h 76"/>
                <a:gd name="T14" fmla="*/ 69 w 69"/>
                <a:gd name="T15" fmla="*/ 76 h 76"/>
                <a:gd name="T16" fmla="*/ 44 w 69"/>
                <a:gd name="T17" fmla="*/ 37 h 76"/>
                <a:gd name="T18" fmla="*/ 1 w 69"/>
                <a:gd name="T19" fmla="*/ 0 h 76"/>
                <a:gd name="T20" fmla="*/ 0 w 69"/>
                <a:gd name="T21" fmla="*/ 34 h 76"/>
                <a:gd name="T22" fmla="*/ 7 w 69"/>
                <a:gd name="T23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76">
                  <a:moveTo>
                    <a:pt x="7" y="31"/>
                  </a:moveTo>
                  <a:cubicBezTo>
                    <a:pt x="11" y="35"/>
                    <a:pt x="14" y="35"/>
                    <a:pt x="14" y="39"/>
                  </a:cubicBezTo>
                  <a:cubicBezTo>
                    <a:pt x="18" y="28"/>
                    <a:pt x="41" y="33"/>
                    <a:pt x="36" y="55"/>
                  </a:cubicBezTo>
                  <a:cubicBezTo>
                    <a:pt x="29" y="51"/>
                    <a:pt x="32" y="55"/>
                    <a:pt x="25" y="5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17" y="55"/>
                    <a:pt x="28" y="67"/>
                    <a:pt x="9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8" y="74"/>
                    <a:pt x="65" y="64"/>
                    <a:pt x="69" y="76"/>
                  </a:cubicBezTo>
                  <a:cubicBezTo>
                    <a:pt x="65" y="64"/>
                    <a:pt x="59" y="45"/>
                    <a:pt x="44" y="37"/>
                  </a:cubicBezTo>
                  <a:cubicBezTo>
                    <a:pt x="29" y="32"/>
                    <a:pt x="16" y="5"/>
                    <a:pt x="1" y="0"/>
                  </a:cubicBezTo>
                  <a:cubicBezTo>
                    <a:pt x="1" y="0"/>
                    <a:pt x="3" y="27"/>
                    <a:pt x="0" y="34"/>
                  </a:cubicBezTo>
                  <a:cubicBezTo>
                    <a:pt x="2" y="33"/>
                    <a:pt x="7" y="37"/>
                    <a:pt x="7" y="3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Freeform 163">
              <a:extLst>
                <a:ext uri="{FF2B5EF4-FFF2-40B4-BE49-F238E27FC236}">
                  <a16:creationId xmlns:a16="http://schemas.microsoft.com/office/drawing/2014/main" id="{CAE4939B-7CF3-4908-B1C1-65EB764DDE3E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0079" y="3702012"/>
              <a:ext cx="52629" cy="59007"/>
            </a:xfrm>
            <a:custGeom>
              <a:avLst/>
              <a:gdLst>
                <a:gd name="T0" fmla="*/ 24 w 97"/>
                <a:gd name="T1" fmla="*/ 49 h 111"/>
                <a:gd name="T2" fmla="*/ 9 w 97"/>
                <a:gd name="T3" fmla="*/ 60 h 111"/>
                <a:gd name="T4" fmla="*/ 20 w 97"/>
                <a:gd name="T5" fmla="*/ 64 h 111"/>
                <a:gd name="T6" fmla="*/ 12 w 97"/>
                <a:gd name="T7" fmla="*/ 76 h 111"/>
                <a:gd name="T8" fmla="*/ 4 w 97"/>
                <a:gd name="T9" fmla="*/ 90 h 111"/>
                <a:gd name="T10" fmla="*/ 29 w 97"/>
                <a:gd name="T11" fmla="*/ 103 h 111"/>
                <a:gd name="T12" fmla="*/ 29 w 97"/>
                <a:gd name="T13" fmla="*/ 107 h 111"/>
                <a:gd name="T14" fmla="*/ 44 w 97"/>
                <a:gd name="T15" fmla="*/ 108 h 111"/>
                <a:gd name="T16" fmla="*/ 37 w 97"/>
                <a:gd name="T17" fmla="*/ 100 h 111"/>
                <a:gd name="T18" fmla="*/ 45 w 97"/>
                <a:gd name="T19" fmla="*/ 85 h 111"/>
                <a:gd name="T20" fmla="*/ 75 w 97"/>
                <a:gd name="T21" fmla="*/ 82 h 111"/>
                <a:gd name="T22" fmla="*/ 67 w 97"/>
                <a:gd name="T23" fmla="*/ 90 h 111"/>
                <a:gd name="T24" fmla="*/ 79 w 97"/>
                <a:gd name="T25" fmla="*/ 86 h 111"/>
                <a:gd name="T26" fmla="*/ 71 w 97"/>
                <a:gd name="T27" fmla="*/ 94 h 111"/>
                <a:gd name="T28" fmla="*/ 82 w 97"/>
                <a:gd name="T29" fmla="*/ 98 h 111"/>
                <a:gd name="T30" fmla="*/ 90 w 97"/>
                <a:gd name="T31" fmla="*/ 83 h 111"/>
                <a:gd name="T32" fmla="*/ 65 w 97"/>
                <a:gd name="T33" fmla="*/ 59 h 111"/>
                <a:gd name="T34" fmla="*/ 55 w 97"/>
                <a:gd name="T35" fmla="*/ 28 h 111"/>
                <a:gd name="T36" fmla="*/ 41 w 97"/>
                <a:gd name="T37" fmla="*/ 12 h 111"/>
                <a:gd name="T38" fmla="*/ 42 w 97"/>
                <a:gd name="T39" fmla="*/ 0 h 111"/>
                <a:gd name="T40" fmla="*/ 10 w 97"/>
                <a:gd name="T41" fmla="*/ 30 h 111"/>
                <a:gd name="T42" fmla="*/ 22 w 97"/>
                <a:gd name="T43" fmla="*/ 15 h 111"/>
                <a:gd name="T44" fmla="*/ 22 w 97"/>
                <a:gd name="T45" fmla="*/ 30 h 111"/>
                <a:gd name="T46" fmla="*/ 37 w 97"/>
                <a:gd name="T47" fmla="*/ 19 h 111"/>
                <a:gd name="T48" fmla="*/ 55 w 97"/>
                <a:gd name="T49" fmla="*/ 35 h 111"/>
                <a:gd name="T50" fmla="*/ 40 w 97"/>
                <a:gd name="T51" fmla="*/ 31 h 111"/>
                <a:gd name="T52" fmla="*/ 36 w 97"/>
                <a:gd name="T53" fmla="*/ 38 h 111"/>
                <a:gd name="T54" fmla="*/ 37 w 97"/>
                <a:gd name="T55" fmla="*/ 27 h 111"/>
                <a:gd name="T56" fmla="*/ 32 w 97"/>
                <a:gd name="T57" fmla="*/ 42 h 111"/>
                <a:gd name="T58" fmla="*/ 6 w 97"/>
                <a:gd name="T59" fmla="*/ 37 h 111"/>
                <a:gd name="T60" fmla="*/ 24 w 97"/>
                <a:gd name="T61" fmla="*/ 4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7" h="111">
                  <a:moveTo>
                    <a:pt x="24" y="49"/>
                  </a:moveTo>
                  <a:cubicBezTo>
                    <a:pt x="24" y="53"/>
                    <a:pt x="5" y="56"/>
                    <a:pt x="9" y="60"/>
                  </a:cubicBezTo>
                  <a:cubicBezTo>
                    <a:pt x="9" y="64"/>
                    <a:pt x="20" y="57"/>
                    <a:pt x="20" y="64"/>
                  </a:cubicBezTo>
                  <a:cubicBezTo>
                    <a:pt x="20" y="72"/>
                    <a:pt x="23" y="76"/>
                    <a:pt x="12" y="76"/>
                  </a:cubicBezTo>
                  <a:cubicBezTo>
                    <a:pt x="1" y="75"/>
                    <a:pt x="0" y="86"/>
                    <a:pt x="4" y="90"/>
                  </a:cubicBezTo>
                  <a:cubicBezTo>
                    <a:pt x="7" y="94"/>
                    <a:pt x="26" y="103"/>
                    <a:pt x="29" y="103"/>
                  </a:cubicBezTo>
                  <a:cubicBezTo>
                    <a:pt x="33" y="107"/>
                    <a:pt x="29" y="107"/>
                    <a:pt x="29" y="107"/>
                  </a:cubicBezTo>
                  <a:cubicBezTo>
                    <a:pt x="33" y="111"/>
                    <a:pt x="44" y="111"/>
                    <a:pt x="44" y="108"/>
                  </a:cubicBezTo>
                  <a:cubicBezTo>
                    <a:pt x="45" y="100"/>
                    <a:pt x="37" y="107"/>
                    <a:pt x="37" y="100"/>
                  </a:cubicBezTo>
                  <a:cubicBezTo>
                    <a:pt x="37" y="92"/>
                    <a:pt x="52" y="93"/>
                    <a:pt x="45" y="85"/>
                  </a:cubicBezTo>
                  <a:cubicBezTo>
                    <a:pt x="49" y="85"/>
                    <a:pt x="75" y="79"/>
                    <a:pt x="75" y="82"/>
                  </a:cubicBezTo>
                  <a:cubicBezTo>
                    <a:pt x="75" y="82"/>
                    <a:pt x="68" y="86"/>
                    <a:pt x="67" y="90"/>
                  </a:cubicBezTo>
                  <a:cubicBezTo>
                    <a:pt x="71" y="86"/>
                    <a:pt x="75" y="86"/>
                    <a:pt x="79" y="86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5" y="94"/>
                    <a:pt x="82" y="98"/>
                    <a:pt x="82" y="98"/>
                  </a:cubicBezTo>
                  <a:cubicBezTo>
                    <a:pt x="82" y="94"/>
                    <a:pt x="90" y="83"/>
                    <a:pt x="90" y="83"/>
                  </a:cubicBezTo>
                  <a:cubicBezTo>
                    <a:pt x="91" y="75"/>
                    <a:pt x="65" y="67"/>
                    <a:pt x="65" y="59"/>
                  </a:cubicBezTo>
                  <a:cubicBezTo>
                    <a:pt x="62" y="43"/>
                    <a:pt x="97" y="18"/>
                    <a:pt x="55" y="28"/>
                  </a:cubicBezTo>
                  <a:cubicBezTo>
                    <a:pt x="52" y="28"/>
                    <a:pt x="41" y="20"/>
                    <a:pt x="41" y="12"/>
                  </a:cubicBezTo>
                  <a:cubicBezTo>
                    <a:pt x="41" y="8"/>
                    <a:pt x="57" y="1"/>
                    <a:pt x="42" y="0"/>
                  </a:cubicBezTo>
                  <a:cubicBezTo>
                    <a:pt x="34" y="0"/>
                    <a:pt x="0" y="21"/>
                    <a:pt x="10" y="30"/>
                  </a:cubicBezTo>
                  <a:cubicBezTo>
                    <a:pt x="14" y="34"/>
                    <a:pt x="22" y="15"/>
                    <a:pt x="22" y="15"/>
                  </a:cubicBezTo>
                  <a:cubicBezTo>
                    <a:pt x="30" y="11"/>
                    <a:pt x="22" y="30"/>
                    <a:pt x="22" y="30"/>
                  </a:cubicBezTo>
                  <a:cubicBezTo>
                    <a:pt x="29" y="30"/>
                    <a:pt x="33" y="19"/>
                    <a:pt x="37" y="19"/>
                  </a:cubicBezTo>
                  <a:cubicBezTo>
                    <a:pt x="37" y="19"/>
                    <a:pt x="55" y="39"/>
                    <a:pt x="55" y="35"/>
                  </a:cubicBezTo>
                  <a:cubicBezTo>
                    <a:pt x="53" y="70"/>
                    <a:pt x="44" y="31"/>
                    <a:pt x="40" y="31"/>
                  </a:cubicBezTo>
                  <a:cubicBezTo>
                    <a:pt x="36" y="35"/>
                    <a:pt x="40" y="39"/>
                    <a:pt x="36" y="38"/>
                  </a:cubicBezTo>
                  <a:cubicBezTo>
                    <a:pt x="36" y="38"/>
                    <a:pt x="40" y="27"/>
                    <a:pt x="37" y="27"/>
                  </a:cubicBezTo>
                  <a:cubicBezTo>
                    <a:pt x="29" y="23"/>
                    <a:pt x="29" y="38"/>
                    <a:pt x="32" y="42"/>
                  </a:cubicBezTo>
                  <a:cubicBezTo>
                    <a:pt x="29" y="38"/>
                    <a:pt x="7" y="26"/>
                    <a:pt x="6" y="37"/>
                  </a:cubicBezTo>
                  <a:cubicBezTo>
                    <a:pt x="6" y="45"/>
                    <a:pt x="21" y="42"/>
                    <a:pt x="24" y="4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Freeform 164">
              <a:extLst>
                <a:ext uri="{FF2B5EF4-FFF2-40B4-BE49-F238E27FC236}">
                  <a16:creationId xmlns:a16="http://schemas.microsoft.com/office/drawing/2014/main" id="{BBEAC1AE-4559-44C2-8147-88854F611199}"/>
                </a:ext>
              </a:extLst>
            </p:cNvPr>
            <p:cNvSpPr>
              <a:spLocks/>
            </p:cNvSpPr>
            <p:nvPr/>
          </p:nvSpPr>
          <p:spPr bwMode="gray">
            <a:xfrm>
              <a:off x="5837493" y="3757831"/>
              <a:ext cx="4785" cy="4785"/>
            </a:xfrm>
            <a:custGeom>
              <a:avLst/>
              <a:gdLst>
                <a:gd name="T0" fmla="*/ 7 w 7"/>
                <a:gd name="T1" fmla="*/ 4 h 11"/>
                <a:gd name="T2" fmla="*/ 0 w 7"/>
                <a:gd name="T3" fmla="*/ 4 h 11"/>
                <a:gd name="T4" fmla="*/ 7 w 7"/>
                <a:gd name="T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7" y="4"/>
                  </a:moveTo>
                  <a:cubicBezTo>
                    <a:pt x="4" y="0"/>
                    <a:pt x="4" y="0"/>
                    <a:pt x="0" y="4"/>
                  </a:cubicBezTo>
                  <a:cubicBezTo>
                    <a:pt x="0" y="11"/>
                    <a:pt x="4" y="4"/>
                    <a:pt x="7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Freeform 165">
              <a:extLst>
                <a:ext uri="{FF2B5EF4-FFF2-40B4-BE49-F238E27FC236}">
                  <a16:creationId xmlns:a16="http://schemas.microsoft.com/office/drawing/2014/main" id="{49AD148C-9360-4202-80C2-04D5F00C691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20449" y="3651524"/>
              <a:ext cx="706507" cy="960066"/>
            </a:xfrm>
            <a:custGeom>
              <a:avLst/>
              <a:gdLst>
                <a:gd name="T0" fmla="*/ 191 w 1336"/>
                <a:gd name="T1" fmla="*/ 553 h 1815"/>
                <a:gd name="T2" fmla="*/ 99 w 1336"/>
                <a:gd name="T3" fmla="*/ 686 h 1815"/>
                <a:gd name="T4" fmla="*/ 41 w 1336"/>
                <a:gd name="T5" fmla="*/ 718 h 1815"/>
                <a:gd name="T6" fmla="*/ 15 w 1336"/>
                <a:gd name="T7" fmla="*/ 877 h 1815"/>
                <a:gd name="T8" fmla="*/ 13 w 1336"/>
                <a:gd name="T9" fmla="*/ 939 h 1815"/>
                <a:gd name="T10" fmla="*/ 60 w 1336"/>
                <a:gd name="T11" fmla="*/ 1052 h 1815"/>
                <a:gd name="T12" fmla="*/ 65 w 1336"/>
                <a:gd name="T13" fmla="*/ 1193 h 1815"/>
                <a:gd name="T14" fmla="*/ 61 w 1336"/>
                <a:gd name="T15" fmla="*/ 1262 h 1815"/>
                <a:gd name="T16" fmla="*/ 126 w 1336"/>
                <a:gd name="T17" fmla="*/ 1330 h 1815"/>
                <a:gd name="T18" fmla="*/ 196 w 1336"/>
                <a:gd name="T19" fmla="*/ 1341 h 1815"/>
                <a:gd name="T20" fmla="*/ 255 w 1336"/>
                <a:gd name="T21" fmla="*/ 1451 h 1815"/>
                <a:gd name="T22" fmla="*/ 175 w 1336"/>
                <a:gd name="T23" fmla="*/ 1700 h 1815"/>
                <a:gd name="T24" fmla="*/ 186 w 1336"/>
                <a:gd name="T25" fmla="*/ 1719 h 1815"/>
                <a:gd name="T26" fmla="*/ 322 w 1336"/>
                <a:gd name="T27" fmla="*/ 1707 h 1815"/>
                <a:gd name="T28" fmla="*/ 371 w 1336"/>
                <a:gd name="T29" fmla="*/ 1690 h 1815"/>
                <a:gd name="T30" fmla="*/ 499 w 1336"/>
                <a:gd name="T31" fmla="*/ 1749 h 1815"/>
                <a:gd name="T32" fmla="*/ 584 w 1336"/>
                <a:gd name="T33" fmla="*/ 1788 h 1815"/>
                <a:gd name="T34" fmla="*/ 630 w 1336"/>
                <a:gd name="T35" fmla="*/ 1745 h 1815"/>
                <a:gd name="T36" fmla="*/ 745 w 1336"/>
                <a:gd name="T37" fmla="*/ 1784 h 1815"/>
                <a:gd name="T38" fmla="*/ 847 w 1336"/>
                <a:gd name="T39" fmla="*/ 1747 h 1815"/>
                <a:gd name="T40" fmla="*/ 994 w 1336"/>
                <a:gd name="T41" fmla="*/ 1735 h 1815"/>
                <a:gd name="T42" fmla="*/ 1019 w 1336"/>
                <a:gd name="T43" fmla="*/ 1679 h 1815"/>
                <a:gd name="T44" fmla="*/ 1093 w 1336"/>
                <a:gd name="T45" fmla="*/ 1529 h 1815"/>
                <a:gd name="T46" fmla="*/ 1127 w 1336"/>
                <a:gd name="T47" fmla="*/ 1439 h 1815"/>
                <a:gd name="T48" fmla="*/ 960 w 1336"/>
                <a:gd name="T49" fmla="*/ 1259 h 1815"/>
                <a:gd name="T50" fmla="*/ 919 w 1336"/>
                <a:gd name="T51" fmla="*/ 1162 h 1815"/>
                <a:gd name="T52" fmla="*/ 986 w 1336"/>
                <a:gd name="T53" fmla="*/ 1092 h 1815"/>
                <a:gd name="T54" fmla="*/ 1128 w 1336"/>
                <a:gd name="T55" fmla="*/ 1015 h 1815"/>
                <a:gd name="T56" fmla="*/ 1225 w 1336"/>
                <a:gd name="T57" fmla="*/ 939 h 1815"/>
                <a:gd name="T58" fmla="*/ 1302 w 1336"/>
                <a:gd name="T59" fmla="*/ 981 h 1815"/>
                <a:gd name="T60" fmla="*/ 1286 w 1336"/>
                <a:gd name="T61" fmla="*/ 827 h 1815"/>
                <a:gd name="T62" fmla="*/ 1258 w 1336"/>
                <a:gd name="T63" fmla="*/ 627 h 1815"/>
                <a:gd name="T64" fmla="*/ 1235 w 1336"/>
                <a:gd name="T65" fmla="*/ 392 h 1815"/>
                <a:gd name="T66" fmla="*/ 1158 w 1336"/>
                <a:gd name="T67" fmla="*/ 270 h 1815"/>
                <a:gd name="T68" fmla="*/ 1098 w 1336"/>
                <a:gd name="T69" fmla="*/ 202 h 1815"/>
                <a:gd name="T70" fmla="*/ 991 w 1336"/>
                <a:gd name="T71" fmla="*/ 159 h 1815"/>
                <a:gd name="T72" fmla="*/ 1041 w 1336"/>
                <a:gd name="T73" fmla="*/ 138 h 1815"/>
                <a:gd name="T74" fmla="*/ 888 w 1336"/>
                <a:gd name="T75" fmla="*/ 208 h 1815"/>
                <a:gd name="T76" fmla="*/ 838 w 1336"/>
                <a:gd name="T77" fmla="*/ 247 h 1815"/>
                <a:gd name="T78" fmla="*/ 770 w 1336"/>
                <a:gd name="T79" fmla="*/ 256 h 1815"/>
                <a:gd name="T80" fmla="*/ 785 w 1336"/>
                <a:gd name="T81" fmla="*/ 172 h 1815"/>
                <a:gd name="T82" fmla="*/ 690 w 1336"/>
                <a:gd name="T83" fmla="*/ 129 h 1815"/>
                <a:gd name="T84" fmla="*/ 645 w 1336"/>
                <a:gd name="T85" fmla="*/ 51 h 1815"/>
                <a:gd name="T86" fmla="*/ 541 w 1336"/>
                <a:gd name="T87" fmla="*/ 15 h 1815"/>
                <a:gd name="T88" fmla="*/ 463 w 1336"/>
                <a:gd name="T89" fmla="*/ 8 h 1815"/>
                <a:gd name="T90" fmla="*/ 504 w 1336"/>
                <a:gd name="T91" fmla="*/ 101 h 1815"/>
                <a:gd name="T92" fmla="*/ 481 w 1336"/>
                <a:gd name="T93" fmla="*/ 181 h 1815"/>
                <a:gd name="T94" fmla="*/ 556 w 1336"/>
                <a:gd name="T95" fmla="*/ 276 h 1815"/>
                <a:gd name="T96" fmla="*/ 478 w 1336"/>
                <a:gd name="T97" fmla="*/ 257 h 1815"/>
                <a:gd name="T98" fmla="*/ 412 w 1336"/>
                <a:gd name="T99" fmla="*/ 315 h 1815"/>
                <a:gd name="T100" fmla="*/ 374 w 1336"/>
                <a:gd name="T101" fmla="*/ 325 h 1815"/>
                <a:gd name="T102" fmla="*/ 232 w 1336"/>
                <a:gd name="T103" fmla="*/ 314 h 1815"/>
                <a:gd name="T104" fmla="*/ 234 w 1336"/>
                <a:gd name="T105" fmla="*/ 42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1815">
                  <a:moveTo>
                    <a:pt x="234" y="425"/>
                  </a:moveTo>
                  <a:cubicBezTo>
                    <a:pt x="238" y="441"/>
                    <a:pt x="226" y="455"/>
                    <a:pt x="218" y="466"/>
                  </a:cubicBezTo>
                  <a:cubicBezTo>
                    <a:pt x="206" y="481"/>
                    <a:pt x="216" y="508"/>
                    <a:pt x="197" y="515"/>
                  </a:cubicBezTo>
                  <a:cubicBezTo>
                    <a:pt x="189" y="519"/>
                    <a:pt x="145" y="494"/>
                    <a:pt x="163" y="525"/>
                  </a:cubicBezTo>
                  <a:cubicBezTo>
                    <a:pt x="132" y="539"/>
                    <a:pt x="179" y="575"/>
                    <a:pt x="191" y="553"/>
                  </a:cubicBezTo>
                  <a:cubicBezTo>
                    <a:pt x="209" y="573"/>
                    <a:pt x="186" y="595"/>
                    <a:pt x="200" y="607"/>
                  </a:cubicBezTo>
                  <a:cubicBezTo>
                    <a:pt x="192" y="611"/>
                    <a:pt x="169" y="632"/>
                    <a:pt x="169" y="632"/>
                  </a:cubicBezTo>
                  <a:cubicBezTo>
                    <a:pt x="154" y="632"/>
                    <a:pt x="146" y="639"/>
                    <a:pt x="138" y="650"/>
                  </a:cubicBezTo>
                  <a:cubicBezTo>
                    <a:pt x="168" y="651"/>
                    <a:pt x="151" y="685"/>
                    <a:pt x="144" y="681"/>
                  </a:cubicBezTo>
                  <a:cubicBezTo>
                    <a:pt x="130" y="669"/>
                    <a:pt x="114" y="691"/>
                    <a:pt x="99" y="686"/>
                  </a:cubicBezTo>
                  <a:cubicBezTo>
                    <a:pt x="99" y="694"/>
                    <a:pt x="99" y="694"/>
                    <a:pt x="99" y="694"/>
                  </a:cubicBezTo>
                  <a:cubicBezTo>
                    <a:pt x="88" y="686"/>
                    <a:pt x="69" y="677"/>
                    <a:pt x="55" y="677"/>
                  </a:cubicBezTo>
                  <a:cubicBezTo>
                    <a:pt x="58" y="681"/>
                    <a:pt x="58" y="688"/>
                    <a:pt x="61" y="692"/>
                  </a:cubicBezTo>
                  <a:cubicBezTo>
                    <a:pt x="50" y="684"/>
                    <a:pt x="43" y="688"/>
                    <a:pt x="32" y="687"/>
                  </a:cubicBezTo>
                  <a:cubicBezTo>
                    <a:pt x="32" y="687"/>
                    <a:pt x="41" y="722"/>
                    <a:pt x="41" y="718"/>
                  </a:cubicBezTo>
                  <a:cubicBezTo>
                    <a:pt x="41" y="730"/>
                    <a:pt x="48" y="745"/>
                    <a:pt x="55" y="757"/>
                  </a:cubicBezTo>
                  <a:cubicBezTo>
                    <a:pt x="62" y="769"/>
                    <a:pt x="61" y="784"/>
                    <a:pt x="60" y="799"/>
                  </a:cubicBezTo>
                  <a:cubicBezTo>
                    <a:pt x="59" y="818"/>
                    <a:pt x="29" y="821"/>
                    <a:pt x="36" y="848"/>
                  </a:cubicBezTo>
                  <a:cubicBezTo>
                    <a:pt x="47" y="845"/>
                    <a:pt x="47" y="845"/>
                    <a:pt x="47" y="845"/>
                  </a:cubicBezTo>
                  <a:cubicBezTo>
                    <a:pt x="42" y="863"/>
                    <a:pt x="20" y="859"/>
                    <a:pt x="15" y="877"/>
                  </a:cubicBezTo>
                  <a:cubicBezTo>
                    <a:pt x="12" y="874"/>
                    <a:pt x="12" y="870"/>
                    <a:pt x="8" y="866"/>
                  </a:cubicBezTo>
                  <a:cubicBezTo>
                    <a:pt x="1" y="869"/>
                    <a:pt x="0" y="881"/>
                    <a:pt x="4" y="888"/>
                  </a:cubicBezTo>
                  <a:cubicBezTo>
                    <a:pt x="26" y="882"/>
                    <a:pt x="25" y="905"/>
                    <a:pt x="28" y="920"/>
                  </a:cubicBezTo>
                  <a:cubicBezTo>
                    <a:pt x="21" y="920"/>
                    <a:pt x="17" y="923"/>
                    <a:pt x="9" y="931"/>
                  </a:cubicBezTo>
                  <a:cubicBezTo>
                    <a:pt x="9" y="931"/>
                    <a:pt x="13" y="935"/>
                    <a:pt x="13" y="939"/>
                  </a:cubicBezTo>
                  <a:cubicBezTo>
                    <a:pt x="15" y="945"/>
                    <a:pt x="19" y="952"/>
                    <a:pt x="24" y="958"/>
                  </a:cubicBezTo>
                  <a:cubicBezTo>
                    <a:pt x="32" y="968"/>
                    <a:pt x="41" y="976"/>
                    <a:pt x="48" y="979"/>
                  </a:cubicBezTo>
                  <a:cubicBezTo>
                    <a:pt x="44" y="982"/>
                    <a:pt x="33" y="989"/>
                    <a:pt x="33" y="993"/>
                  </a:cubicBezTo>
                  <a:cubicBezTo>
                    <a:pt x="32" y="1012"/>
                    <a:pt x="47" y="1001"/>
                    <a:pt x="54" y="1009"/>
                  </a:cubicBezTo>
                  <a:cubicBezTo>
                    <a:pt x="58" y="1013"/>
                    <a:pt x="64" y="1044"/>
                    <a:pt x="60" y="1052"/>
                  </a:cubicBezTo>
                  <a:cubicBezTo>
                    <a:pt x="56" y="1055"/>
                    <a:pt x="37" y="1058"/>
                    <a:pt x="29" y="1066"/>
                  </a:cubicBezTo>
                  <a:cubicBezTo>
                    <a:pt x="29" y="1066"/>
                    <a:pt x="28" y="1067"/>
                    <a:pt x="28" y="1067"/>
                  </a:cubicBezTo>
                  <a:cubicBezTo>
                    <a:pt x="21" y="1075"/>
                    <a:pt x="17" y="1093"/>
                    <a:pt x="16" y="1103"/>
                  </a:cubicBezTo>
                  <a:cubicBezTo>
                    <a:pt x="15" y="1126"/>
                    <a:pt x="28" y="1165"/>
                    <a:pt x="47" y="1162"/>
                  </a:cubicBezTo>
                  <a:cubicBezTo>
                    <a:pt x="50" y="1178"/>
                    <a:pt x="70" y="1167"/>
                    <a:pt x="65" y="1193"/>
                  </a:cubicBezTo>
                  <a:cubicBezTo>
                    <a:pt x="61" y="1197"/>
                    <a:pt x="45" y="1215"/>
                    <a:pt x="41" y="1219"/>
                  </a:cubicBezTo>
                  <a:cubicBezTo>
                    <a:pt x="33" y="1223"/>
                    <a:pt x="37" y="1230"/>
                    <a:pt x="36" y="1238"/>
                  </a:cubicBezTo>
                  <a:cubicBezTo>
                    <a:pt x="36" y="1246"/>
                    <a:pt x="36" y="1249"/>
                    <a:pt x="40" y="1250"/>
                  </a:cubicBezTo>
                  <a:cubicBezTo>
                    <a:pt x="41" y="1251"/>
                    <a:pt x="43" y="1251"/>
                    <a:pt x="44" y="1252"/>
                  </a:cubicBezTo>
                  <a:cubicBezTo>
                    <a:pt x="49" y="1253"/>
                    <a:pt x="55" y="1255"/>
                    <a:pt x="61" y="1262"/>
                  </a:cubicBezTo>
                  <a:cubicBezTo>
                    <a:pt x="65" y="1266"/>
                    <a:pt x="64" y="1278"/>
                    <a:pt x="57" y="1281"/>
                  </a:cubicBezTo>
                  <a:cubicBezTo>
                    <a:pt x="61" y="1277"/>
                    <a:pt x="81" y="1317"/>
                    <a:pt x="82" y="1313"/>
                  </a:cubicBezTo>
                  <a:cubicBezTo>
                    <a:pt x="85" y="1321"/>
                    <a:pt x="77" y="1324"/>
                    <a:pt x="88" y="1328"/>
                  </a:cubicBezTo>
                  <a:cubicBezTo>
                    <a:pt x="100" y="1329"/>
                    <a:pt x="103" y="1329"/>
                    <a:pt x="100" y="1318"/>
                  </a:cubicBezTo>
                  <a:cubicBezTo>
                    <a:pt x="108" y="1318"/>
                    <a:pt x="126" y="1323"/>
                    <a:pt x="126" y="1330"/>
                  </a:cubicBezTo>
                  <a:cubicBezTo>
                    <a:pt x="128" y="1353"/>
                    <a:pt x="133" y="1334"/>
                    <a:pt x="140" y="1335"/>
                  </a:cubicBezTo>
                  <a:cubicBezTo>
                    <a:pt x="140" y="1335"/>
                    <a:pt x="159" y="1347"/>
                    <a:pt x="166" y="1347"/>
                  </a:cubicBezTo>
                  <a:cubicBezTo>
                    <a:pt x="170" y="1348"/>
                    <a:pt x="170" y="1344"/>
                    <a:pt x="181" y="1341"/>
                  </a:cubicBezTo>
                  <a:cubicBezTo>
                    <a:pt x="181" y="1341"/>
                    <a:pt x="174" y="1336"/>
                    <a:pt x="185" y="1337"/>
                  </a:cubicBezTo>
                  <a:cubicBezTo>
                    <a:pt x="189" y="1337"/>
                    <a:pt x="193" y="1341"/>
                    <a:pt x="196" y="1341"/>
                  </a:cubicBezTo>
                  <a:cubicBezTo>
                    <a:pt x="189" y="1341"/>
                    <a:pt x="203" y="1357"/>
                    <a:pt x="207" y="1357"/>
                  </a:cubicBezTo>
                  <a:cubicBezTo>
                    <a:pt x="214" y="1361"/>
                    <a:pt x="247" y="1382"/>
                    <a:pt x="251" y="1374"/>
                  </a:cubicBezTo>
                  <a:cubicBezTo>
                    <a:pt x="263" y="1364"/>
                    <a:pt x="291" y="1392"/>
                    <a:pt x="302" y="1396"/>
                  </a:cubicBezTo>
                  <a:cubicBezTo>
                    <a:pt x="287" y="1403"/>
                    <a:pt x="290" y="1422"/>
                    <a:pt x="282" y="1433"/>
                  </a:cubicBezTo>
                  <a:cubicBezTo>
                    <a:pt x="274" y="1441"/>
                    <a:pt x="259" y="1436"/>
                    <a:pt x="255" y="1451"/>
                  </a:cubicBezTo>
                  <a:cubicBezTo>
                    <a:pt x="235" y="1473"/>
                    <a:pt x="235" y="1473"/>
                    <a:pt x="235" y="1473"/>
                  </a:cubicBezTo>
                  <a:cubicBezTo>
                    <a:pt x="214" y="1526"/>
                    <a:pt x="214" y="1526"/>
                    <a:pt x="214" y="1526"/>
                  </a:cubicBezTo>
                  <a:cubicBezTo>
                    <a:pt x="217" y="1537"/>
                    <a:pt x="209" y="1552"/>
                    <a:pt x="201" y="1563"/>
                  </a:cubicBezTo>
                  <a:cubicBezTo>
                    <a:pt x="193" y="1574"/>
                    <a:pt x="191" y="1616"/>
                    <a:pt x="187" y="1624"/>
                  </a:cubicBezTo>
                  <a:cubicBezTo>
                    <a:pt x="176" y="1646"/>
                    <a:pt x="168" y="1677"/>
                    <a:pt x="175" y="1700"/>
                  </a:cubicBezTo>
                  <a:cubicBezTo>
                    <a:pt x="175" y="1701"/>
                    <a:pt x="175" y="1703"/>
                    <a:pt x="176" y="1704"/>
                  </a:cubicBezTo>
                  <a:cubicBezTo>
                    <a:pt x="176" y="1704"/>
                    <a:pt x="176" y="1704"/>
                    <a:pt x="176" y="1704"/>
                  </a:cubicBezTo>
                  <a:cubicBezTo>
                    <a:pt x="177" y="1707"/>
                    <a:pt x="178" y="1709"/>
                    <a:pt x="179" y="1711"/>
                  </a:cubicBezTo>
                  <a:cubicBezTo>
                    <a:pt x="183" y="1712"/>
                    <a:pt x="190" y="1716"/>
                    <a:pt x="194" y="1716"/>
                  </a:cubicBezTo>
                  <a:cubicBezTo>
                    <a:pt x="190" y="1716"/>
                    <a:pt x="187" y="1716"/>
                    <a:pt x="186" y="1719"/>
                  </a:cubicBezTo>
                  <a:cubicBezTo>
                    <a:pt x="197" y="1731"/>
                    <a:pt x="213" y="1709"/>
                    <a:pt x="250" y="1726"/>
                  </a:cubicBezTo>
                  <a:cubicBezTo>
                    <a:pt x="261" y="1734"/>
                    <a:pt x="269" y="1712"/>
                    <a:pt x="288" y="1717"/>
                  </a:cubicBezTo>
                  <a:cubicBezTo>
                    <a:pt x="299" y="1717"/>
                    <a:pt x="302" y="1733"/>
                    <a:pt x="321" y="1726"/>
                  </a:cubicBezTo>
                  <a:cubicBezTo>
                    <a:pt x="321" y="1714"/>
                    <a:pt x="329" y="1711"/>
                    <a:pt x="332" y="1723"/>
                  </a:cubicBezTo>
                  <a:cubicBezTo>
                    <a:pt x="359" y="1705"/>
                    <a:pt x="325" y="1711"/>
                    <a:pt x="322" y="1707"/>
                  </a:cubicBezTo>
                  <a:cubicBezTo>
                    <a:pt x="314" y="1703"/>
                    <a:pt x="310" y="1710"/>
                    <a:pt x="311" y="1699"/>
                  </a:cubicBezTo>
                  <a:cubicBezTo>
                    <a:pt x="308" y="1687"/>
                    <a:pt x="327" y="1680"/>
                    <a:pt x="334" y="1677"/>
                  </a:cubicBezTo>
                  <a:cubicBezTo>
                    <a:pt x="334" y="1677"/>
                    <a:pt x="342" y="1673"/>
                    <a:pt x="345" y="1681"/>
                  </a:cubicBezTo>
                  <a:cubicBezTo>
                    <a:pt x="357" y="1674"/>
                    <a:pt x="360" y="1693"/>
                    <a:pt x="367" y="1705"/>
                  </a:cubicBezTo>
                  <a:cubicBezTo>
                    <a:pt x="371" y="1701"/>
                    <a:pt x="371" y="1694"/>
                    <a:pt x="371" y="1690"/>
                  </a:cubicBezTo>
                  <a:cubicBezTo>
                    <a:pt x="374" y="1698"/>
                    <a:pt x="378" y="1709"/>
                    <a:pt x="385" y="1714"/>
                  </a:cubicBezTo>
                  <a:cubicBezTo>
                    <a:pt x="389" y="1714"/>
                    <a:pt x="404" y="1703"/>
                    <a:pt x="415" y="1707"/>
                  </a:cubicBezTo>
                  <a:cubicBezTo>
                    <a:pt x="426" y="1712"/>
                    <a:pt x="437" y="1716"/>
                    <a:pt x="448" y="1720"/>
                  </a:cubicBezTo>
                  <a:cubicBezTo>
                    <a:pt x="474" y="1729"/>
                    <a:pt x="474" y="1741"/>
                    <a:pt x="496" y="1746"/>
                  </a:cubicBezTo>
                  <a:cubicBezTo>
                    <a:pt x="497" y="1747"/>
                    <a:pt x="498" y="1748"/>
                    <a:pt x="499" y="1749"/>
                  </a:cubicBezTo>
                  <a:cubicBezTo>
                    <a:pt x="500" y="1749"/>
                    <a:pt x="502" y="1750"/>
                    <a:pt x="503" y="1750"/>
                  </a:cubicBezTo>
                  <a:cubicBezTo>
                    <a:pt x="518" y="1751"/>
                    <a:pt x="511" y="1731"/>
                    <a:pt x="526" y="1739"/>
                  </a:cubicBezTo>
                  <a:cubicBezTo>
                    <a:pt x="530" y="1740"/>
                    <a:pt x="544" y="1756"/>
                    <a:pt x="555" y="1764"/>
                  </a:cubicBezTo>
                  <a:cubicBezTo>
                    <a:pt x="565" y="1776"/>
                    <a:pt x="562" y="1776"/>
                    <a:pt x="568" y="1795"/>
                  </a:cubicBezTo>
                  <a:cubicBezTo>
                    <a:pt x="568" y="1791"/>
                    <a:pt x="580" y="1784"/>
                    <a:pt x="584" y="1788"/>
                  </a:cubicBezTo>
                  <a:cubicBezTo>
                    <a:pt x="595" y="1792"/>
                    <a:pt x="579" y="1811"/>
                    <a:pt x="579" y="1815"/>
                  </a:cubicBezTo>
                  <a:cubicBezTo>
                    <a:pt x="594" y="1811"/>
                    <a:pt x="624" y="1798"/>
                    <a:pt x="629" y="1779"/>
                  </a:cubicBezTo>
                  <a:cubicBezTo>
                    <a:pt x="630" y="1764"/>
                    <a:pt x="616" y="1752"/>
                    <a:pt x="630" y="1745"/>
                  </a:cubicBezTo>
                  <a:cubicBezTo>
                    <a:pt x="630" y="1745"/>
                    <a:pt x="630" y="1744"/>
                    <a:pt x="631" y="1744"/>
                  </a:cubicBezTo>
                  <a:cubicBezTo>
                    <a:pt x="630" y="1745"/>
                    <a:pt x="630" y="1745"/>
                    <a:pt x="630" y="1745"/>
                  </a:cubicBezTo>
                  <a:cubicBezTo>
                    <a:pt x="628" y="1747"/>
                    <a:pt x="634" y="1766"/>
                    <a:pt x="641" y="1753"/>
                  </a:cubicBezTo>
                  <a:cubicBezTo>
                    <a:pt x="649" y="1745"/>
                    <a:pt x="693" y="1759"/>
                    <a:pt x="690" y="1759"/>
                  </a:cubicBezTo>
                  <a:cubicBezTo>
                    <a:pt x="697" y="1763"/>
                    <a:pt x="693" y="1767"/>
                    <a:pt x="689" y="1770"/>
                  </a:cubicBezTo>
                  <a:cubicBezTo>
                    <a:pt x="697" y="1774"/>
                    <a:pt x="704" y="1782"/>
                    <a:pt x="703" y="1794"/>
                  </a:cubicBezTo>
                  <a:cubicBezTo>
                    <a:pt x="718" y="1794"/>
                    <a:pt x="733" y="1791"/>
                    <a:pt x="745" y="1784"/>
                  </a:cubicBezTo>
                  <a:cubicBezTo>
                    <a:pt x="740" y="1796"/>
                    <a:pt x="740" y="1796"/>
                    <a:pt x="740" y="1796"/>
                  </a:cubicBezTo>
                  <a:cubicBezTo>
                    <a:pt x="756" y="1792"/>
                    <a:pt x="760" y="1777"/>
                    <a:pt x="775" y="1786"/>
                  </a:cubicBezTo>
                  <a:cubicBezTo>
                    <a:pt x="775" y="1782"/>
                    <a:pt x="771" y="1778"/>
                    <a:pt x="771" y="1778"/>
                  </a:cubicBezTo>
                  <a:cubicBezTo>
                    <a:pt x="775" y="1770"/>
                    <a:pt x="798" y="1756"/>
                    <a:pt x="806" y="1753"/>
                  </a:cubicBezTo>
                  <a:cubicBezTo>
                    <a:pt x="821" y="1750"/>
                    <a:pt x="836" y="1750"/>
                    <a:pt x="847" y="1747"/>
                  </a:cubicBezTo>
                  <a:cubicBezTo>
                    <a:pt x="855" y="1747"/>
                    <a:pt x="892" y="1753"/>
                    <a:pt x="896" y="1749"/>
                  </a:cubicBezTo>
                  <a:cubicBezTo>
                    <a:pt x="908" y="1738"/>
                    <a:pt x="882" y="1730"/>
                    <a:pt x="905" y="1715"/>
                  </a:cubicBezTo>
                  <a:cubicBezTo>
                    <a:pt x="904" y="1735"/>
                    <a:pt x="904" y="1735"/>
                    <a:pt x="904" y="1735"/>
                  </a:cubicBezTo>
                  <a:cubicBezTo>
                    <a:pt x="923" y="1728"/>
                    <a:pt x="934" y="1736"/>
                    <a:pt x="948" y="1748"/>
                  </a:cubicBezTo>
                  <a:cubicBezTo>
                    <a:pt x="963" y="1760"/>
                    <a:pt x="968" y="1722"/>
                    <a:pt x="994" y="1735"/>
                  </a:cubicBezTo>
                  <a:cubicBezTo>
                    <a:pt x="990" y="1739"/>
                    <a:pt x="985" y="1761"/>
                    <a:pt x="989" y="1765"/>
                  </a:cubicBezTo>
                  <a:cubicBezTo>
                    <a:pt x="992" y="1773"/>
                    <a:pt x="1022" y="1786"/>
                    <a:pt x="1029" y="1783"/>
                  </a:cubicBezTo>
                  <a:cubicBezTo>
                    <a:pt x="1033" y="1775"/>
                    <a:pt x="1038" y="1745"/>
                    <a:pt x="1039" y="1741"/>
                  </a:cubicBezTo>
                  <a:cubicBezTo>
                    <a:pt x="1032" y="1729"/>
                    <a:pt x="1028" y="1725"/>
                    <a:pt x="1009" y="1728"/>
                  </a:cubicBezTo>
                  <a:cubicBezTo>
                    <a:pt x="1014" y="1705"/>
                    <a:pt x="1033" y="1702"/>
                    <a:pt x="1019" y="1679"/>
                  </a:cubicBezTo>
                  <a:cubicBezTo>
                    <a:pt x="1012" y="1667"/>
                    <a:pt x="1005" y="1667"/>
                    <a:pt x="1001" y="1655"/>
                  </a:cubicBezTo>
                  <a:cubicBezTo>
                    <a:pt x="998" y="1647"/>
                    <a:pt x="976" y="1635"/>
                    <a:pt x="991" y="1628"/>
                  </a:cubicBezTo>
                  <a:cubicBezTo>
                    <a:pt x="1006" y="1625"/>
                    <a:pt x="1023" y="1599"/>
                    <a:pt x="1030" y="1595"/>
                  </a:cubicBezTo>
                  <a:cubicBezTo>
                    <a:pt x="1042" y="1592"/>
                    <a:pt x="1053" y="1589"/>
                    <a:pt x="1064" y="1589"/>
                  </a:cubicBezTo>
                  <a:cubicBezTo>
                    <a:pt x="1087" y="1590"/>
                    <a:pt x="1100" y="1545"/>
                    <a:pt x="1093" y="1529"/>
                  </a:cubicBezTo>
                  <a:cubicBezTo>
                    <a:pt x="1108" y="1522"/>
                    <a:pt x="1120" y="1523"/>
                    <a:pt x="1138" y="1539"/>
                  </a:cubicBezTo>
                  <a:cubicBezTo>
                    <a:pt x="1146" y="1528"/>
                    <a:pt x="1154" y="1509"/>
                    <a:pt x="1155" y="1494"/>
                  </a:cubicBezTo>
                  <a:cubicBezTo>
                    <a:pt x="1155" y="1493"/>
                    <a:pt x="1154" y="1493"/>
                    <a:pt x="1154" y="1492"/>
                  </a:cubicBezTo>
                  <a:cubicBezTo>
                    <a:pt x="1154" y="1490"/>
                    <a:pt x="1151" y="1489"/>
                    <a:pt x="1151" y="1486"/>
                  </a:cubicBezTo>
                  <a:cubicBezTo>
                    <a:pt x="1148" y="1467"/>
                    <a:pt x="1134" y="1455"/>
                    <a:pt x="1127" y="1439"/>
                  </a:cubicBezTo>
                  <a:cubicBezTo>
                    <a:pt x="1117" y="1420"/>
                    <a:pt x="1093" y="1445"/>
                    <a:pt x="1091" y="1414"/>
                  </a:cubicBezTo>
                  <a:cubicBezTo>
                    <a:pt x="1092" y="1399"/>
                    <a:pt x="1073" y="1394"/>
                    <a:pt x="1062" y="1394"/>
                  </a:cubicBezTo>
                  <a:cubicBezTo>
                    <a:pt x="1058" y="1394"/>
                    <a:pt x="1027" y="1346"/>
                    <a:pt x="1004" y="1341"/>
                  </a:cubicBezTo>
                  <a:cubicBezTo>
                    <a:pt x="990" y="1337"/>
                    <a:pt x="972" y="1306"/>
                    <a:pt x="969" y="1294"/>
                  </a:cubicBezTo>
                  <a:cubicBezTo>
                    <a:pt x="966" y="1282"/>
                    <a:pt x="967" y="1271"/>
                    <a:pt x="960" y="1259"/>
                  </a:cubicBezTo>
                  <a:cubicBezTo>
                    <a:pt x="956" y="1255"/>
                    <a:pt x="941" y="1254"/>
                    <a:pt x="942" y="1239"/>
                  </a:cubicBezTo>
                  <a:cubicBezTo>
                    <a:pt x="954" y="1224"/>
                    <a:pt x="954" y="1224"/>
                    <a:pt x="954" y="1224"/>
                  </a:cubicBezTo>
                  <a:cubicBezTo>
                    <a:pt x="957" y="1225"/>
                    <a:pt x="962" y="1209"/>
                    <a:pt x="962" y="1202"/>
                  </a:cubicBezTo>
                  <a:cubicBezTo>
                    <a:pt x="958" y="1202"/>
                    <a:pt x="955" y="1198"/>
                    <a:pt x="951" y="1198"/>
                  </a:cubicBezTo>
                  <a:cubicBezTo>
                    <a:pt x="959" y="1183"/>
                    <a:pt x="926" y="1173"/>
                    <a:pt x="919" y="1162"/>
                  </a:cubicBezTo>
                  <a:cubicBezTo>
                    <a:pt x="912" y="1150"/>
                    <a:pt x="898" y="1126"/>
                    <a:pt x="899" y="1107"/>
                  </a:cubicBezTo>
                  <a:cubicBezTo>
                    <a:pt x="907" y="1107"/>
                    <a:pt x="907" y="1107"/>
                    <a:pt x="907" y="1107"/>
                  </a:cubicBezTo>
                  <a:cubicBezTo>
                    <a:pt x="910" y="1115"/>
                    <a:pt x="927" y="1147"/>
                    <a:pt x="931" y="1147"/>
                  </a:cubicBezTo>
                  <a:cubicBezTo>
                    <a:pt x="935" y="1143"/>
                    <a:pt x="948" y="1109"/>
                    <a:pt x="956" y="1102"/>
                  </a:cubicBezTo>
                  <a:cubicBezTo>
                    <a:pt x="963" y="1099"/>
                    <a:pt x="968" y="1080"/>
                    <a:pt x="986" y="1092"/>
                  </a:cubicBezTo>
                  <a:cubicBezTo>
                    <a:pt x="986" y="1092"/>
                    <a:pt x="1001" y="1085"/>
                    <a:pt x="1005" y="1085"/>
                  </a:cubicBezTo>
                  <a:cubicBezTo>
                    <a:pt x="1017" y="1078"/>
                    <a:pt x="1038" y="1102"/>
                    <a:pt x="1043" y="1068"/>
                  </a:cubicBezTo>
                  <a:cubicBezTo>
                    <a:pt x="1051" y="1072"/>
                    <a:pt x="1058" y="1069"/>
                    <a:pt x="1066" y="1061"/>
                  </a:cubicBezTo>
                  <a:cubicBezTo>
                    <a:pt x="1078" y="1047"/>
                    <a:pt x="1089" y="1040"/>
                    <a:pt x="1089" y="1040"/>
                  </a:cubicBezTo>
                  <a:cubicBezTo>
                    <a:pt x="1104" y="1056"/>
                    <a:pt x="1113" y="1022"/>
                    <a:pt x="1128" y="1015"/>
                  </a:cubicBezTo>
                  <a:cubicBezTo>
                    <a:pt x="1136" y="1011"/>
                    <a:pt x="1162" y="1001"/>
                    <a:pt x="1173" y="1002"/>
                  </a:cubicBezTo>
                  <a:cubicBezTo>
                    <a:pt x="1185" y="1002"/>
                    <a:pt x="1200" y="987"/>
                    <a:pt x="1216" y="981"/>
                  </a:cubicBezTo>
                  <a:cubicBezTo>
                    <a:pt x="1227" y="973"/>
                    <a:pt x="1238" y="982"/>
                    <a:pt x="1239" y="966"/>
                  </a:cubicBezTo>
                  <a:cubicBezTo>
                    <a:pt x="1239" y="963"/>
                    <a:pt x="1221" y="954"/>
                    <a:pt x="1217" y="954"/>
                  </a:cubicBezTo>
                  <a:cubicBezTo>
                    <a:pt x="1217" y="950"/>
                    <a:pt x="1221" y="943"/>
                    <a:pt x="1225" y="939"/>
                  </a:cubicBezTo>
                  <a:cubicBezTo>
                    <a:pt x="1236" y="947"/>
                    <a:pt x="1281" y="945"/>
                    <a:pt x="1261" y="971"/>
                  </a:cubicBezTo>
                  <a:cubicBezTo>
                    <a:pt x="1265" y="971"/>
                    <a:pt x="1272" y="972"/>
                    <a:pt x="1276" y="968"/>
                  </a:cubicBezTo>
                  <a:cubicBezTo>
                    <a:pt x="1260" y="990"/>
                    <a:pt x="1279" y="984"/>
                    <a:pt x="1290" y="992"/>
                  </a:cubicBezTo>
                  <a:cubicBezTo>
                    <a:pt x="1296" y="996"/>
                    <a:pt x="1299" y="991"/>
                    <a:pt x="1301" y="985"/>
                  </a:cubicBezTo>
                  <a:cubicBezTo>
                    <a:pt x="1301" y="984"/>
                    <a:pt x="1302" y="982"/>
                    <a:pt x="1302" y="981"/>
                  </a:cubicBezTo>
                  <a:cubicBezTo>
                    <a:pt x="1302" y="980"/>
                    <a:pt x="1303" y="980"/>
                    <a:pt x="1303" y="980"/>
                  </a:cubicBezTo>
                  <a:cubicBezTo>
                    <a:pt x="1304" y="977"/>
                    <a:pt x="1305" y="974"/>
                    <a:pt x="1306" y="973"/>
                  </a:cubicBezTo>
                  <a:cubicBezTo>
                    <a:pt x="1317" y="966"/>
                    <a:pt x="1327" y="928"/>
                    <a:pt x="1327" y="913"/>
                  </a:cubicBezTo>
                  <a:cubicBezTo>
                    <a:pt x="1336" y="891"/>
                    <a:pt x="1318" y="878"/>
                    <a:pt x="1319" y="855"/>
                  </a:cubicBezTo>
                  <a:cubicBezTo>
                    <a:pt x="1320" y="833"/>
                    <a:pt x="1301" y="835"/>
                    <a:pt x="1286" y="827"/>
                  </a:cubicBezTo>
                  <a:cubicBezTo>
                    <a:pt x="1275" y="819"/>
                    <a:pt x="1295" y="805"/>
                    <a:pt x="1288" y="797"/>
                  </a:cubicBezTo>
                  <a:cubicBezTo>
                    <a:pt x="1281" y="777"/>
                    <a:pt x="1256" y="761"/>
                    <a:pt x="1271" y="742"/>
                  </a:cubicBezTo>
                  <a:cubicBezTo>
                    <a:pt x="1279" y="731"/>
                    <a:pt x="1296" y="698"/>
                    <a:pt x="1277" y="693"/>
                  </a:cubicBezTo>
                  <a:cubicBezTo>
                    <a:pt x="1274" y="693"/>
                    <a:pt x="1286" y="659"/>
                    <a:pt x="1275" y="655"/>
                  </a:cubicBezTo>
                  <a:cubicBezTo>
                    <a:pt x="1261" y="646"/>
                    <a:pt x="1261" y="642"/>
                    <a:pt x="1258" y="627"/>
                  </a:cubicBezTo>
                  <a:cubicBezTo>
                    <a:pt x="1255" y="608"/>
                    <a:pt x="1270" y="612"/>
                    <a:pt x="1270" y="601"/>
                  </a:cubicBezTo>
                  <a:cubicBezTo>
                    <a:pt x="1272" y="574"/>
                    <a:pt x="1229" y="522"/>
                    <a:pt x="1196" y="517"/>
                  </a:cubicBezTo>
                  <a:cubicBezTo>
                    <a:pt x="1200" y="509"/>
                    <a:pt x="1201" y="490"/>
                    <a:pt x="1205" y="487"/>
                  </a:cubicBezTo>
                  <a:cubicBezTo>
                    <a:pt x="1213" y="476"/>
                    <a:pt x="1228" y="476"/>
                    <a:pt x="1232" y="461"/>
                  </a:cubicBezTo>
                  <a:cubicBezTo>
                    <a:pt x="1237" y="438"/>
                    <a:pt x="1245" y="416"/>
                    <a:pt x="1235" y="392"/>
                  </a:cubicBezTo>
                  <a:cubicBezTo>
                    <a:pt x="1221" y="369"/>
                    <a:pt x="1234" y="327"/>
                    <a:pt x="1209" y="315"/>
                  </a:cubicBezTo>
                  <a:cubicBezTo>
                    <a:pt x="1209" y="311"/>
                    <a:pt x="1220" y="308"/>
                    <a:pt x="1217" y="304"/>
                  </a:cubicBezTo>
                  <a:cubicBezTo>
                    <a:pt x="1213" y="300"/>
                    <a:pt x="1194" y="306"/>
                    <a:pt x="1183" y="302"/>
                  </a:cubicBezTo>
                  <a:cubicBezTo>
                    <a:pt x="1179" y="302"/>
                    <a:pt x="1169" y="294"/>
                    <a:pt x="1165" y="290"/>
                  </a:cubicBezTo>
                  <a:cubicBezTo>
                    <a:pt x="1161" y="286"/>
                    <a:pt x="1150" y="281"/>
                    <a:pt x="1158" y="270"/>
                  </a:cubicBezTo>
                  <a:cubicBezTo>
                    <a:pt x="1174" y="260"/>
                    <a:pt x="1159" y="266"/>
                    <a:pt x="1159" y="251"/>
                  </a:cubicBezTo>
                  <a:cubicBezTo>
                    <a:pt x="1160" y="236"/>
                    <a:pt x="1144" y="247"/>
                    <a:pt x="1149" y="224"/>
                  </a:cubicBezTo>
                  <a:cubicBezTo>
                    <a:pt x="1153" y="216"/>
                    <a:pt x="1142" y="216"/>
                    <a:pt x="1142" y="208"/>
                  </a:cubicBezTo>
                  <a:cubicBezTo>
                    <a:pt x="1143" y="201"/>
                    <a:pt x="1108" y="222"/>
                    <a:pt x="1108" y="222"/>
                  </a:cubicBezTo>
                  <a:cubicBezTo>
                    <a:pt x="1108" y="222"/>
                    <a:pt x="1098" y="206"/>
                    <a:pt x="1098" y="202"/>
                  </a:cubicBezTo>
                  <a:cubicBezTo>
                    <a:pt x="1098" y="202"/>
                    <a:pt x="1061" y="181"/>
                    <a:pt x="1058" y="174"/>
                  </a:cubicBezTo>
                  <a:cubicBezTo>
                    <a:pt x="1058" y="166"/>
                    <a:pt x="1048" y="143"/>
                    <a:pt x="1048" y="139"/>
                  </a:cubicBezTo>
                  <a:cubicBezTo>
                    <a:pt x="1044" y="146"/>
                    <a:pt x="1029" y="146"/>
                    <a:pt x="1029" y="153"/>
                  </a:cubicBezTo>
                  <a:cubicBezTo>
                    <a:pt x="1032" y="168"/>
                    <a:pt x="1016" y="154"/>
                    <a:pt x="1017" y="153"/>
                  </a:cubicBezTo>
                  <a:cubicBezTo>
                    <a:pt x="1010" y="156"/>
                    <a:pt x="999" y="148"/>
                    <a:pt x="991" y="159"/>
                  </a:cubicBezTo>
                  <a:cubicBezTo>
                    <a:pt x="977" y="151"/>
                    <a:pt x="968" y="185"/>
                    <a:pt x="971" y="185"/>
                  </a:cubicBezTo>
                  <a:cubicBezTo>
                    <a:pt x="949" y="184"/>
                    <a:pt x="972" y="166"/>
                    <a:pt x="965" y="165"/>
                  </a:cubicBezTo>
                  <a:cubicBezTo>
                    <a:pt x="961" y="161"/>
                    <a:pt x="984" y="151"/>
                    <a:pt x="992" y="151"/>
                  </a:cubicBezTo>
                  <a:cubicBezTo>
                    <a:pt x="988" y="151"/>
                    <a:pt x="1007" y="145"/>
                    <a:pt x="1007" y="145"/>
                  </a:cubicBezTo>
                  <a:cubicBezTo>
                    <a:pt x="1018" y="145"/>
                    <a:pt x="1037" y="150"/>
                    <a:pt x="1041" y="138"/>
                  </a:cubicBezTo>
                  <a:cubicBezTo>
                    <a:pt x="1037" y="146"/>
                    <a:pt x="1018" y="141"/>
                    <a:pt x="1004" y="137"/>
                  </a:cubicBezTo>
                  <a:cubicBezTo>
                    <a:pt x="992" y="136"/>
                    <a:pt x="978" y="120"/>
                    <a:pt x="977" y="143"/>
                  </a:cubicBezTo>
                  <a:cubicBezTo>
                    <a:pt x="977" y="151"/>
                    <a:pt x="958" y="154"/>
                    <a:pt x="950" y="161"/>
                  </a:cubicBezTo>
                  <a:cubicBezTo>
                    <a:pt x="938" y="179"/>
                    <a:pt x="929" y="202"/>
                    <a:pt x="918" y="201"/>
                  </a:cubicBezTo>
                  <a:cubicBezTo>
                    <a:pt x="907" y="201"/>
                    <a:pt x="899" y="208"/>
                    <a:pt x="888" y="208"/>
                  </a:cubicBezTo>
                  <a:cubicBezTo>
                    <a:pt x="877" y="207"/>
                    <a:pt x="873" y="199"/>
                    <a:pt x="866" y="203"/>
                  </a:cubicBezTo>
                  <a:cubicBezTo>
                    <a:pt x="862" y="203"/>
                    <a:pt x="835" y="224"/>
                    <a:pt x="838" y="228"/>
                  </a:cubicBezTo>
                  <a:cubicBezTo>
                    <a:pt x="839" y="228"/>
                    <a:pt x="839" y="228"/>
                    <a:pt x="839" y="229"/>
                  </a:cubicBezTo>
                  <a:cubicBezTo>
                    <a:pt x="846" y="232"/>
                    <a:pt x="850" y="217"/>
                    <a:pt x="858" y="218"/>
                  </a:cubicBezTo>
                  <a:cubicBezTo>
                    <a:pt x="854" y="218"/>
                    <a:pt x="838" y="244"/>
                    <a:pt x="838" y="247"/>
                  </a:cubicBezTo>
                  <a:cubicBezTo>
                    <a:pt x="833" y="266"/>
                    <a:pt x="834" y="255"/>
                    <a:pt x="822" y="254"/>
                  </a:cubicBezTo>
                  <a:cubicBezTo>
                    <a:pt x="807" y="254"/>
                    <a:pt x="807" y="254"/>
                    <a:pt x="807" y="254"/>
                  </a:cubicBezTo>
                  <a:cubicBezTo>
                    <a:pt x="811" y="254"/>
                    <a:pt x="801" y="238"/>
                    <a:pt x="797" y="234"/>
                  </a:cubicBezTo>
                  <a:cubicBezTo>
                    <a:pt x="793" y="234"/>
                    <a:pt x="775" y="233"/>
                    <a:pt x="771" y="237"/>
                  </a:cubicBezTo>
                  <a:cubicBezTo>
                    <a:pt x="755" y="247"/>
                    <a:pt x="748" y="243"/>
                    <a:pt x="770" y="256"/>
                  </a:cubicBezTo>
                  <a:cubicBezTo>
                    <a:pt x="752" y="247"/>
                    <a:pt x="731" y="281"/>
                    <a:pt x="720" y="280"/>
                  </a:cubicBezTo>
                  <a:cubicBezTo>
                    <a:pt x="713" y="280"/>
                    <a:pt x="751" y="251"/>
                    <a:pt x="751" y="251"/>
                  </a:cubicBezTo>
                  <a:cubicBezTo>
                    <a:pt x="752" y="236"/>
                    <a:pt x="748" y="239"/>
                    <a:pt x="738" y="223"/>
                  </a:cubicBezTo>
                  <a:cubicBezTo>
                    <a:pt x="738" y="223"/>
                    <a:pt x="772" y="198"/>
                    <a:pt x="776" y="199"/>
                  </a:cubicBezTo>
                  <a:cubicBezTo>
                    <a:pt x="792" y="192"/>
                    <a:pt x="784" y="184"/>
                    <a:pt x="785" y="172"/>
                  </a:cubicBezTo>
                  <a:cubicBezTo>
                    <a:pt x="786" y="145"/>
                    <a:pt x="789" y="161"/>
                    <a:pt x="794" y="146"/>
                  </a:cubicBezTo>
                  <a:cubicBezTo>
                    <a:pt x="798" y="138"/>
                    <a:pt x="778" y="149"/>
                    <a:pt x="775" y="149"/>
                  </a:cubicBezTo>
                  <a:cubicBezTo>
                    <a:pt x="775" y="149"/>
                    <a:pt x="768" y="141"/>
                    <a:pt x="752" y="155"/>
                  </a:cubicBezTo>
                  <a:cubicBezTo>
                    <a:pt x="737" y="166"/>
                    <a:pt x="737" y="155"/>
                    <a:pt x="722" y="146"/>
                  </a:cubicBezTo>
                  <a:cubicBezTo>
                    <a:pt x="715" y="138"/>
                    <a:pt x="701" y="134"/>
                    <a:pt x="690" y="129"/>
                  </a:cubicBezTo>
                  <a:cubicBezTo>
                    <a:pt x="671" y="121"/>
                    <a:pt x="674" y="152"/>
                    <a:pt x="662" y="151"/>
                  </a:cubicBezTo>
                  <a:cubicBezTo>
                    <a:pt x="667" y="124"/>
                    <a:pt x="667" y="124"/>
                    <a:pt x="667" y="124"/>
                  </a:cubicBezTo>
                  <a:cubicBezTo>
                    <a:pt x="668" y="109"/>
                    <a:pt x="634" y="123"/>
                    <a:pt x="626" y="119"/>
                  </a:cubicBezTo>
                  <a:cubicBezTo>
                    <a:pt x="637" y="123"/>
                    <a:pt x="658" y="78"/>
                    <a:pt x="644" y="66"/>
                  </a:cubicBezTo>
                  <a:cubicBezTo>
                    <a:pt x="655" y="74"/>
                    <a:pt x="645" y="51"/>
                    <a:pt x="645" y="51"/>
                  </a:cubicBezTo>
                  <a:cubicBezTo>
                    <a:pt x="645" y="32"/>
                    <a:pt x="634" y="46"/>
                    <a:pt x="630" y="46"/>
                  </a:cubicBezTo>
                  <a:cubicBezTo>
                    <a:pt x="618" y="49"/>
                    <a:pt x="601" y="22"/>
                    <a:pt x="593" y="22"/>
                  </a:cubicBezTo>
                  <a:cubicBezTo>
                    <a:pt x="594" y="18"/>
                    <a:pt x="574" y="32"/>
                    <a:pt x="574" y="32"/>
                  </a:cubicBezTo>
                  <a:cubicBezTo>
                    <a:pt x="571" y="13"/>
                    <a:pt x="567" y="24"/>
                    <a:pt x="559" y="31"/>
                  </a:cubicBezTo>
                  <a:cubicBezTo>
                    <a:pt x="544" y="34"/>
                    <a:pt x="549" y="16"/>
                    <a:pt x="541" y="15"/>
                  </a:cubicBezTo>
                  <a:cubicBezTo>
                    <a:pt x="519" y="10"/>
                    <a:pt x="505" y="2"/>
                    <a:pt x="482" y="5"/>
                  </a:cubicBezTo>
                  <a:cubicBezTo>
                    <a:pt x="477" y="4"/>
                    <a:pt x="474" y="2"/>
                    <a:pt x="4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69" y="0"/>
                    <a:pt x="467" y="1"/>
                    <a:pt x="463" y="8"/>
                  </a:cubicBezTo>
                  <a:cubicBezTo>
                    <a:pt x="459" y="15"/>
                    <a:pt x="476" y="38"/>
                    <a:pt x="473" y="42"/>
                  </a:cubicBezTo>
                  <a:cubicBezTo>
                    <a:pt x="474" y="43"/>
                    <a:pt x="486" y="78"/>
                    <a:pt x="486" y="78"/>
                  </a:cubicBezTo>
                  <a:cubicBezTo>
                    <a:pt x="486" y="78"/>
                    <a:pt x="508" y="86"/>
                    <a:pt x="504" y="94"/>
                  </a:cubicBezTo>
                  <a:cubicBezTo>
                    <a:pt x="500" y="101"/>
                    <a:pt x="482" y="89"/>
                    <a:pt x="481" y="104"/>
                  </a:cubicBezTo>
                  <a:cubicBezTo>
                    <a:pt x="484" y="120"/>
                    <a:pt x="504" y="101"/>
                    <a:pt x="504" y="101"/>
                  </a:cubicBezTo>
                  <a:cubicBezTo>
                    <a:pt x="504" y="101"/>
                    <a:pt x="499" y="116"/>
                    <a:pt x="492" y="124"/>
                  </a:cubicBezTo>
                  <a:cubicBezTo>
                    <a:pt x="492" y="124"/>
                    <a:pt x="451" y="118"/>
                    <a:pt x="458" y="126"/>
                  </a:cubicBezTo>
                  <a:cubicBezTo>
                    <a:pt x="461" y="126"/>
                    <a:pt x="461" y="130"/>
                    <a:pt x="461" y="130"/>
                  </a:cubicBezTo>
                  <a:cubicBezTo>
                    <a:pt x="416" y="147"/>
                    <a:pt x="497" y="162"/>
                    <a:pt x="498" y="147"/>
                  </a:cubicBezTo>
                  <a:cubicBezTo>
                    <a:pt x="497" y="162"/>
                    <a:pt x="471" y="157"/>
                    <a:pt x="481" y="181"/>
                  </a:cubicBezTo>
                  <a:cubicBezTo>
                    <a:pt x="481" y="184"/>
                    <a:pt x="492" y="189"/>
                    <a:pt x="496" y="197"/>
                  </a:cubicBezTo>
                  <a:cubicBezTo>
                    <a:pt x="506" y="216"/>
                    <a:pt x="488" y="204"/>
                    <a:pt x="480" y="211"/>
                  </a:cubicBezTo>
                  <a:cubicBezTo>
                    <a:pt x="476" y="215"/>
                    <a:pt x="483" y="223"/>
                    <a:pt x="487" y="227"/>
                  </a:cubicBezTo>
                  <a:cubicBezTo>
                    <a:pt x="489" y="254"/>
                    <a:pt x="512" y="240"/>
                    <a:pt x="531" y="244"/>
                  </a:cubicBezTo>
                  <a:cubicBezTo>
                    <a:pt x="546" y="249"/>
                    <a:pt x="553" y="261"/>
                    <a:pt x="556" y="276"/>
                  </a:cubicBezTo>
                  <a:cubicBezTo>
                    <a:pt x="562" y="291"/>
                    <a:pt x="580" y="329"/>
                    <a:pt x="601" y="332"/>
                  </a:cubicBezTo>
                  <a:cubicBezTo>
                    <a:pt x="603" y="332"/>
                    <a:pt x="604" y="332"/>
                    <a:pt x="605" y="332"/>
                  </a:cubicBezTo>
                  <a:cubicBezTo>
                    <a:pt x="604" y="332"/>
                    <a:pt x="603" y="332"/>
                    <a:pt x="601" y="332"/>
                  </a:cubicBezTo>
                  <a:cubicBezTo>
                    <a:pt x="570" y="331"/>
                    <a:pt x="554" y="298"/>
                    <a:pt x="548" y="272"/>
                  </a:cubicBezTo>
                  <a:cubicBezTo>
                    <a:pt x="539" y="233"/>
                    <a:pt x="500" y="269"/>
                    <a:pt x="478" y="257"/>
                  </a:cubicBezTo>
                  <a:cubicBezTo>
                    <a:pt x="445" y="240"/>
                    <a:pt x="453" y="237"/>
                    <a:pt x="432" y="274"/>
                  </a:cubicBezTo>
                  <a:cubicBezTo>
                    <a:pt x="420" y="292"/>
                    <a:pt x="445" y="313"/>
                    <a:pt x="437" y="324"/>
                  </a:cubicBezTo>
                  <a:cubicBezTo>
                    <a:pt x="437" y="328"/>
                    <a:pt x="421" y="354"/>
                    <a:pt x="425" y="354"/>
                  </a:cubicBezTo>
                  <a:cubicBezTo>
                    <a:pt x="417" y="354"/>
                    <a:pt x="426" y="331"/>
                    <a:pt x="426" y="331"/>
                  </a:cubicBezTo>
                  <a:cubicBezTo>
                    <a:pt x="430" y="316"/>
                    <a:pt x="426" y="320"/>
                    <a:pt x="412" y="315"/>
                  </a:cubicBezTo>
                  <a:cubicBezTo>
                    <a:pt x="404" y="311"/>
                    <a:pt x="402" y="288"/>
                    <a:pt x="393" y="310"/>
                  </a:cubicBezTo>
                  <a:cubicBezTo>
                    <a:pt x="385" y="325"/>
                    <a:pt x="393" y="322"/>
                    <a:pt x="400" y="322"/>
                  </a:cubicBezTo>
                  <a:cubicBezTo>
                    <a:pt x="404" y="322"/>
                    <a:pt x="395" y="345"/>
                    <a:pt x="395" y="345"/>
                  </a:cubicBezTo>
                  <a:cubicBezTo>
                    <a:pt x="387" y="360"/>
                    <a:pt x="381" y="340"/>
                    <a:pt x="373" y="336"/>
                  </a:cubicBezTo>
                  <a:cubicBezTo>
                    <a:pt x="370" y="336"/>
                    <a:pt x="355" y="331"/>
                    <a:pt x="374" y="325"/>
                  </a:cubicBezTo>
                  <a:cubicBezTo>
                    <a:pt x="393" y="314"/>
                    <a:pt x="361" y="274"/>
                    <a:pt x="350" y="274"/>
                  </a:cubicBezTo>
                  <a:cubicBezTo>
                    <a:pt x="331" y="269"/>
                    <a:pt x="312" y="280"/>
                    <a:pt x="294" y="279"/>
                  </a:cubicBezTo>
                  <a:cubicBezTo>
                    <a:pt x="286" y="278"/>
                    <a:pt x="275" y="274"/>
                    <a:pt x="264" y="274"/>
                  </a:cubicBezTo>
                  <a:cubicBezTo>
                    <a:pt x="249" y="273"/>
                    <a:pt x="229" y="295"/>
                    <a:pt x="236" y="307"/>
                  </a:cubicBezTo>
                  <a:cubicBezTo>
                    <a:pt x="232" y="306"/>
                    <a:pt x="236" y="310"/>
                    <a:pt x="232" y="314"/>
                  </a:cubicBezTo>
                  <a:cubicBezTo>
                    <a:pt x="225" y="306"/>
                    <a:pt x="229" y="310"/>
                    <a:pt x="221" y="306"/>
                  </a:cubicBezTo>
                  <a:cubicBezTo>
                    <a:pt x="224" y="321"/>
                    <a:pt x="220" y="336"/>
                    <a:pt x="215" y="352"/>
                  </a:cubicBezTo>
                  <a:cubicBezTo>
                    <a:pt x="253" y="357"/>
                    <a:pt x="241" y="360"/>
                    <a:pt x="244" y="387"/>
                  </a:cubicBezTo>
                  <a:cubicBezTo>
                    <a:pt x="244" y="388"/>
                    <a:pt x="244" y="389"/>
                    <a:pt x="243" y="389"/>
                  </a:cubicBezTo>
                  <a:cubicBezTo>
                    <a:pt x="242" y="401"/>
                    <a:pt x="235" y="414"/>
                    <a:pt x="234" y="42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Freeform 166">
              <a:extLst>
                <a:ext uri="{FF2B5EF4-FFF2-40B4-BE49-F238E27FC236}">
                  <a16:creationId xmlns:a16="http://schemas.microsoft.com/office/drawing/2014/main" id="{A3B6211E-5332-4517-B0B4-CE3309B923EC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7924" y="3786537"/>
              <a:ext cx="1595" cy="159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Freeform 167">
              <a:extLst>
                <a:ext uri="{FF2B5EF4-FFF2-40B4-BE49-F238E27FC236}">
                  <a16:creationId xmlns:a16="http://schemas.microsoft.com/office/drawing/2014/main" id="{2C88F88E-B0D2-4D7C-BFB0-1B8E3B780CC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62063" y="3783348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Freeform 168">
              <a:extLst>
                <a:ext uri="{FF2B5EF4-FFF2-40B4-BE49-F238E27FC236}">
                  <a16:creationId xmlns:a16="http://schemas.microsoft.com/office/drawing/2014/main" id="{9A5537B6-27C4-4387-8960-8EA51288B919}"/>
                </a:ext>
              </a:extLst>
            </p:cNvPr>
            <p:cNvSpPr>
              <a:spLocks/>
            </p:cNvSpPr>
            <p:nvPr/>
          </p:nvSpPr>
          <p:spPr bwMode="gray">
            <a:xfrm>
              <a:off x="5368616" y="3796105"/>
              <a:ext cx="15948" cy="7975"/>
            </a:xfrm>
            <a:custGeom>
              <a:avLst/>
              <a:gdLst>
                <a:gd name="T0" fmla="*/ 11 w 30"/>
                <a:gd name="T1" fmla="*/ 14 h 15"/>
                <a:gd name="T2" fmla="*/ 30 w 30"/>
                <a:gd name="T3" fmla="*/ 8 h 15"/>
                <a:gd name="T4" fmla="*/ 15 w 30"/>
                <a:gd name="T5" fmla="*/ 3 h 15"/>
                <a:gd name="T6" fmla="*/ 11 w 30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5">
                  <a:moveTo>
                    <a:pt x="11" y="14"/>
                  </a:moveTo>
                  <a:cubicBezTo>
                    <a:pt x="15" y="15"/>
                    <a:pt x="26" y="7"/>
                    <a:pt x="30" y="8"/>
                  </a:cubicBezTo>
                  <a:cubicBezTo>
                    <a:pt x="30" y="4"/>
                    <a:pt x="27" y="0"/>
                    <a:pt x="15" y="3"/>
                  </a:cubicBezTo>
                  <a:cubicBezTo>
                    <a:pt x="19" y="3"/>
                    <a:pt x="0" y="14"/>
                    <a:pt x="11" y="1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Freeform 169">
              <a:extLst>
                <a:ext uri="{FF2B5EF4-FFF2-40B4-BE49-F238E27FC236}">
                  <a16:creationId xmlns:a16="http://schemas.microsoft.com/office/drawing/2014/main" id="{4347BC68-61D2-4D67-AEC1-306AB20B528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3270" y="3800889"/>
              <a:ext cx="0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Freeform 170">
              <a:extLst>
                <a:ext uri="{FF2B5EF4-FFF2-40B4-BE49-F238E27FC236}">
                  <a16:creationId xmlns:a16="http://schemas.microsoft.com/office/drawing/2014/main" id="{F86ECAFB-0762-44D0-9FA5-7B84299ADA0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4866" y="3799295"/>
              <a:ext cx="1595" cy="0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Freeform 171">
              <a:extLst>
                <a:ext uri="{FF2B5EF4-FFF2-40B4-BE49-F238E27FC236}">
                  <a16:creationId xmlns:a16="http://schemas.microsoft.com/office/drawing/2014/main" id="{28245629-A764-46BA-8E7B-D94F6F7D2E0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4866" y="3799295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Freeform 172">
              <a:extLst>
                <a:ext uri="{FF2B5EF4-FFF2-40B4-BE49-F238E27FC236}">
                  <a16:creationId xmlns:a16="http://schemas.microsoft.com/office/drawing/2014/main" id="{7BF2E8D5-DCF8-4EC8-944B-846D6F784FB5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3270" y="3799295"/>
              <a:ext cx="1595" cy="159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Freeform 173">
              <a:extLst>
                <a:ext uri="{FF2B5EF4-FFF2-40B4-BE49-F238E27FC236}">
                  <a16:creationId xmlns:a16="http://schemas.microsoft.com/office/drawing/2014/main" id="{5A856D12-8587-400D-B537-1FDA6AA77F28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1677" y="3800889"/>
              <a:ext cx="4785" cy="3190"/>
            </a:xfrm>
            <a:custGeom>
              <a:avLst/>
              <a:gdLst>
                <a:gd name="T0" fmla="*/ 4 w 8"/>
                <a:gd name="T1" fmla="*/ 4 h 4"/>
                <a:gd name="T2" fmla="*/ 4 w 8"/>
                <a:gd name="T3" fmla="*/ 0 h 4"/>
                <a:gd name="T4" fmla="*/ 4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cubicBezTo>
                    <a:pt x="8" y="4"/>
                    <a:pt x="8" y="0"/>
                    <a:pt x="4" y="0"/>
                  </a:cubicBezTo>
                  <a:cubicBezTo>
                    <a:pt x="4" y="0"/>
                    <a:pt x="0" y="4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Freeform 174">
              <a:extLst>
                <a:ext uri="{FF2B5EF4-FFF2-40B4-BE49-F238E27FC236}">
                  <a16:creationId xmlns:a16="http://schemas.microsoft.com/office/drawing/2014/main" id="{AD14027F-5EDF-473C-977A-143B3B4DFEC5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0166" y="3713176"/>
              <a:ext cx="23923" cy="25517"/>
            </a:xfrm>
            <a:custGeom>
              <a:avLst/>
              <a:gdLst>
                <a:gd name="T0" fmla="*/ 2 w 44"/>
                <a:gd name="T1" fmla="*/ 35 h 48"/>
                <a:gd name="T2" fmla="*/ 14 w 44"/>
                <a:gd name="T3" fmla="*/ 35 h 48"/>
                <a:gd name="T4" fmla="*/ 43 w 44"/>
                <a:gd name="T5" fmla="*/ 48 h 48"/>
                <a:gd name="T6" fmla="*/ 2 w 44"/>
                <a:gd name="T7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8">
                  <a:moveTo>
                    <a:pt x="2" y="35"/>
                  </a:moveTo>
                  <a:cubicBezTo>
                    <a:pt x="6" y="39"/>
                    <a:pt x="10" y="39"/>
                    <a:pt x="14" y="35"/>
                  </a:cubicBezTo>
                  <a:cubicBezTo>
                    <a:pt x="24" y="44"/>
                    <a:pt x="32" y="48"/>
                    <a:pt x="43" y="48"/>
                  </a:cubicBezTo>
                  <a:cubicBezTo>
                    <a:pt x="44" y="25"/>
                    <a:pt x="0" y="0"/>
                    <a:pt x="2" y="3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Freeform 175">
              <a:extLst>
                <a:ext uri="{FF2B5EF4-FFF2-40B4-BE49-F238E27FC236}">
                  <a16:creationId xmlns:a16="http://schemas.microsoft.com/office/drawing/2014/main" id="{A51565D4-1AAE-4369-B81F-58A6827226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386159" y="3796105"/>
              <a:ext cx="15948" cy="6379"/>
            </a:xfrm>
            <a:custGeom>
              <a:avLst/>
              <a:gdLst>
                <a:gd name="T0" fmla="*/ 26 w 30"/>
                <a:gd name="T1" fmla="*/ 5 h 12"/>
                <a:gd name="T2" fmla="*/ 11 w 30"/>
                <a:gd name="T3" fmla="*/ 1 h 12"/>
                <a:gd name="T4" fmla="*/ 4 w 30"/>
                <a:gd name="T5" fmla="*/ 8 h 12"/>
                <a:gd name="T6" fmla="*/ 26 w 30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6" y="5"/>
                  </a:moveTo>
                  <a:cubicBezTo>
                    <a:pt x="30" y="2"/>
                    <a:pt x="11" y="1"/>
                    <a:pt x="11" y="1"/>
                  </a:cubicBezTo>
                  <a:cubicBezTo>
                    <a:pt x="11" y="1"/>
                    <a:pt x="0" y="0"/>
                    <a:pt x="4" y="8"/>
                  </a:cubicBezTo>
                  <a:cubicBezTo>
                    <a:pt x="7" y="12"/>
                    <a:pt x="19" y="5"/>
                    <a:pt x="26" y="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Freeform 176">
              <a:extLst>
                <a:ext uri="{FF2B5EF4-FFF2-40B4-BE49-F238E27FC236}">
                  <a16:creationId xmlns:a16="http://schemas.microsoft.com/office/drawing/2014/main" id="{3D5251B8-5710-41AA-A9A7-26CE8AA83078}"/>
                </a:ext>
              </a:extLst>
            </p:cNvPr>
            <p:cNvSpPr>
              <a:spLocks/>
            </p:cNvSpPr>
            <p:nvPr/>
          </p:nvSpPr>
          <p:spPr bwMode="gray">
            <a:xfrm>
              <a:off x="5437193" y="3684470"/>
              <a:ext cx="7975" cy="17543"/>
            </a:xfrm>
            <a:custGeom>
              <a:avLst/>
              <a:gdLst>
                <a:gd name="T0" fmla="*/ 15 w 15"/>
                <a:gd name="T1" fmla="*/ 27 h 35"/>
                <a:gd name="T2" fmla="*/ 12 w 15"/>
                <a:gd name="T3" fmla="*/ 0 h 35"/>
                <a:gd name="T4" fmla="*/ 0 w 15"/>
                <a:gd name="T5" fmla="*/ 15 h 35"/>
                <a:gd name="T6" fmla="*/ 15 w 15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5">
                  <a:moveTo>
                    <a:pt x="15" y="27"/>
                  </a:moveTo>
                  <a:cubicBezTo>
                    <a:pt x="15" y="23"/>
                    <a:pt x="9" y="0"/>
                    <a:pt x="12" y="0"/>
                  </a:cubicBezTo>
                  <a:cubicBezTo>
                    <a:pt x="9" y="0"/>
                    <a:pt x="4" y="11"/>
                    <a:pt x="0" y="15"/>
                  </a:cubicBezTo>
                  <a:cubicBezTo>
                    <a:pt x="0" y="15"/>
                    <a:pt x="11" y="35"/>
                    <a:pt x="15" y="2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Freeform 177">
              <a:extLst>
                <a:ext uri="{FF2B5EF4-FFF2-40B4-BE49-F238E27FC236}">
                  <a16:creationId xmlns:a16="http://schemas.microsoft.com/office/drawing/2014/main" id="{E7FFD475-C202-491E-87FF-16932B91B09B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7322" y="3796105"/>
              <a:ext cx="17543" cy="3190"/>
            </a:xfrm>
            <a:custGeom>
              <a:avLst/>
              <a:gdLst>
                <a:gd name="T0" fmla="*/ 15 w 34"/>
                <a:gd name="T1" fmla="*/ 3 h 7"/>
                <a:gd name="T2" fmla="*/ 26 w 34"/>
                <a:gd name="T3" fmla="*/ 7 h 7"/>
                <a:gd name="T4" fmla="*/ 15 w 34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7">
                  <a:moveTo>
                    <a:pt x="15" y="3"/>
                  </a:moveTo>
                  <a:cubicBezTo>
                    <a:pt x="18" y="7"/>
                    <a:pt x="22" y="7"/>
                    <a:pt x="26" y="7"/>
                  </a:cubicBezTo>
                  <a:cubicBezTo>
                    <a:pt x="34" y="0"/>
                    <a:pt x="0" y="2"/>
                    <a:pt x="15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Freeform 178">
              <a:extLst>
                <a:ext uri="{FF2B5EF4-FFF2-40B4-BE49-F238E27FC236}">
                  <a16:creationId xmlns:a16="http://schemas.microsoft.com/office/drawing/2014/main" id="{6BE4C8E7-2B23-4F81-87A1-ED92178FAE55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8055" y="3804079"/>
              <a:ext cx="12758" cy="4785"/>
            </a:xfrm>
            <a:custGeom>
              <a:avLst/>
              <a:gdLst>
                <a:gd name="T0" fmla="*/ 8 w 23"/>
                <a:gd name="T1" fmla="*/ 7 h 8"/>
                <a:gd name="T2" fmla="*/ 12 w 23"/>
                <a:gd name="T3" fmla="*/ 0 h 8"/>
                <a:gd name="T4" fmla="*/ 8 w 23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">
                  <a:moveTo>
                    <a:pt x="8" y="7"/>
                  </a:moveTo>
                  <a:cubicBezTo>
                    <a:pt x="11" y="8"/>
                    <a:pt x="23" y="1"/>
                    <a:pt x="12" y="0"/>
                  </a:cubicBezTo>
                  <a:cubicBezTo>
                    <a:pt x="12" y="0"/>
                    <a:pt x="0" y="7"/>
                    <a:pt x="8" y="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Freeform 179">
              <a:extLst>
                <a:ext uri="{FF2B5EF4-FFF2-40B4-BE49-F238E27FC236}">
                  <a16:creationId xmlns:a16="http://schemas.microsoft.com/office/drawing/2014/main" id="{311215DD-2545-46DA-8B0B-334C82A9EA72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8486" y="3746667"/>
              <a:ext cx="4785" cy="3190"/>
            </a:xfrm>
            <a:custGeom>
              <a:avLst/>
              <a:gdLst>
                <a:gd name="T0" fmla="*/ 3 w 7"/>
                <a:gd name="T1" fmla="*/ 4 h 4"/>
                <a:gd name="T2" fmla="*/ 4 w 7"/>
                <a:gd name="T3" fmla="*/ 0 h 4"/>
                <a:gd name="T4" fmla="*/ 3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7" y="4"/>
                    <a:pt x="7" y="0"/>
                    <a:pt x="4" y="0"/>
                  </a:cubicBezTo>
                  <a:cubicBezTo>
                    <a:pt x="4" y="0"/>
                    <a:pt x="0" y="3"/>
                    <a:pt x="3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Freeform 180">
              <a:extLst>
                <a:ext uri="{FF2B5EF4-FFF2-40B4-BE49-F238E27FC236}">
                  <a16:creationId xmlns:a16="http://schemas.microsoft.com/office/drawing/2014/main" id="{25F5730C-D318-4726-A911-FE988533D85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6891" y="3745073"/>
              <a:ext cx="1595" cy="6379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11 h 11"/>
                <a:gd name="T4" fmla="*/ 4 w 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cubicBezTo>
                    <a:pt x="0" y="3"/>
                    <a:pt x="0" y="7"/>
                    <a:pt x="4" y="1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Freeform 181">
              <a:extLst>
                <a:ext uri="{FF2B5EF4-FFF2-40B4-BE49-F238E27FC236}">
                  <a16:creationId xmlns:a16="http://schemas.microsoft.com/office/drawing/2014/main" id="{DEAE4B87-4E32-4A65-B15F-F43053D91E5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1977" y="3775373"/>
              <a:ext cx="7975" cy="11164"/>
            </a:xfrm>
            <a:custGeom>
              <a:avLst/>
              <a:gdLst>
                <a:gd name="T0" fmla="*/ 4 w 15"/>
                <a:gd name="T1" fmla="*/ 4 h 23"/>
                <a:gd name="T2" fmla="*/ 11 w 15"/>
                <a:gd name="T3" fmla="*/ 8 h 23"/>
                <a:gd name="T4" fmla="*/ 4 w 15"/>
                <a:gd name="T5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3">
                  <a:moveTo>
                    <a:pt x="4" y="4"/>
                  </a:moveTo>
                  <a:cubicBezTo>
                    <a:pt x="0" y="0"/>
                    <a:pt x="7" y="23"/>
                    <a:pt x="11" y="8"/>
                  </a:cubicBezTo>
                  <a:cubicBezTo>
                    <a:pt x="15" y="5"/>
                    <a:pt x="4" y="4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Freeform 182">
              <a:extLst>
                <a:ext uri="{FF2B5EF4-FFF2-40B4-BE49-F238E27FC236}">
                  <a16:creationId xmlns:a16="http://schemas.microsoft.com/office/drawing/2014/main" id="{AB4AFD31-0C00-4B35-815D-68B68E0A7CD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6763" y="3783348"/>
              <a:ext cx="6379" cy="1595"/>
            </a:xfrm>
            <a:custGeom>
              <a:avLst/>
              <a:gdLst>
                <a:gd name="T0" fmla="*/ 8 w 12"/>
                <a:gd name="T1" fmla="*/ 4 h 4"/>
                <a:gd name="T2" fmla="*/ 8 w 12"/>
                <a:gd name="T3" fmla="*/ 0 h 4"/>
                <a:gd name="T4" fmla="*/ 8 w 1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8" y="4"/>
                  </a:moveTo>
                  <a:cubicBezTo>
                    <a:pt x="12" y="4"/>
                    <a:pt x="8" y="0"/>
                    <a:pt x="8" y="0"/>
                  </a:cubicBezTo>
                  <a:cubicBezTo>
                    <a:pt x="1" y="0"/>
                    <a:pt x="0" y="4"/>
                    <a:pt x="8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Freeform 183">
              <a:extLst>
                <a:ext uri="{FF2B5EF4-FFF2-40B4-BE49-F238E27FC236}">
                  <a16:creationId xmlns:a16="http://schemas.microsoft.com/office/drawing/2014/main" id="{AC85ACAA-E8F1-4F24-A9D9-D86405D40072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0383" y="3706797"/>
              <a:ext cx="12758" cy="6379"/>
            </a:xfrm>
            <a:custGeom>
              <a:avLst/>
              <a:gdLst>
                <a:gd name="T0" fmla="*/ 19 w 26"/>
                <a:gd name="T1" fmla="*/ 0 h 12"/>
                <a:gd name="T2" fmla="*/ 19 w 26"/>
                <a:gd name="T3" fmla="*/ 8 h 12"/>
                <a:gd name="T4" fmla="*/ 19 w 2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2">
                  <a:moveTo>
                    <a:pt x="19" y="0"/>
                  </a:moveTo>
                  <a:cubicBezTo>
                    <a:pt x="0" y="3"/>
                    <a:pt x="26" y="12"/>
                    <a:pt x="19" y="8"/>
                  </a:cubicBezTo>
                  <a:cubicBezTo>
                    <a:pt x="23" y="4"/>
                    <a:pt x="23" y="0"/>
                    <a:pt x="19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Freeform 184">
              <a:extLst>
                <a:ext uri="{FF2B5EF4-FFF2-40B4-BE49-F238E27FC236}">
                  <a16:creationId xmlns:a16="http://schemas.microsoft.com/office/drawing/2014/main" id="{0444FA5D-7A14-429C-958E-3A5B7DB7A295}"/>
                </a:ext>
              </a:extLst>
            </p:cNvPr>
            <p:cNvSpPr>
              <a:spLocks/>
            </p:cNvSpPr>
            <p:nvPr/>
          </p:nvSpPr>
          <p:spPr bwMode="gray">
            <a:xfrm>
              <a:off x="5437193" y="3792916"/>
              <a:ext cx="4785" cy="3190"/>
            </a:xfrm>
            <a:custGeom>
              <a:avLst/>
              <a:gdLst>
                <a:gd name="T0" fmla="*/ 7 w 11"/>
                <a:gd name="T1" fmla="*/ 8 h 8"/>
                <a:gd name="T2" fmla="*/ 8 w 11"/>
                <a:gd name="T3" fmla="*/ 0 h 8"/>
                <a:gd name="T4" fmla="*/ 7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11" y="4"/>
                    <a:pt x="8" y="0"/>
                    <a:pt x="8" y="0"/>
                  </a:cubicBezTo>
                  <a:cubicBezTo>
                    <a:pt x="0" y="0"/>
                    <a:pt x="0" y="8"/>
                    <a:pt x="7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Freeform 185">
              <a:extLst>
                <a:ext uri="{FF2B5EF4-FFF2-40B4-BE49-F238E27FC236}">
                  <a16:creationId xmlns:a16="http://schemas.microsoft.com/office/drawing/2014/main" id="{0870FEDF-6E8A-484A-9F84-2E2AC6E4A857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6763" y="3711581"/>
              <a:ext cx="4785" cy="11164"/>
            </a:xfrm>
            <a:custGeom>
              <a:avLst/>
              <a:gdLst>
                <a:gd name="T0" fmla="*/ 11 w 11"/>
                <a:gd name="T1" fmla="*/ 16 h 19"/>
                <a:gd name="T2" fmla="*/ 7 w 11"/>
                <a:gd name="T3" fmla="*/ 8 h 19"/>
                <a:gd name="T4" fmla="*/ 11 w 11"/>
                <a:gd name="T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9">
                  <a:moveTo>
                    <a:pt x="11" y="16"/>
                  </a:moveTo>
                  <a:cubicBezTo>
                    <a:pt x="11" y="16"/>
                    <a:pt x="11" y="12"/>
                    <a:pt x="7" y="8"/>
                  </a:cubicBezTo>
                  <a:cubicBezTo>
                    <a:pt x="0" y="0"/>
                    <a:pt x="3" y="19"/>
                    <a:pt x="11" y="1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Freeform 186">
              <a:extLst>
                <a:ext uri="{FF2B5EF4-FFF2-40B4-BE49-F238E27FC236}">
                  <a16:creationId xmlns:a16="http://schemas.microsoft.com/office/drawing/2014/main" id="{B65D9E9D-2252-4565-93C1-F4118770FF2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2711" y="3764210"/>
              <a:ext cx="3190" cy="7975"/>
            </a:xfrm>
            <a:custGeom>
              <a:avLst/>
              <a:gdLst>
                <a:gd name="T0" fmla="*/ 3 w 4"/>
                <a:gd name="T1" fmla="*/ 12 h 15"/>
                <a:gd name="T2" fmla="*/ 4 w 4"/>
                <a:gd name="T3" fmla="*/ 4 h 15"/>
                <a:gd name="T4" fmla="*/ 0 w 4"/>
                <a:gd name="T5" fmla="*/ 8 h 15"/>
                <a:gd name="T6" fmla="*/ 3 w 4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5">
                  <a:moveTo>
                    <a:pt x="3" y="1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0"/>
                    <a:pt x="0" y="8"/>
                  </a:cubicBezTo>
                  <a:cubicBezTo>
                    <a:pt x="0" y="15"/>
                    <a:pt x="3" y="12"/>
                    <a:pt x="3" y="1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8" name="Freeform 187">
              <a:extLst>
                <a:ext uri="{FF2B5EF4-FFF2-40B4-BE49-F238E27FC236}">
                  <a16:creationId xmlns:a16="http://schemas.microsoft.com/office/drawing/2014/main" id="{905398E4-F7B2-4AB4-A17B-46B11EC88428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8356" y="3700419"/>
              <a:ext cx="3190" cy="6379"/>
            </a:xfrm>
            <a:custGeom>
              <a:avLst/>
              <a:gdLst>
                <a:gd name="T0" fmla="*/ 4 w 4"/>
                <a:gd name="T1" fmla="*/ 4 h 12"/>
                <a:gd name="T2" fmla="*/ 0 w 4"/>
                <a:gd name="T3" fmla="*/ 4 h 12"/>
                <a:gd name="T4" fmla="*/ 4 w 4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2">
                  <a:moveTo>
                    <a:pt x="4" y="4"/>
                  </a:moveTo>
                  <a:cubicBezTo>
                    <a:pt x="4" y="0"/>
                    <a:pt x="0" y="0"/>
                    <a:pt x="0" y="4"/>
                  </a:cubicBezTo>
                  <a:cubicBezTo>
                    <a:pt x="0" y="12"/>
                    <a:pt x="4" y="4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9" name="Freeform 188">
              <a:extLst>
                <a:ext uri="{FF2B5EF4-FFF2-40B4-BE49-F238E27FC236}">
                  <a16:creationId xmlns:a16="http://schemas.microsoft.com/office/drawing/2014/main" id="{CF057280-D71B-4A42-8CFD-06AEE087273B}"/>
                </a:ext>
              </a:extLst>
            </p:cNvPr>
            <p:cNvSpPr>
              <a:spLocks/>
            </p:cNvSpPr>
            <p:nvPr/>
          </p:nvSpPr>
          <p:spPr bwMode="gray">
            <a:xfrm>
              <a:off x="5650899" y="3783348"/>
              <a:ext cx="12758" cy="9569"/>
            </a:xfrm>
            <a:custGeom>
              <a:avLst/>
              <a:gdLst>
                <a:gd name="T0" fmla="*/ 7 w 25"/>
                <a:gd name="T1" fmla="*/ 11 h 19"/>
                <a:gd name="T2" fmla="*/ 18 w 25"/>
                <a:gd name="T3" fmla="*/ 12 h 19"/>
                <a:gd name="T4" fmla="*/ 18 w 25"/>
                <a:gd name="T5" fmla="*/ 15 h 19"/>
                <a:gd name="T6" fmla="*/ 23 w 25"/>
                <a:gd name="T7" fmla="*/ 1 h 19"/>
                <a:gd name="T8" fmla="*/ 22 w 25"/>
                <a:gd name="T9" fmla="*/ 0 h 19"/>
                <a:gd name="T10" fmla="*/ 7 w 25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9">
                  <a:moveTo>
                    <a:pt x="7" y="11"/>
                  </a:moveTo>
                  <a:cubicBezTo>
                    <a:pt x="10" y="19"/>
                    <a:pt x="14" y="11"/>
                    <a:pt x="18" y="12"/>
                  </a:cubicBezTo>
                  <a:cubicBezTo>
                    <a:pt x="14" y="15"/>
                    <a:pt x="14" y="15"/>
                    <a:pt x="18" y="15"/>
                  </a:cubicBezTo>
                  <a:cubicBezTo>
                    <a:pt x="18" y="15"/>
                    <a:pt x="25" y="2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0" y="7"/>
                    <a:pt x="7" y="1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Freeform 189">
              <a:extLst>
                <a:ext uri="{FF2B5EF4-FFF2-40B4-BE49-F238E27FC236}">
                  <a16:creationId xmlns:a16="http://schemas.microsoft.com/office/drawing/2014/main" id="{C5147D2E-B381-46E1-81D9-066730A18A1C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6158" y="3743477"/>
              <a:ext cx="159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Freeform 190">
              <a:extLst>
                <a:ext uri="{FF2B5EF4-FFF2-40B4-BE49-F238E27FC236}">
                  <a16:creationId xmlns:a16="http://schemas.microsoft.com/office/drawing/2014/main" id="{5A1985AE-6228-476B-B14F-779CB1BF2399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9090" y="3684470"/>
              <a:ext cx="0" cy="159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2" name="Freeform 191">
              <a:extLst>
                <a:ext uri="{FF2B5EF4-FFF2-40B4-BE49-F238E27FC236}">
                  <a16:creationId xmlns:a16="http://schemas.microsoft.com/office/drawing/2014/main" id="{9D2C2950-C710-4F88-9C3E-6EFFAA5617D9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7151" y="3805674"/>
              <a:ext cx="3190" cy="6379"/>
            </a:xfrm>
            <a:custGeom>
              <a:avLst/>
              <a:gdLst>
                <a:gd name="T0" fmla="*/ 7 w 7"/>
                <a:gd name="T1" fmla="*/ 4 h 12"/>
                <a:gd name="T2" fmla="*/ 4 w 7"/>
                <a:gd name="T3" fmla="*/ 8 h 12"/>
                <a:gd name="T4" fmla="*/ 7 w 7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4"/>
                  </a:moveTo>
                  <a:cubicBezTo>
                    <a:pt x="4" y="0"/>
                    <a:pt x="0" y="4"/>
                    <a:pt x="4" y="8"/>
                  </a:cubicBezTo>
                  <a:cubicBezTo>
                    <a:pt x="7" y="12"/>
                    <a:pt x="7" y="4"/>
                    <a:pt x="7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Freeform 192">
              <a:extLst>
                <a:ext uri="{FF2B5EF4-FFF2-40B4-BE49-F238E27FC236}">
                  <a16:creationId xmlns:a16="http://schemas.microsoft.com/office/drawing/2014/main" id="{F2CF277A-97DF-4BF8-959B-96FCA0D68B59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1547" y="3702012"/>
              <a:ext cx="15948" cy="14354"/>
            </a:xfrm>
            <a:custGeom>
              <a:avLst/>
              <a:gdLst>
                <a:gd name="T0" fmla="*/ 23 w 31"/>
                <a:gd name="T1" fmla="*/ 16 h 26"/>
                <a:gd name="T2" fmla="*/ 27 w 31"/>
                <a:gd name="T3" fmla="*/ 5 h 26"/>
                <a:gd name="T4" fmla="*/ 23 w 31"/>
                <a:gd name="T5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23" y="16"/>
                  </a:moveTo>
                  <a:cubicBezTo>
                    <a:pt x="27" y="12"/>
                    <a:pt x="31" y="12"/>
                    <a:pt x="27" y="5"/>
                  </a:cubicBezTo>
                  <a:cubicBezTo>
                    <a:pt x="20" y="0"/>
                    <a:pt x="0" y="26"/>
                    <a:pt x="23" y="1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4" name="Freeform 193">
              <a:extLst>
                <a:ext uri="{FF2B5EF4-FFF2-40B4-BE49-F238E27FC236}">
                  <a16:creationId xmlns:a16="http://schemas.microsoft.com/office/drawing/2014/main" id="{691C5E8C-4FC2-4127-AA58-DF191706657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4305" y="3690849"/>
              <a:ext cx="7975" cy="7975"/>
            </a:xfrm>
            <a:custGeom>
              <a:avLst/>
              <a:gdLst>
                <a:gd name="T0" fmla="*/ 8 w 16"/>
                <a:gd name="T1" fmla="*/ 11 h 15"/>
                <a:gd name="T2" fmla="*/ 8 w 16"/>
                <a:gd name="T3" fmla="*/ 8 h 15"/>
                <a:gd name="T4" fmla="*/ 8 w 16"/>
                <a:gd name="T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5">
                  <a:moveTo>
                    <a:pt x="8" y="11"/>
                  </a:moveTo>
                  <a:cubicBezTo>
                    <a:pt x="8" y="11"/>
                    <a:pt x="16" y="0"/>
                    <a:pt x="8" y="8"/>
                  </a:cubicBezTo>
                  <a:cubicBezTo>
                    <a:pt x="0" y="15"/>
                    <a:pt x="8" y="11"/>
                    <a:pt x="8" y="1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5" name="Freeform 194">
              <a:extLst>
                <a:ext uri="{FF2B5EF4-FFF2-40B4-BE49-F238E27FC236}">
                  <a16:creationId xmlns:a16="http://schemas.microsoft.com/office/drawing/2014/main" id="{18797E8F-80BE-4939-9CDA-68404F2C6785}"/>
                </a:ext>
              </a:extLst>
            </p:cNvPr>
            <p:cNvSpPr>
              <a:spLocks/>
            </p:cNvSpPr>
            <p:nvPr/>
          </p:nvSpPr>
          <p:spPr bwMode="gray">
            <a:xfrm>
              <a:off x="5437193" y="3641410"/>
              <a:ext cx="17543" cy="39871"/>
            </a:xfrm>
            <a:custGeom>
              <a:avLst/>
              <a:gdLst>
                <a:gd name="T0" fmla="*/ 4 w 34"/>
                <a:gd name="T1" fmla="*/ 76 h 76"/>
                <a:gd name="T2" fmla="*/ 4 w 34"/>
                <a:gd name="T3" fmla="*/ 72 h 76"/>
                <a:gd name="T4" fmla="*/ 4 w 34"/>
                <a:gd name="T5" fmla="*/ 68 h 76"/>
                <a:gd name="T6" fmla="*/ 5 w 34"/>
                <a:gd name="T7" fmla="*/ 57 h 76"/>
                <a:gd name="T8" fmla="*/ 9 w 34"/>
                <a:gd name="T9" fmla="*/ 50 h 76"/>
                <a:gd name="T10" fmla="*/ 9 w 34"/>
                <a:gd name="T11" fmla="*/ 46 h 76"/>
                <a:gd name="T12" fmla="*/ 13 w 34"/>
                <a:gd name="T13" fmla="*/ 42 h 76"/>
                <a:gd name="T14" fmla="*/ 16 w 34"/>
                <a:gd name="T15" fmla="*/ 50 h 76"/>
                <a:gd name="T16" fmla="*/ 32 w 34"/>
                <a:gd name="T17" fmla="*/ 47 h 76"/>
                <a:gd name="T18" fmla="*/ 21 w 34"/>
                <a:gd name="T19" fmla="*/ 39 h 76"/>
                <a:gd name="T20" fmla="*/ 17 w 34"/>
                <a:gd name="T21" fmla="*/ 31 h 76"/>
                <a:gd name="T22" fmla="*/ 18 w 34"/>
                <a:gd name="T23" fmla="*/ 23 h 76"/>
                <a:gd name="T24" fmla="*/ 22 w 34"/>
                <a:gd name="T25" fmla="*/ 16 h 76"/>
                <a:gd name="T26" fmla="*/ 29 w 34"/>
                <a:gd name="T27" fmla="*/ 12 h 76"/>
                <a:gd name="T28" fmla="*/ 26 w 34"/>
                <a:gd name="T29" fmla="*/ 4 h 76"/>
                <a:gd name="T30" fmla="*/ 33 w 34"/>
                <a:gd name="T31" fmla="*/ 5 h 76"/>
                <a:gd name="T32" fmla="*/ 30 w 34"/>
                <a:gd name="T33" fmla="*/ 1 h 76"/>
                <a:gd name="T34" fmla="*/ 22 w 34"/>
                <a:gd name="T35" fmla="*/ 4 h 76"/>
                <a:gd name="T36" fmla="*/ 10 w 34"/>
                <a:gd name="T37" fmla="*/ 27 h 76"/>
                <a:gd name="T38" fmla="*/ 1 w 34"/>
                <a:gd name="T39" fmla="*/ 49 h 76"/>
                <a:gd name="T40" fmla="*/ 1 w 34"/>
                <a:gd name="T41" fmla="*/ 61 h 76"/>
                <a:gd name="T42" fmla="*/ 0 w 34"/>
                <a:gd name="T43" fmla="*/ 72 h 76"/>
                <a:gd name="T44" fmla="*/ 4 w 34"/>
                <a:gd name="T4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76">
                  <a:moveTo>
                    <a:pt x="4" y="76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49"/>
                    <a:pt x="9" y="50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3" y="46"/>
                    <a:pt x="13" y="42"/>
                    <a:pt x="13" y="42"/>
                  </a:cubicBezTo>
                  <a:cubicBezTo>
                    <a:pt x="13" y="46"/>
                    <a:pt x="13" y="50"/>
                    <a:pt x="16" y="50"/>
                  </a:cubicBezTo>
                  <a:cubicBezTo>
                    <a:pt x="20" y="50"/>
                    <a:pt x="28" y="50"/>
                    <a:pt x="32" y="47"/>
                  </a:cubicBezTo>
                  <a:cubicBezTo>
                    <a:pt x="32" y="43"/>
                    <a:pt x="24" y="43"/>
                    <a:pt x="21" y="39"/>
                  </a:cubicBezTo>
                  <a:cubicBezTo>
                    <a:pt x="17" y="38"/>
                    <a:pt x="17" y="31"/>
                    <a:pt x="17" y="31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19"/>
                    <a:pt x="22" y="16"/>
                  </a:cubicBezTo>
                  <a:cubicBezTo>
                    <a:pt x="22" y="16"/>
                    <a:pt x="26" y="12"/>
                    <a:pt x="29" y="12"/>
                  </a:cubicBezTo>
                  <a:cubicBezTo>
                    <a:pt x="30" y="8"/>
                    <a:pt x="26" y="4"/>
                    <a:pt x="26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4" y="1"/>
                    <a:pt x="30" y="1"/>
                  </a:cubicBezTo>
                  <a:cubicBezTo>
                    <a:pt x="22" y="0"/>
                    <a:pt x="22" y="4"/>
                    <a:pt x="22" y="4"/>
                  </a:cubicBezTo>
                  <a:cubicBezTo>
                    <a:pt x="18" y="8"/>
                    <a:pt x="14" y="19"/>
                    <a:pt x="10" y="27"/>
                  </a:cubicBezTo>
                  <a:cubicBezTo>
                    <a:pt x="6" y="34"/>
                    <a:pt x="1" y="49"/>
                    <a:pt x="1" y="49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4" y="76"/>
                    <a:pt x="4" y="7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6" name="Freeform 195">
              <a:extLst>
                <a:ext uri="{FF2B5EF4-FFF2-40B4-BE49-F238E27FC236}">
                  <a16:creationId xmlns:a16="http://schemas.microsoft.com/office/drawing/2014/main" id="{28451FBF-DD26-4A94-AD1F-70775AA544E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4305" y="3714771"/>
              <a:ext cx="3190" cy="3190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0 h 4"/>
                <a:gd name="T4" fmla="*/ 3 w 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4"/>
                    <a:pt x="7" y="0"/>
                    <a:pt x="7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7" name="Freeform 196">
              <a:extLst>
                <a:ext uri="{FF2B5EF4-FFF2-40B4-BE49-F238E27FC236}">
                  <a16:creationId xmlns:a16="http://schemas.microsoft.com/office/drawing/2014/main" id="{6EFAC9F5-8CFF-4EA2-A1DE-AE5E84AB4F0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7884" y="3794511"/>
              <a:ext cx="17543" cy="11164"/>
            </a:xfrm>
            <a:custGeom>
              <a:avLst/>
              <a:gdLst>
                <a:gd name="T0" fmla="*/ 22 w 34"/>
                <a:gd name="T1" fmla="*/ 15 h 19"/>
                <a:gd name="T2" fmla="*/ 34 w 34"/>
                <a:gd name="T3" fmla="*/ 12 h 19"/>
                <a:gd name="T4" fmla="*/ 3 w 34"/>
                <a:gd name="T5" fmla="*/ 18 h 19"/>
                <a:gd name="T6" fmla="*/ 22 w 34"/>
                <a:gd name="T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22" y="15"/>
                  </a:moveTo>
                  <a:cubicBezTo>
                    <a:pt x="26" y="15"/>
                    <a:pt x="33" y="19"/>
                    <a:pt x="34" y="12"/>
                  </a:cubicBezTo>
                  <a:cubicBezTo>
                    <a:pt x="34" y="0"/>
                    <a:pt x="0" y="14"/>
                    <a:pt x="3" y="18"/>
                  </a:cubicBezTo>
                  <a:cubicBezTo>
                    <a:pt x="7" y="18"/>
                    <a:pt x="19" y="15"/>
                    <a:pt x="22" y="1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Freeform 197">
              <a:extLst>
                <a:ext uri="{FF2B5EF4-FFF2-40B4-BE49-F238E27FC236}">
                  <a16:creationId xmlns:a16="http://schemas.microsoft.com/office/drawing/2014/main" id="{691434F0-A1A2-47E0-8929-92711BB4FF72}"/>
                </a:ext>
              </a:extLst>
            </p:cNvPr>
            <p:cNvSpPr>
              <a:spLocks/>
            </p:cNvSpPr>
            <p:nvPr/>
          </p:nvSpPr>
          <p:spPr bwMode="gray">
            <a:xfrm>
              <a:off x="5367021" y="3799295"/>
              <a:ext cx="6379" cy="4785"/>
            </a:xfrm>
            <a:custGeom>
              <a:avLst/>
              <a:gdLst>
                <a:gd name="T0" fmla="*/ 3 w 11"/>
                <a:gd name="T1" fmla="*/ 0 h 8"/>
                <a:gd name="T2" fmla="*/ 3 w 11"/>
                <a:gd name="T3" fmla="*/ 8 h 8"/>
                <a:gd name="T4" fmla="*/ 3 w 1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3" y="0"/>
                  </a:moveTo>
                  <a:cubicBezTo>
                    <a:pt x="0" y="0"/>
                    <a:pt x="3" y="8"/>
                    <a:pt x="3" y="8"/>
                  </a:cubicBezTo>
                  <a:cubicBezTo>
                    <a:pt x="7" y="8"/>
                    <a:pt x="11" y="4"/>
                    <a:pt x="3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Freeform 198">
              <a:extLst>
                <a:ext uri="{FF2B5EF4-FFF2-40B4-BE49-F238E27FC236}">
                  <a16:creationId xmlns:a16="http://schemas.microsoft.com/office/drawing/2014/main" id="{259D6878-D29E-4643-90D8-CB0C4693F64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6331" y="3692443"/>
              <a:ext cx="6379" cy="6379"/>
            </a:xfrm>
            <a:custGeom>
              <a:avLst/>
              <a:gdLst>
                <a:gd name="T0" fmla="*/ 11 w 11"/>
                <a:gd name="T1" fmla="*/ 0 h 12"/>
                <a:gd name="T2" fmla="*/ 0 w 11"/>
                <a:gd name="T3" fmla="*/ 4 h 12"/>
                <a:gd name="T4" fmla="*/ 11 w 11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7" y="4"/>
                    <a:pt x="3" y="4"/>
                    <a:pt x="0" y="4"/>
                  </a:cubicBezTo>
                  <a:cubicBezTo>
                    <a:pt x="7" y="12"/>
                    <a:pt x="7" y="4"/>
                    <a:pt x="1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Freeform 199">
              <a:extLst>
                <a:ext uri="{FF2B5EF4-FFF2-40B4-BE49-F238E27FC236}">
                  <a16:creationId xmlns:a16="http://schemas.microsoft.com/office/drawing/2014/main" id="{31A0D8D8-DC41-46E4-826E-D07955EAF9B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0684" y="3705203"/>
              <a:ext cx="7975" cy="1595"/>
            </a:xfrm>
            <a:custGeom>
              <a:avLst/>
              <a:gdLst>
                <a:gd name="T0" fmla="*/ 7 w 15"/>
                <a:gd name="T1" fmla="*/ 0 h 4"/>
                <a:gd name="T2" fmla="*/ 7 w 15"/>
                <a:gd name="T3" fmla="*/ 4 h 4"/>
                <a:gd name="T4" fmla="*/ 7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7" y="0"/>
                  </a:moveTo>
                  <a:cubicBezTo>
                    <a:pt x="7" y="4"/>
                    <a:pt x="0" y="0"/>
                    <a:pt x="7" y="4"/>
                  </a:cubicBezTo>
                  <a:cubicBezTo>
                    <a:pt x="15" y="4"/>
                    <a:pt x="15" y="4"/>
                    <a:pt x="7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Freeform 200">
              <a:extLst>
                <a:ext uri="{FF2B5EF4-FFF2-40B4-BE49-F238E27FC236}">
                  <a16:creationId xmlns:a16="http://schemas.microsoft.com/office/drawing/2014/main" id="{CAAAC877-12B0-44F2-884A-461B93877B89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3142" y="3713176"/>
              <a:ext cx="3190" cy="4785"/>
            </a:xfrm>
            <a:custGeom>
              <a:avLst/>
              <a:gdLst>
                <a:gd name="T0" fmla="*/ 0 w 4"/>
                <a:gd name="T1" fmla="*/ 7 h 11"/>
                <a:gd name="T2" fmla="*/ 4 w 4"/>
                <a:gd name="T3" fmla="*/ 8 h 11"/>
                <a:gd name="T4" fmla="*/ 0 w 4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0" y="7"/>
                  </a:moveTo>
                  <a:cubicBezTo>
                    <a:pt x="0" y="11"/>
                    <a:pt x="4" y="8"/>
                    <a:pt x="4" y="8"/>
                  </a:cubicBezTo>
                  <a:cubicBezTo>
                    <a:pt x="4" y="0"/>
                    <a:pt x="0" y="4"/>
                    <a:pt x="0" y="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Freeform 201">
              <a:extLst>
                <a:ext uri="{FF2B5EF4-FFF2-40B4-BE49-F238E27FC236}">
                  <a16:creationId xmlns:a16="http://schemas.microsoft.com/office/drawing/2014/main" id="{52CF4162-8649-4481-9E40-9DED451A74E9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1547" y="3700419"/>
              <a:ext cx="7975" cy="6379"/>
            </a:xfrm>
            <a:custGeom>
              <a:avLst/>
              <a:gdLst>
                <a:gd name="T0" fmla="*/ 7 w 18"/>
                <a:gd name="T1" fmla="*/ 0 h 12"/>
                <a:gd name="T2" fmla="*/ 7 w 18"/>
                <a:gd name="T3" fmla="*/ 7 h 12"/>
                <a:gd name="T4" fmla="*/ 11 w 18"/>
                <a:gd name="T5" fmla="*/ 4 h 12"/>
                <a:gd name="T6" fmla="*/ 7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7" y="0"/>
                  </a:moveTo>
                  <a:cubicBezTo>
                    <a:pt x="0" y="3"/>
                    <a:pt x="3" y="7"/>
                    <a:pt x="7" y="7"/>
                  </a:cubicBezTo>
                  <a:cubicBezTo>
                    <a:pt x="7" y="7"/>
                    <a:pt x="18" y="12"/>
                    <a:pt x="11" y="4"/>
                  </a:cubicBezTo>
                  <a:cubicBezTo>
                    <a:pt x="11" y="4"/>
                    <a:pt x="7" y="4"/>
                    <a:pt x="7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Freeform 202">
              <a:extLst>
                <a:ext uri="{FF2B5EF4-FFF2-40B4-BE49-F238E27FC236}">
                  <a16:creationId xmlns:a16="http://schemas.microsoft.com/office/drawing/2014/main" id="{616AAA0E-8551-4FD0-9352-208D27B341A3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3099" y="3867871"/>
              <a:ext cx="4785" cy="19138"/>
            </a:xfrm>
            <a:custGeom>
              <a:avLst/>
              <a:gdLst>
                <a:gd name="T0" fmla="*/ 0 w 9"/>
                <a:gd name="T1" fmla="*/ 36 h 36"/>
                <a:gd name="T2" fmla="*/ 9 w 9"/>
                <a:gd name="T3" fmla="*/ 0 h 36"/>
                <a:gd name="T4" fmla="*/ 0 w 9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6">
                  <a:moveTo>
                    <a:pt x="0" y="36"/>
                  </a:moveTo>
                  <a:cubicBezTo>
                    <a:pt x="1" y="25"/>
                    <a:pt x="8" y="12"/>
                    <a:pt x="9" y="0"/>
                  </a:cubicBezTo>
                  <a:cubicBezTo>
                    <a:pt x="8" y="9"/>
                    <a:pt x="1" y="26"/>
                    <a:pt x="0" y="3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Freeform 203">
              <a:extLst>
                <a:ext uri="{FF2B5EF4-FFF2-40B4-BE49-F238E27FC236}">
                  <a16:creationId xmlns:a16="http://schemas.microsoft.com/office/drawing/2014/main" id="{09AFBD7E-B359-4596-BABD-4B674D45F9F9}"/>
                </a:ext>
              </a:extLst>
            </p:cNvPr>
            <p:cNvSpPr>
              <a:spLocks/>
            </p:cNvSpPr>
            <p:nvPr/>
          </p:nvSpPr>
          <p:spPr bwMode="gray">
            <a:xfrm>
              <a:off x="5223488" y="4154934"/>
              <a:ext cx="3190" cy="4785"/>
            </a:xfrm>
            <a:custGeom>
              <a:avLst/>
              <a:gdLst>
                <a:gd name="T0" fmla="*/ 0 w 4"/>
                <a:gd name="T1" fmla="*/ 0 h 8"/>
                <a:gd name="T2" fmla="*/ 3 w 4"/>
                <a:gd name="T3" fmla="*/ 8 h 8"/>
                <a:gd name="T4" fmla="*/ 4 w 4"/>
                <a:gd name="T5" fmla="*/ 8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1" y="2"/>
                    <a:pt x="2" y="5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4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Freeform 204">
              <a:extLst>
                <a:ext uri="{FF2B5EF4-FFF2-40B4-BE49-F238E27FC236}">
                  <a16:creationId xmlns:a16="http://schemas.microsoft.com/office/drawing/2014/main" id="{13B7DC28-4B41-4128-8920-A0D43D7722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4651" y="42267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Freeform 206">
              <a:extLst>
                <a:ext uri="{FF2B5EF4-FFF2-40B4-BE49-F238E27FC236}">
                  <a16:creationId xmlns:a16="http://schemas.microsoft.com/office/drawing/2014/main" id="{20D545AC-4297-456D-8FFE-A1DA00D09E81}"/>
                </a:ext>
              </a:extLst>
            </p:cNvPr>
            <p:cNvSpPr>
              <a:spLocks/>
            </p:cNvSpPr>
            <p:nvPr/>
          </p:nvSpPr>
          <p:spPr bwMode="gray">
            <a:xfrm>
              <a:off x="5225082" y="4159719"/>
              <a:ext cx="6379" cy="9569"/>
            </a:xfrm>
            <a:custGeom>
              <a:avLst/>
              <a:gdLst>
                <a:gd name="T0" fmla="*/ 0 w 12"/>
                <a:gd name="T1" fmla="*/ 0 h 19"/>
                <a:gd name="T2" fmla="*/ 12 w 12"/>
                <a:gd name="T3" fmla="*/ 19 h 19"/>
                <a:gd name="T4" fmla="*/ 1 w 12"/>
                <a:gd name="T5" fmla="*/ 0 h 19"/>
                <a:gd name="T6" fmla="*/ 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3" y="6"/>
                    <a:pt x="7" y="13"/>
                    <a:pt x="12" y="19"/>
                  </a:cubicBezTo>
                  <a:cubicBezTo>
                    <a:pt x="7" y="13"/>
                    <a:pt x="3" y="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Freeform 207">
              <a:extLst>
                <a:ext uri="{FF2B5EF4-FFF2-40B4-BE49-F238E27FC236}">
                  <a16:creationId xmlns:a16="http://schemas.microsoft.com/office/drawing/2014/main" id="{4F8EF99C-67DF-4259-A310-461A1528E46F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7840" y="4317603"/>
              <a:ext cx="3190" cy="6379"/>
            </a:xfrm>
            <a:custGeom>
              <a:avLst/>
              <a:gdLst>
                <a:gd name="T0" fmla="*/ 1 w 5"/>
                <a:gd name="T1" fmla="*/ 0 h 12"/>
                <a:gd name="T2" fmla="*/ 4 w 5"/>
                <a:gd name="T3" fmla="*/ 12 h 12"/>
                <a:gd name="T4" fmla="*/ 5 w 5"/>
                <a:gd name="T5" fmla="*/ 12 h 12"/>
                <a:gd name="T6" fmla="*/ 1 w 5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1" y="0"/>
                  </a:moveTo>
                  <a:cubicBezTo>
                    <a:pt x="0" y="7"/>
                    <a:pt x="1" y="10"/>
                    <a:pt x="4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1" y="11"/>
                    <a:pt x="1" y="8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Freeform 208">
              <a:extLst>
                <a:ext uri="{FF2B5EF4-FFF2-40B4-BE49-F238E27FC236}">
                  <a16:creationId xmlns:a16="http://schemas.microsoft.com/office/drawing/2014/main" id="{CADFE3BE-F700-4195-B671-1C0F6CE41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5165" y="4422860"/>
              <a:ext cx="14354" cy="25517"/>
            </a:xfrm>
            <a:custGeom>
              <a:avLst/>
              <a:gdLst>
                <a:gd name="T0" fmla="*/ 0 w 26"/>
                <a:gd name="T1" fmla="*/ 0 h 47"/>
                <a:gd name="T2" fmla="*/ 24 w 26"/>
                <a:gd name="T3" fmla="*/ 47 h 47"/>
                <a:gd name="T4" fmla="*/ 26 w 26"/>
                <a:gd name="T5" fmla="*/ 47 h 47"/>
                <a:gd name="T6" fmla="*/ 0 w 2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7">
                  <a:moveTo>
                    <a:pt x="0" y="0"/>
                  </a:moveTo>
                  <a:cubicBezTo>
                    <a:pt x="7" y="16"/>
                    <a:pt x="21" y="28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1" y="28"/>
                    <a:pt x="6" y="14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Freeform 209">
              <a:extLst>
                <a:ext uri="{FF2B5EF4-FFF2-40B4-BE49-F238E27FC236}">
                  <a16:creationId xmlns:a16="http://schemas.microsoft.com/office/drawing/2014/main" id="{916DE2AA-6E04-44B4-B5F0-21FC44CAC7B8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7665" y="4182046"/>
              <a:ext cx="0" cy="1595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4 h 4"/>
                <a:gd name="T4" fmla="*/ 1 w 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Freeform 210">
              <a:extLst>
                <a:ext uri="{FF2B5EF4-FFF2-40B4-BE49-F238E27FC236}">
                  <a16:creationId xmlns:a16="http://schemas.microsoft.com/office/drawing/2014/main" id="{67DDD2D5-D139-4D28-9353-FA9578774219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7495" y="3662143"/>
              <a:ext cx="159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Freeform 211">
              <a:extLst>
                <a:ext uri="{FF2B5EF4-FFF2-40B4-BE49-F238E27FC236}">
                  <a16:creationId xmlns:a16="http://schemas.microsoft.com/office/drawing/2014/main" id="{3C820260-17EB-4DBC-AC35-0D01B919E7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8054" y="4678026"/>
              <a:ext cx="271119" cy="183402"/>
            </a:xfrm>
            <a:custGeom>
              <a:avLst/>
              <a:gdLst>
                <a:gd name="T0" fmla="*/ 77 w 512"/>
                <a:gd name="T1" fmla="*/ 347 h 347"/>
                <a:gd name="T2" fmla="*/ 115 w 512"/>
                <a:gd name="T3" fmla="*/ 337 h 347"/>
                <a:gd name="T4" fmla="*/ 180 w 512"/>
                <a:gd name="T5" fmla="*/ 306 h 347"/>
                <a:gd name="T6" fmla="*/ 188 w 512"/>
                <a:gd name="T7" fmla="*/ 287 h 347"/>
                <a:gd name="T8" fmla="*/ 209 w 512"/>
                <a:gd name="T9" fmla="*/ 322 h 347"/>
                <a:gd name="T10" fmla="*/ 247 w 512"/>
                <a:gd name="T11" fmla="*/ 320 h 347"/>
                <a:gd name="T12" fmla="*/ 287 w 512"/>
                <a:gd name="T13" fmla="*/ 345 h 347"/>
                <a:gd name="T14" fmla="*/ 311 w 512"/>
                <a:gd name="T15" fmla="*/ 308 h 347"/>
                <a:gd name="T16" fmla="*/ 320 w 512"/>
                <a:gd name="T17" fmla="*/ 278 h 347"/>
                <a:gd name="T18" fmla="*/ 351 w 512"/>
                <a:gd name="T19" fmla="*/ 241 h 347"/>
                <a:gd name="T20" fmla="*/ 379 w 512"/>
                <a:gd name="T21" fmla="*/ 204 h 347"/>
                <a:gd name="T22" fmla="*/ 435 w 512"/>
                <a:gd name="T23" fmla="*/ 134 h 347"/>
                <a:gd name="T24" fmla="*/ 465 w 512"/>
                <a:gd name="T25" fmla="*/ 120 h 347"/>
                <a:gd name="T26" fmla="*/ 511 w 512"/>
                <a:gd name="T27" fmla="*/ 92 h 347"/>
                <a:gd name="T28" fmla="*/ 487 w 512"/>
                <a:gd name="T29" fmla="*/ 64 h 347"/>
                <a:gd name="T30" fmla="*/ 473 w 512"/>
                <a:gd name="T31" fmla="*/ 33 h 347"/>
                <a:gd name="T32" fmla="*/ 441 w 512"/>
                <a:gd name="T33" fmla="*/ 0 h 347"/>
                <a:gd name="T34" fmla="*/ 417 w 512"/>
                <a:gd name="T35" fmla="*/ 19 h 347"/>
                <a:gd name="T36" fmla="*/ 412 w 512"/>
                <a:gd name="T37" fmla="*/ 53 h 347"/>
                <a:gd name="T38" fmla="*/ 356 w 512"/>
                <a:gd name="T39" fmla="*/ 50 h 347"/>
                <a:gd name="T40" fmla="*/ 322 w 512"/>
                <a:gd name="T41" fmla="*/ 56 h 347"/>
                <a:gd name="T42" fmla="*/ 274 w 512"/>
                <a:gd name="T43" fmla="*/ 58 h 347"/>
                <a:gd name="T44" fmla="*/ 227 w 512"/>
                <a:gd name="T45" fmla="*/ 94 h 347"/>
                <a:gd name="T46" fmla="*/ 188 w 512"/>
                <a:gd name="T47" fmla="*/ 118 h 347"/>
                <a:gd name="T48" fmla="*/ 125 w 512"/>
                <a:gd name="T49" fmla="*/ 112 h 347"/>
                <a:gd name="T50" fmla="*/ 85 w 512"/>
                <a:gd name="T51" fmla="*/ 91 h 347"/>
                <a:gd name="T52" fmla="*/ 52 w 512"/>
                <a:gd name="T53" fmla="*/ 90 h 347"/>
                <a:gd name="T54" fmla="*/ 36 w 512"/>
                <a:gd name="T55" fmla="*/ 107 h 347"/>
                <a:gd name="T56" fmla="*/ 11 w 512"/>
                <a:gd name="T57" fmla="*/ 160 h 347"/>
                <a:gd name="T58" fmla="*/ 12 w 512"/>
                <a:gd name="T59" fmla="*/ 202 h 347"/>
                <a:gd name="T60" fmla="*/ 46 w 512"/>
                <a:gd name="T61" fmla="*/ 211 h 347"/>
                <a:gd name="T62" fmla="*/ 76 w 512"/>
                <a:gd name="T63" fmla="*/ 281 h 347"/>
                <a:gd name="T64" fmla="*/ 30 w 512"/>
                <a:gd name="T65" fmla="*/ 317 h 347"/>
                <a:gd name="T66" fmla="*/ 40 w 512"/>
                <a:gd name="T67" fmla="*/ 3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2" h="347">
                  <a:moveTo>
                    <a:pt x="59" y="330"/>
                  </a:moveTo>
                  <a:cubicBezTo>
                    <a:pt x="77" y="347"/>
                    <a:pt x="77" y="347"/>
                    <a:pt x="77" y="347"/>
                  </a:cubicBezTo>
                  <a:cubicBezTo>
                    <a:pt x="104" y="329"/>
                    <a:pt x="104" y="329"/>
                    <a:pt x="104" y="329"/>
                  </a:cubicBezTo>
                  <a:cubicBezTo>
                    <a:pt x="115" y="337"/>
                    <a:pt x="115" y="337"/>
                    <a:pt x="115" y="337"/>
                  </a:cubicBezTo>
                  <a:cubicBezTo>
                    <a:pt x="175" y="321"/>
                    <a:pt x="175" y="321"/>
                    <a:pt x="175" y="321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7" y="302"/>
                    <a:pt x="187" y="302"/>
                    <a:pt x="187" y="302"/>
                  </a:cubicBezTo>
                  <a:cubicBezTo>
                    <a:pt x="187" y="302"/>
                    <a:pt x="184" y="290"/>
                    <a:pt x="188" y="287"/>
                  </a:cubicBezTo>
                  <a:cubicBezTo>
                    <a:pt x="196" y="287"/>
                    <a:pt x="195" y="302"/>
                    <a:pt x="195" y="302"/>
                  </a:cubicBezTo>
                  <a:cubicBezTo>
                    <a:pt x="209" y="322"/>
                    <a:pt x="209" y="322"/>
                    <a:pt x="209" y="322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5"/>
                    <a:pt x="243" y="320"/>
                    <a:pt x="247" y="320"/>
                  </a:cubicBezTo>
                  <a:cubicBezTo>
                    <a:pt x="254" y="321"/>
                    <a:pt x="272" y="333"/>
                    <a:pt x="272" y="333"/>
                  </a:cubicBezTo>
                  <a:cubicBezTo>
                    <a:pt x="272" y="333"/>
                    <a:pt x="264" y="344"/>
                    <a:pt x="287" y="345"/>
                  </a:cubicBezTo>
                  <a:cubicBezTo>
                    <a:pt x="309" y="346"/>
                    <a:pt x="321" y="331"/>
                    <a:pt x="321" y="331"/>
                  </a:cubicBezTo>
                  <a:cubicBezTo>
                    <a:pt x="321" y="331"/>
                    <a:pt x="303" y="315"/>
                    <a:pt x="311" y="308"/>
                  </a:cubicBezTo>
                  <a:cubicBezTo>
                    <a:pt x="319" y="301"/>
                    <a:pt x="326" y="290"/>
                    <a:pt x="326" y="290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285" y="291"/>
                    <a:pt x="293" y="277"/>
                  </a:cubicBezTo>
                  <a:cubicBezTo>
                    <a:pt x="301" y="265"/>
                    <a:pt x="351" y="241"/>
                    <a:pt x="351" y="241"/>
                  </a:cubicBezTo>
                  <a:cubicBezTo>
                    <a:pt x="369" y="250"/>
                    <a:pt x="369" y="250"/>
                    <a:pt x="369" y="250"/>
                  </a:cubicBezTo>
                  <a:cubicBezTo>
                    <a:pt x="379" y="204"/>
                    <a:pt x="379" y="204"/>
                    <a:pt x="379" y="204"/>
                  </a:cubicBezTo>
                  <a:cubicBezTo>
                    <a:pt x="379" y="204"/>
                    <a:pt x="346" y="187"/>
                    <a:pt x="358" y="172"/>
                  </a:cubicBezTo>
                  <a:cubicBezTo>
                    <a:pt x="370" y="162"/>
                    <a:pt x="435" y="134"/>
                    <a:pt x="435" y="134"/>
                  </a:cubicBezTo>
                  <a:cubicBezTo>
                    <a:pt x="435" y="134"/>
                    <a:pt x="428" y="111"/>
                    <a:pt x="436" y="111"/>
                  </a:cubicBezTo>
                  <a:cubicBezTo>
                    <a:pt x="443" y="112"/>
                    <a:pt x="465" y="120"/>
                    <a:pt x="465" y="120"/>
                  </a:cubicBezTo>
                  <a:cubicBezTo>
                    <a:pt x="465" y="120"/>
                    <a:pt x="456" y="82"/>
                    <a:pt x="467" y="82"/>
                  </a:cubicBezTo>
                  <a:cubicBezTo>
                    <a:pt x="482" y="79"/>
                    <a:pt x="511" y="92"/>
                    <a:pt x="511" y="92"/>
                  </a:cubicBezTo>
                  <a:cubicBezTo>
                    <a:pt x="512" y="73"/>
                    <a:pt x="512" y="73"/>
                    <a:pt x="512" y="73"/>
                  </a:cubicBezTo>
                  <a:cubicBezTo>
                    <a:pt x="512" y="73"/>
                    <a:pt x="486" y="75"/>
                    <a:pt x="487" y="64"/>
                  </a:cubicBezTo>
                  <a:cubicBezTo>
                    <a:pt x="488" y="41"/>
                    <a:pt x="488" y="41"/>
                    <a:pt x="488" y="41"/>
                  </a:cubicBezTo>
                  <a:cubicBezTo>
                    <a:pt x="488" y="41"/>
                    <a:pt x="472" y="44"/>
                    <a:pt x="473" y="33"/>
                  </a:cubicBezTo>
                  <a:cubicBezTo>
                    <a:pt x="477" y="25"/>
                    <a:pt x="489" y="18"/>
                    <a:pt x="474" y="10"/>
                  </a:cubicBezTo>
                  <a:cubicBezTo>
                    <a:pt x="470" y="10"/>
                    <a:pt x="456" y="5"/>
                    <a:pt x="441" y="0"/>
                  </a:cubicBezTo>
                  <a:cubicBezTo>
                    <a:pt x="433" y="8"/>
                    <a:pt x="433" y="8"/>
                    <a:pt x="433" y="8"/>
                  </a:cubicBezTo>
                  <a:cubicBezTo>
                    <a:pt x="433" y="8"/>
                    <a:pt x="426" y="4"/>
                    <a:pt x="417" y="19"/>
                  </a:cubicBezTo>
                  <a:cubicBezTo>
                    <a:pt x="409" y="33"/>
                    <a:pt x="424" y="46"/>
                    <a:pt x="424" y="46"/>
                  </a:cubicBezTo>
                  <a:cubicBezTo>
                    <a:pt x="412" y="53"/>
                    <a:pt x="412" y="53"/>
                    <a:pt x="412" y="53"/>
                  </a:cubicBezTo>
                  <a:cubicBezTo>
                    <a:pt x="412" y="53"/>
                    <a:pt x="405" y="41"/>
                    <a:pt x="383" y="44"/>
                  </a:cubicBezTo>
                  <a:cubicBezTo>
                    <a:pt x="357" y="42"/>
                    <a:pt x="356" y="50"/>
                    <a:pt x="356" y="50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1" y="65"/>
                    <a:pt x="333" y="57"/>
                    <a:pt x="322" y="56"/>
                  </a:cubicBezTo>
                  <a:cubicBezTo>
                    <a:pt x="315" y="52"/>
                    <a:pt x="296" y="62"/>
                    <a:pt x="296" y="62"/>
                  </a:cubicBezTo>
                  <a:cubicBezTo>
                    <a:pt x="274" y="58"/>
                    <a:pt x="274" y="58"/>
                    <a:pt x="274" y="58"/>
                  </a:cubicBezTo>
                  <a:cubicBezTo>
                    <a:pt x="274" y="58"/>
                    <a:pt x="258" y="64"/>
                    <a:pt x="243" y="68"/>
                  </a:cubicBezTo>
                  <a:cubicBezTo>
                    <a:pt x="232" y="67"/>
                    <a:pt x="235" y="90"/>
                    <a:pt x="227" y="94"/>
                  </a:cubicBezTo>
                  <a:cubicBezTo>
                    <a:pt x="219" y="97"/>
                    <a:pt x="208" y="97"/>
                    <a:pt x="208" y="97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5" y="94"/>
                    <a:pt x="58" y="105"/>
                    <a:pt x="54" y="108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1" y="160"/>
                    <a:pt x="45" y="150"/>
                    <a:pt x="48" y="169"/>
                  </a:cubicBezTo>
                  <a:cubicBezTo>
                    <a:pt x="47" y="184"/>
                    <a:pt x="12" y="202"/>
                    <a:pt x="12" y="202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15" y="221"/>
                    <a:pt x="42" y="203"/>
                    <a:pt x="46" y="211"/>
                  </a:cubicBezTo>
                  <a:cubicBezTo>
                    <a:pt x="49" y="219"/>
                    <a:pt x="32" y="260"/>
                    <a:pt x="32" y="260"/>
                  </a:cubicBezTo>
                  <a:cubicBezTo>
                    <a:pt x="32" y="260"/>
                    <a:pt x="77" y="262"/>
                    <a:pt x="76" y="281"/>
                  </a:cubicBezTo>
                  <a:cubicBezTo>
                    <a:pt x="75" y="297"/>
                    <a:pt x="56" y="307"/>
                    <a:pt x="56" y="307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8" y="332"/>
                    <a:pt x="32" y="344"/>
                    <a:pt x="40" y="345"/>
                  </a:cubicBezTo>
                  <a:cubicBezTo>
                    <a:pt x="43" y="345"/>
                    <a:pt x="59" y="330"/>
                    <a:pt x="59" y="33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Freeform 212">
              <a:extLst>
                <a:ext uri="{FF2B5EF4-FFF2-40B4-BE49-F238E27FC236}">
                  <a16:creationId xmlns:a16="http://schemas.microsoft.com/office/drawing/2014/main" id="{44C7AAB3-9A3B-4607-8247-542F46C6A14A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1030" y="5033665"/>
              <a:ext cx="15948" cy="11164"/>
            </a:xfrm>
            <a:custGeom>
              <a:avLst/>
              <a:gdLst>
                <a:gd name="T0" fmla="*/ 12 w 30"/>
                <a:gd name="T1" fmla="*/ 4 h 20"/>
                <a:gd name="T2" fmla="*/ 11 w 30"/>
                <a:gd name="T3" fmla="*/ 19 h 20"/>
                <a:gd name="T4" fmla="*/ 18 w 30"/>
                <a:gd name="T5" fmla="*/ 19 h 20"/>
                <a:gd name="T6" fmla="*/ 30 w 30"/>
                <a:gd name="T7" fmla="*/ 12 h 20"/>
                <a:gd name="T8" fmla="*/ 12 w 30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12" y="4"/>
                  </a:moveTo>
                  <a:cubicBezTo>
                    <a:pt x="0" y="3"/>
                    <a:pt x="11" y="19"/>
                    <a:pt x="11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6" y="20"/>
                    <a:pt x="30" y="12"/>
                    <a:pt x="30" y="12"/>
                  </a:cubicBezTo>
                  <a:cubicBezTo>
                    <a:pt x="30" y="12"/>
                    <a:pt x="19" y="0"/>
                    <a:pt x="12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Freeform 213">
              <a:extLst>
                <a:ext uri="{FF2B5EF4-FFF2-40B4-BE49-F238E27FC236}">
                  <a16:creationId xmlns:a16="http://schemas.microsoft.com/office/drawing/2014/main" id="{21170C13-592A-4354-B369-08F029C2A81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156505" y="4547253"/>
              <a:ext cx="389136" cy="245599"/>
            </a:xfrm>
            <a:custGeom>
              <a:avLst/>
              <a:gdLst>
                <a:gd name="T0" fmla="*/ 685 w 734"/>
                <a:gd name="T1" fmla="*/ 237 h 464"/>
                <a:gd name="T2" fmla="*/ 633 w 734"/>
                <a:gd name="T3" fmla="*/ 219 h 464"/>
                <a:gd name="T4" fmla="*/ 583 w 734"/>
                <a:gd name="T5" fmla="*/ 182 h 464"/>
                <a:gd name="T6" fmla="*/ 577 w 734"/>
                <a:gd name="T7" fmla="*/ 144 h 464"/>
                <a:gd name="T8" fmla="*/ 614 w 734"/>
                <a:gd name="T9" fmla="*/ 75 h 464"/>
                <a:gd name="T10" fmla="*/ 533 w 734"/>
                <a:gd name="T11" fmla="*/ 34 h 464"/>
                <a:gd name="T12" fmla="*/ 489 w 734"/>
                <a:gd name="T13" fmla="*/ 17 h 464"/>
                <a:gd name="T14" fmla="*/ 463 w 734"/>
                <a:gd name="T15" fmla="*/ 8 h 464"/>
                <a:gd name="T16" fmla="*/ 429 w 734"/>
                <a:gd name="T17" fmla="*/ 26 h 464"/>
                <a:gd name="T18" fmla="*/ 450 w 734"/>
                <a:gd name="T19" fmla="*/ 50 h 464"/>
                <a:gd name="T20" fmla="*/ 406 w 734"/>
                <a:gd name="T21" fmla="*/ 44 h 464"/>
                <a:gd name="T22" fmla="*/ 304 w 734"/>
                <a:gd name="T23" fmla="*/ 46 h 464"/>
                <a:gd name="T24" fmla="*/ 297 w 734"/>
                <a:gd name="T25" fmla="*/ 38 h 464"/>
                <a:gd name="T26" fmla="*/ 294 w 734"/>
                <a:gd name="T27" fmla="*/ 31 h 464"/>
                <a:gd name="T28" fmla="*/ 266 w 734"/>
                <a:gd name="T29" fmla="*/ 60 h 464"/>
                <a:gd name="T30" fmla="*/ 196 w 734"/>
                <a:gd name="T31" fmla="*/ 45 h 464"/>
                <a:gd name="T32" fmla="*/ 190 w 734"/>
                <a:gd name="T33" fmla="*/ 87 h 464"/>
                <a:gd name="T34" fmla="*/ 93 w 734"/>
                <a:gd name="T35" fmla="*/ 166 h 464"/>
                <a:gd name="T36" fmla="*/ 25 w 734"/>
                <a:gd name="T37" fmla="*/ 263 h 464"/>
                <a:gd name="T38" fmla="*/ 15 w 734"/>
                <a:gd name="T39" fmla="*/ 327 h 464"/>
                <a:gd name="T40" fmla="*/ 3 w 734"/>
                <a:gd name="T41" fmla="*/ 346 h 464"/>
                <a:gd name="T42" fmla="*/ 48 w 734"/>
                <a:gd name="T43" fmla="*/ 325 h 464"/>
                <a:gd name="T44" fmla="*/ 92 w 734"/>
                <a:gd name="T45" fmla="*/ 281 h 464"/>
                <a:gd name="T46" fmla="*/ 135 w 734"/>
                <a:gd name="T47" fmla="*/ 314 h 464"/>
                <a:gd name="T48" fmla="*/ 129 w 734"/>
                <a:gd name="T49" fmla="*/ 367 h 464"/>
                <a:gd name="T50" fmla="*/ 143 w 734"/>
                <a:gd name="T51" fmla="*/ 379 h 464"/>
                <a:gd name="T52" fmla="*/ 164 w 734"/>
                <a:gd name="T53" fmla="*/ 422 h 464"/>
                <a:gd name="T54" fmla="*/ 198 w 734"/>
                <a:gd name="T55" fmla="*/ 416 h 464"/>
                <a:gd name="T56" fmla="*/ 243 w 734"/>
                <a:gd name="T57" fmla="*/ 407 h 464"/>
                <a:gd name="T58" fmla="*/ 299 w 734"/>
                <a:gd name="T59" fmla="*/ 413 h 464"/>
                <a:gd name="T60" fmla="*/ 326 w 734"/>
                <a:gd name="T61" fmla="*/ 392 h 464"/>
                <a:gd name="T62" fmla="*/ 339 w 734"/>
                <a:gd name="T63" fmla="*/ 350 h 464"/>
                <a:gd name="T64" fmla="*/ 354 w 734"/>
                <a:gd name="T65" fmla="*/ 343 h 464"/>
                <a:gd name="T66" fmla="*/ 367 w 734"/>
                <a:gd name="T67" fmla="*/ 317 h 464"/>
                <a:gd name="T68" fmla="*/ 408 w 734"/>
                <a:gd name="T69" fmla="*/ 319 h 464"/>
                <a:gd name="T70" fmla="*/ 413 w 734"/>
                <a:gd name="T71" fmla="*/ 373 h 464"/>
                <a:gd name="T72" fmla="*/ 449 w 734"/>
                <a:gd name="T73" fmla="*/ 398 h 464"/>
                <a:gd name="T74" fmla="*/ 448 w 734"/>
                <a:gd name="T75" fmla="*/ 417 h 464"/>
                <a:gd name="T76" fmla="*/ 469 w 734"/>
                <a:gd name="T77" fmla="*/ 460 h 464"/>
                <a:gd name="T78" fmla="*/ 484 w 734"/>
                <a:gd name="T79" fmla="*/ 445 h 464"/>
                <a:gd name="T80" fmla="*/ 474 w 734"/>
                <a:gd name="T81" fmla="*/ 422 h 464"/>
                <a:gd name="T82" fmla="*/ 494 w 734"/>
                <a:gd name="T83" fmla="*/ 400 h 464"/>
                <a:gd name="T84" fmla="*/ 534 w 734"/>
                <a:gd name="T85" fmla="*/ 337 h 464"/>
                <a:gd name="T86" fmla="*/ 536 w 734"/>
                <a:gd name="T87" fmla="*/ 310 h 464"/>
                <a:gd name="T88" fmla="*/ 562 w 734"/>
                <a:gd name="T89" fmla="*/ 311 h 464"/>
                <a:gd name="T90" fmla="*/ 605 w 734"/>
                <a:gd name="T91" fmla="*/ 355 h 464"/>
                <a:gd name="T92" fmla="*/ 645 w 734"/>
                <a:gd name="T93" fmla="*/ 365 h 464"/>
                <a:gd name="T94" fmla="*/ 656 w 734"/>
                <a:gd name="T95" fmla="*/ 384 h 464"/>
                <a:gd name="T96" fmla="*/ 664 w 734"/>
                <a:gd name="T97" fmla="*/ 362 h 464"/>
                <a:gd name="T98" fmla="*/ 669 w 734"/>
                <a:gd name="T99" fmla="*/ 339 h 464"/>
                <a:gd name="T100" fmla="*/ 659 w 734"/>
                <a:gd name="T101" fmla="*/ 304 h 464"/>
                <a:gd name="T102" fmla="*/ 693 w 734"/>
                <a:gd name="T103" fmla="*/ 310 h 464"/>
                <a:gd name="T104" fmla="*/ 727 w 734"/>
                <a:gd name="T105" fmla="*/ 296 h 464"/>
                <a:gd name="T106" fmla="*/ 734 w 734"/>
                <a:gd name="T107" fmla="*/ 224 h 464"/>
                <a:gd name="T108" fmla="*/ 477 w 734"/>
                <a:gd name="T109" fmla="*/ 32 h 464"/>
                <a:gd name="T110" fmla="*/ 470 w 734"/>
                <a:gd name="T111" fmla="*/ 24 h 464"/>
                <a:gd name="T112" fmla="*/ 477 w 734"/>
                <a:gd name="T113" fmla="*/ 32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4" h="464">
                  <a:moveTo>
                    <a:pt x="716" y="208"/>
                  </a:moveTo>
                  <a:cubicBezTo>
                    <a:pt x="716" y="208"/>
                    <a:pt x="696" y="233"/>
                    <a:pt x="685" y="237"/>
                  </a:cubicBezTo>
                  <a:cubicBezTo>
                    <a:pt x="673" y="244"/>
                    <a:pt x="652" y="224"/>
                    <a:pt x="652" y="224"/>
                  </a:cubicBezTo>
                  <a:cubicBezTo>
                    <a:pt x="652" y="224"/>
                    <a:pt x="637" y="227"/>
                    <a:pt x="633" y="219"/>
                  </a:cubicBezTo>
                  <a:cubicBezTo>
                    <a:pt x="630" y="215"/>
                    <a:pt x="638" y="196"/>
                    <a:pt x="638" y="196"/>
                  </a:cubicBezTo>
                  <a:cubicBezTo>
                    <a:pt x="583" y="182"/>
                    <a:pt x="583" y="182"/>
                    <a:pt x="583" y="182"/>
                  </a:cubicBezTo>
                  <a:cubicBezTo>
                    <a:pt x="583" y="182"/>
                    <a:pt x="575" y="178"/>
                    <a:pt x="568" y="170"/>
                  </a:cubicBezTo>
                  <a:cubicBezTo>
                    <a:pt x="561" y="158"/>
                    <a:pt x="577" y="144"/>
                    <a:pt x="577" y="144"/>
                  </a:cubicBezTo>
                  <a:cubicBezTo>
                    <a:pt x="577" y="144"/>
                    <a:pt x="612" y="111"/>
                    <a:pt x="613" y="99"/>
                  </a:cubicBezTo>
                  <a:cubicBezTo>
                    <a:pt x="614" y="75"/>
                    <a:pt x="614" y="75"/>
                    <a:pt x="614" y="75"/>
                  </a:cubicBezTo>
                  <a:cubicBezTo>
                    <a:pt x="594" y="69"/>
                    <a:pt x="589" y="55"/>
                    <a:pt x="566" y="47"/>
                  </a:cubicBezTo>
                  <a:cubicBezTo>
                    <a:pt x="555" y="43"/>
                    <a:pt x="544" y="39"/>
                    <a:pt x="533" y="34"/>
                  </a:cubicBezTo>
                  <a:cubicBezTo>
                    <a:pt x="522" y="30"/>
                    <a:pt x="507" y="41"/>
                    <a:pt x="503" y="41"/>
                  </a:cubicBezTo>
                  <a:cubicBezTo>
                    <a:pt x="496" y="36"/>
                    <a:pt x="492" y="25"/>
                    <a:pt x="489" y="17"/>
                  </a:cubicBezTo>
                  <a:cubicBezTo>
                    <a:pt x="489" y="21"/>
                    <a:pt x="489" y="28"/>
                    <a:pt x="485" y="32"/>
                  </a:cubicBezTo>
                  <a:cubicBezTo>
                    <a:pt x="478" y="20"/>
                    <a:pt x="475" y="1"/>
                    <a:pt x="463" y="8"/>
                  </a:cubicBezTo>
                  <a:cubicBezTo>
                    <a:pt x="460" y="0"/>
                    <a:pt x="452" y="4"/>
                    <a:pt x="452" y="4"/>
                  </a:cubicBezTo>
                  <a:cubicBezTo>
                    <a:pt x="445" y="7"/>
                    <a:pt x="426" y="14"/>
                    <a:pt x="429" y="26"/>
                  </a:cubicBezTo>
                  <a:cubicBezTo>
                    <a:pt x="428" y="37"/>
                    <a:pt x="432" y="30"/>
                    <a:pt x="440" y="34"/>
                  </a:cubicBezTo>
                  <a:cubicBezTo>
                    <a:pt x="443" y="38"/>
                    <a:pt x="477" y="32"/>
                    <a:pt x="450" y="50"/>
                  </a:cubicBezTo>
                  <a:cubicBezTo>
                    <a:pt x="447" y="38"/>
                    <a:pt x="439" y="41"/>
                    <a:pt x="439" y="53"/>
                  </a:cubicBezTo>
                  <a:cubicBezTo>
                    <a:pt x="420" y="60"/>
                    <a:pt x="417" y="44"/>
                    <a:pt x="406" y="44"/>
                  </a:cubicBezTo>
                  <a:cubicBezTo>
                    <a:pt x="387" y="39"/>
                    <a:pt x="379" y="61"/>
                    <a:pt x="368" y="53"/>
                  </a:cubicBezTo>
                  <a:cubicBezTo>
                    <a:pt x="331" y="36"/>
                    <a:pt x="315" y="58"/>
                    <a:pt x="304" y="46"/>
                  </a:cubicBezTo>
                  <a:cubicBezTo>
                    <a:pt x="305" y="43"/>
                    <a:pt x="308" y="43"/>
                    <a:pt x="312" y="43"/>
                  </a:cubicBezTo>
                  <a:cubicBezTo>
                    <a:pt x="308" y="43"/>
                    <a:pt x="301" y="39"/>
                    <a:pt x="297" y="38"/>
                  </a:cubicBezTo>
                  <a:cubicBezTo>
                    <a:pt x="294" y="35"/>
                    <a:pt x="294" y="34"/>
                    <a:pt x="294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60"/>
                    <a:pt x="266" y="60"/>
                    <a:pt x="266" y="60"/>
                  </a:cubicBezTo>
                  <a:cubicBezTo>
                    <a:pt x="266" y="60"/>
                    <a:pt x="240" y="74"/>
                    <a:pt x="225" y="73"/>
                  </a:cubicBezTo>
                  <a:cubicBezTo>
                    <a:pt x="210" y="69"/>
                    <a:pt x="215" y="46"/>
                    <a:pt x="196" y="45"/>
                  </a:cubicBezTo>
                  <a:cubicBezTo>
                    <a:pt x="181" y="41"/>
                    <a:pt x="172" y="82"/>
                    <a:pt x="172" y="82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0" y="87"/>
                    <a:pt x="143" y="142"/>
                    <a:pt x="131" y="153"/>
                  </a:cubicBezTo>
                  <a:cubicBezTo>
                    <a:pt x="119" y="164"/>
                    <a:pt x="105" y="159"/>
                    <a:pt x="93" y="166"/>
                  </a:cubicBezTo>
                  <a:cubicBezTo>
                    <a:pt x="85" y="170"/>
                    <a:pt x="96" y="189"/>
                    <a:pt x="87" y="212"/>
                  </a:cubicBezTo>
                  <a:cubicBezTo>
                    <a:pt x="79" y="231"/>
                    <a:pt x="41" y="240"/>
                    <a:pt x="25" y="263"/>
                  </a:cubicBezTo>
                  <a:cubicBezTo>
                    <a:pt x="9" y="289"/>
                    <a:pt x="31" y="301"/>
                    <a:pt x="31" y="301"/>
                  </a:cubicBezTo>
                  <a:cubicBezTo>
                    <a:pt x="15" y="327"/>
                    <a:pt x="15" y="327"/>
                    <a:pt x="15" y="32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3" y="346"/>
                    <a:pt x="3" y="346"/>
                    <a:pt x="3" y="346"/>
                  </a:cubicBezTo>
                  <a:cubicBezTo>
                    <a:pt x="25" y="347"/>
                    <a:pt x="25" y="347"/>
                    <a:pt x="25" y="347"/>
                  </a:cubicBezTo>
                  <a:cubicBezTo>
                    <a:pt x="48" y="325"/>
                    <a:pt x="48" y="325"/>
                    <a:pt x="48" y="325"/>
                  </a:cubicBezTo>
                  <a:cubicBezTo>
                    <a:pt x="48" y="325"/>
                    <a:pt x="41" y="321"/>
                    <a:pt x="41" y="313"/>
                  </a:cubicBezTo>
                  <a:cubicBezTo>
                    <a:pt x="42" y="302"/>
                    <a:pt x="62" y="283"/>
                    <a:pt x="92" y="281"/>
                  </a:cubicBezTo>
                  <a:cubicBezTo>
                    <a:pt x="122" y="279"/>
                    <a:pt x="140" y="295"/>
                    <a:pt x="140" y="295"/>
                  </a:cubicBezTo>
                  <a:cubicBezTo>
                    <a:pt x="135" y="314"/>
                    <a:pt x="135" y="314"/>
                    <a:pt x="135" y="314"/>
                  </a:cubicBezTo>
                  <a:cubicBezTo>
                    <a:pt x="135" y="314"/>
                    <a:pt x="146" y="322"/>
                    <a:pt x="141" y="337"/>
                  </a:cubicBezTo>
                  <a:cubicBezTo>
                    <a:pt x="137" y="352"/>
                    <a:pt x="129" y="367"/>
                    <a:pt x="129" y="367"/>
                  </a:cubicBezTo>
                  <a:cubicBezTo>
                    <a:pt x="140" y="368"/>
                    <a:pt x="140" y="368"/>
                    <a:pt x="140" y="368"/>
                  </a:cubicBezTo>
                  <a:cubicBezTo>
                    <a:pt x="143" y="379"/>
                    <a:pt x="143" y="379"/>
                    <a:pt x="143" y="379"/>
                  </a:cubicBezTo>
                  <a:cubicBezTo>
                    <a:pt x="143" y="379"/>
                    <a:pt x="165" y="388"/>
                    <a:pt x="164" y="415"/>
                  </a:cubicBezTo>
                  <a:cubicBezTo>
                    <a:pt x="164" y="422"/>
                    <a:pt x="164" y="422"/>
                    <a:pt x="164" y="422"/>
                  </a:cubicBezTo>
                  <a:cubicBezTo>
                    <a:pt x="164" y="426"/>
                    <a:pt x="171" y="430"/>
                    <a:pt x="178" y="431"/>
                  </a:cubicBezTo>
                  <a:cubicBezTo>
                    <a:pt x="193" y="427"/>
                    <a:pt x="194" y="416"/>
                    <a:pt x="198" y="416"/>
                  </a:cubicBezTo>
                  <a:cubicBezTo>
                    <a:pt x="205" y="420"/>
                    <a:pt x="208" y="424"/>
                    <a:pt x="220" y="421"/>
                  </a:cubicBezTo>
                  <a:cubicBezTo>
                    <a:pt x="231" y="422"/>
                    <a:pt x="235" y="406"/>
                    <a:pt x="243" y="407"/>
                  </a:cubicBezTo>
                  <a:cubicBezTo>
                    <a:pt x="247" y="407"/>
                    <a:pt x="272" y="427"/>
                    <a:pt x="283" y="428"/>
                  </a:cubicBezTo>
                  <a:cubicBezTo>
                    <a:pt x="298" y="429"/>
                    <a:pt x="295" y="413"/>
                    <a:pt x="299" y="413"/>
                  </a:cubicBezTo>
                  <a:cubicBezTo>
                    <a:pt x="303" y="414"/>
                    <a:pt x="314" y="414"/>
                    <a:pt x="318" y="410"/>
                  </a:cubicBezTo>
                  <a:cubicBezTo>
                    <a:pt x="322" y="407"/>
                    <a:pt x="318" y="395"/>
                    <a:pt x="326" y="392"/>
                  </a:cubicBezTo>
                  <a:cubicBezTo>
                    <a:pt x="337" y="388"/>
                    <a:pt x="349" y="378"/>
                    <a:pt x="349" y="378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7" y="339"/>
                    <a:pt x="347" y="339"/>
                    <a:pt x="347" y="339"/>
                  </a:cubicBezTo>
                  <a:cubicBezTo>
                    <a:pt x="354" y="343"/>
                    <a:pt x="354" y="343"/>
                    <a:pt x="354" y="343"/>
                  </a:cubicBezTo>
                  <a:cubicBezTo>
                    <a:pt x="374" y="329"/>
                    <a:pt x="374" y="329"/>
                    <a:pt x="374" y="329"/>
                  </a:cubicBezTo>
                  <a:cubicBezTo>
                    <a:pt x="367" y="317"/>
                    <a:pt x="367" y="317"/>
                    <a:pt x="367" y="317"/>
                  </a:cubicBezTo>
                  <a:cubicBezTo>
                    <a:pt x="393" y="311"/>
                    <a:pt x="393" y="311"/>
                    <a:pt x="393" y="311"/>
                  </a:cubicBezTo>
                  <a:cubicBezTo>
                    <a:pt x="408" y="319"/>
                    <a:pt x="408" y="319"/>
                    <a:pt x="408" y="319"/>
                  </a:cubicBezTo>
                  <a:cubicBezTo>
                    <a:pt x="408" y="319"/>
                    <a:pt x="384" y="341"/>
                    <a:pt x="391" y="353"/>
                  </a:cubicBezTo>
                  <a:cubicBezTo>
                    <a:pt x="398" y="365"/>
                    <a:pt x="413" y="369"/>
                    <a:pt x="413" y="373"/>
                  </a:cubicBezTo>
                  <a:cubicBezTo>
                    <a:pt x="413" y="377"/>
                    <a:pt x="409" y="384"/>
                    <a:pt x="419" y="392"/>
                  </a:cubicBezTo>
                  <a:cubicBezTo>
                    <a:pt x="430" y="400"/>
                    <a:pt x="449" y="398"/>
                    <a:pt x="449" y="398"/>
                  </a:cubicBezTo>
                  <a:cubicBezTo>
                    <a:pt x="460" y="410"/>
                    <a:pt x="460" y="410"/>
                    <a:pt x="460" y="410"/>
                  </a:cubicBezTo>
                  <a:cubicBezTo>
                    <a:pt x="448" y="417"/>
                    <a:pt x="448" y="417"/>
                    <a:pt x="448" y="417"/>
                  </a:cubicBezTo>
                  <a:cubicBezTo>
                    <a:pt x="455" y="425"/>
                    <a:pt x="455" y="425"/>
                    <a:pt x="455" y="425"/>
                  </a:cubicBezTo>
                  <a:cubicBezTo>
                    <a:pt x="469" y="460"/>
                    <a:pt x="469" y="460"/>
                    <a:pt x="469" y="460"/>
                  </a:cubicBezTo>
                  <a:cubicBezTo>
                    <a:pt x="480" y="464"/>
                    <a:pt x="480" y="464"/>
                    <a:pt x="480" y="464"/>
                  </a:cubicBezTo>
                  <a:cubicBezTo>
                    <a:pt x="484" y="445"/>
                    <a:pt x="484" y="445"/>
                    <a:pt x="484" y="445"/>
                  </a:cubicBezTo>
                  <a:cubicBezTo>
                    <a:pt x="477" y="437"/>
                    <a:pt x="477" y="437"/>
                    <a:pt x="477" y="437"/>
                  </a:cubicBezTo>
                  <a:cubicBezTo>
                    <a:pt x="474" y="422"/>
                    <a:pt x="474" y="422"/>
                    <a:pt x="474" y="422"/>
                  </a:cubicBezTo>
                  <a:cubicBezTo>
                    <a:pt x="490" y="411"/>
                    <a:pt x="490" y="411"/>
                    <a:pt x="490" y="411"/>
                  </a:cubicBezTo>
                  <a:cubicBezTo>
                    <a:pt x="494" y="400"/>
                    <a:pt x="494" y="400"/>
                    <a:pt x="494" y="400"/>
                  </a:cubicBezTo>
                  <a:cubicBezTo>
                    <a:pt x="494" y="400"/>
                    <a:pt x="517" y="386"/>
                    <a:pt x="525" y="367"/>
                  </a:cubicBezTo>
                  <a:cubicBezTo>
                    <a:pt x="534" y="348"/>
                    <a:pt x="534" y="337"/>
                    <a:pt x="534" y="337"/>
                  </a:cubicBezTo>
                  <a:cubicBezTo>
                    <a:pt x="527" y="329"/>
                    <a:pt x="527" y="329"/>
                    <a:pt x="527" y="329"/>
                  </a:cubicBezTo>
                  <a:cubicBezTo>
                    <a:pt x="536" y="310"/>
                    <a:pt x="536" y="310"/>
                    <a:pt x="536" y="310"/>
                  </a:cubicBezTo>
                  <a:cubicBezTo>
                    <a:pt x="550" y="318"/>
                    <a:pt x="550" y="318"/>
                    <a:pt x="550" y="318"/>
                  </a:cubicBezTo>
                  <a:cubicBezTo>
                    <a:pt x="562" y="311"/>
                    <a:pt x="562" y="311"/>
                    <a:pt x="562" y="311"/>
                  </a:cubicBezTo>
                  <a:cubicBezTo>
                    <a:pt x="562" y="311"/>
                    <a:pt x="556" y="349"/>
                    <a:pt x="574" y="361"/>
                  </a:cubicBezTo>
                  <a:cubicBezTo>
                    <a:pt x="593" y="370"/>
                    <a:pt x="605" y="355"/>
                    <a:pt x="605" y="355"/>
                  </a:cubicBezTo>
                  <a:cubicBezTo>
                    <a:pt x="639" y="349"/>
                    <a:pt x="639" y="349"/>
                    <a:pt x="639" y="349"/>
                  </a:cubicBezTo>
                  <a:cubicBezTo>
                    <a:pt x="645" y="365"/>
                    <a:pt x="645" y="365"/>
                    <a:pt x="645" y="365"/>
                  </a:cubicBezTo>
                  <a:cubicBezTo>
                    <a:pt x="652" y="377"/>
                    <a:pt x="652" y="377"/>
                    <a:pt x="652" y="377"/>
                  </a:cubicBezTo>
                  <a:cubicBezTo>
                    <a:pt x="656" y="384"/>
                    <a:pt x="656" y="384"/>
                    <a:pt x="656" y="384"/>
                  </a:cubicBezTo>
                  <a:cubicBezTo>
                    <a:pt x="663" y="385"/>
                    <a:pt x="663" y="385"/>
                    <a:pt x="663" y="385"/>
                  </a:cubicBezTo>
                  <a:cubicBezTo>
                    <a:pt x="664" y="362"/>
                    <a:pt x="664" y="362"/>
                    <a:pt x="664" y="362"/>
                  </a:cubicBezTo>
                  <a:cubicBezTo>
                    <a:pt x="676" y="343"/>
                    <a:pt x="676" y="343"/>
                    <a:pt x="676" y="343"/>
                  </a:cubicBezTo>
                  <a:cubicBezTo>
                    <a:pt x="669" y="339"/>
                    <a:pt x="669" y="339"/>
                    <a:pt x="669" y="339"/>
                  </a:cubicBezTo>
                  <a:cubicBezTo>
                    <a:pt x="658" y="339"/>
                    <a:pt x="658" y="339"/>
                    <a:pt x="658" y="339"/>
                  </a:cubicBezTo>
                  <a:cubicBezTo>
                    <a:pt x="658" y="339"/>
                    <a:pt x="640" y="323"/>
                    <a:pt x="659" y="304"/>
                  </a:cubicBezTo>
                  <a:cubicBezTo>
                    <a:pt x="683" y="282"/>
                    <a:pt x="690" y="287"/>
                    <a:pt x="690" y="287"/>
                  </a:cubicBezTo>
                  <a:cubicBezTo>
                    <a:pt x="693" y="310"/>
                    <a:pt x="693" y="310"/>
                    <a:pt x="693" y="310"/>
                  </a:cubicBezTo>
                  <a:cubicBezTo>
                    <a:pt x="726" y="319"/>
                    <a:pt x="726" y="319"/>
                    <a:pt x="726" y="319"/>
                  </a:cubicBezTo>
                  <a:cubicBezTo>
                    <a:pt x="727" y="296"/>
                    <a:pt x="727" y="296"/>
                    <a:pt x="727" y="296"/>
                  </a:cubicBezTo>
                  <a:cubicBezTo>
                    <a:pt x="716" y="296"/>
                    <a:pt x="716" y="296"/>
                    <a:pt x="716" y="296"/>
                  </a:cubicBezTo>
                  <a:cubicBezTo>
                    <a:pt x="734" y="224"/>
                    <a:pt x="734" y="224"/>
                    <a:pt x="734" y="224"/>
                  </a:cubicBezTo>
                  <a:lnTo>
                    <a:pt x="716" y="208"/>
                  </a:lnTo>
                  <a:close/>
                  <a:moveTo>
                    <a:pt x="477" y="32"/>
                  </a:moveTo>
                  <a:cubicBezTo>
                    <a:pt x="466" y="31"/>
                    <a:pt x="466" y="31"/>
                    <a:pt x="466" y="31"/>
                  </a:cubicBezTo>
                  <a:cubicBezTo>
                    <a:pt x="470" y="24"/>
                    <a:pt x="470" y="24"/>
                    <a:pt x="470" y="24"/>
                  </a:cubicBezTo>
                  <a:cubicBezTo>
                    <a:pt x="478" y="24"/>
                    <a:pt x="478" y="24"/>
                    <a:pt x="478" y="24"/>
                  </a:cubicBezTo>
                  <a:lnTo>
                    <a:pt x="477" y="3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Freeform 214">
              <a:extLst>
                <a:ext uri="{FF2B5EF4-FFF2-40B4-BE49-F238E27FC236}">
                  <a16:creationId xmlns:a16="http://schemas.microsoft.com/office/drawing/2014/main" id="{20D3360D-628C-4E4C-B192-1613642F20E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3701" y="4560011"/>
              <a:ext cx="6379" cy="4785"/>
            </a:xfrm>
            <a:custGeom>
              <a:avLst/>
              <a:gdLst>
                <a:gd name="T0" fmla="*/ 0 w 4"/>
                <a:gd name="T1" fmla="*/ 2 h 3"/>
                <a:gd name="T2" fmla="*/ 3 w 4"/>
                <a:gd name="T3" fmla="*/ 3 h 3"/>
                <a:gd name="T4" fmla="*/ 4 w 4"/>
                <a:gd name="T5" fmla="*/ 0 h 3"/>
                <a:gd name="T6" fmla="*/ 1 w 4"/>
                <a:gd name="T7" fmla="*/ 0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3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Freeform 215">
              <a:extLst>
                <a:ext uri="{FF2B5EF4-FFF2-40B4-BE49-F238E27FC236}">
                  <a16:creationId xmlns:a16="http://schemas.microsoft.com/office/drawing/2014/main" id="{E432CC34-E68F-4C99-BE55-CC6DEACD7465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2797" y="4563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Freeform 216">
              <a:extLst>
                <a:ext uri="{FF2B5EF4-FFF2-40B4-BE49-F238E27FC236}">
                  <a16:creationId xmlns:a16="http://schemas.microsoft.com/office/drawing/2014/main" id="{1BDE16BE-0257-4F57-86D4-4AC61FF91C2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6331" y="4572770"/>
              <a:ext cx="25517" cy="14354"/>
            </a:xfrm>
            <a:custGeom>
              <a:avLst/>
              <a:gdLst>
                <a:gd name="T0" fmla="*/ 48 w 48"/>
                <a:gd name="T1" fmla="*/ 26 h 28"/>
                <a:gd name="T2" fmla="*/ 0 w 48"/>
                <a:gd name="T3" fmla="*/ 0 h 28"/>
                <a:gd name="T4" fmla="*/ 48 w 48"/>
                <a:gd name="T5" fmla="*/ 28 h 28"/>
                <a:gd name="T6" fmla="*/ 48 w 48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8">
                  <a:moveTo>
                    <a:pt x="48" y="26"/>
                  </a:moveTo>
                  <a:cubicBezTo>
                    <a:pt x="26" y="21"/>
                    <a:pt x="26" y="9"/>
                    <a:pt x="0" y="0"/>
                  </a:cubicBezTo>
                  <a:cubicBezTo>
                    <a:pt x="23" y="8"/>
                    <a:pt x="28" y="22"/>
                    <a:pt x="48" y="28"/>
                  </a:cubicBezTo>
                  <a:lnTo>
                    <a:pt x="48" y="2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Freeform 217">
              <a:extLst>
                <a:ext uri="{FF2B5EF4-FFF2-40B4-BE49-F238E27FC236}">
                  <a16:creationId xmlns:a16="http://schemas.microsoft.com/office/drawing/2014/main" id="{A6B1588A-C1E4-4C6A-9E9E-90E11782BF18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3142" y="4623803"/>
              <a:ext cx="17543" cy="19138"/>
            </a:xfrm>
            <a:custGeom>
              <a:avLst/>
              <a:gdLst>
                <a:gd name="T0" fmla="*/ 7 w 33"/>
                <a:gd name="T1" fmla="*/ 26 h 38"/>
                <a:gd name="T2" fmla="*/ 22 w 33"/>
                <a:gd name="T3" fmla="*/ 38 h 38"/>
                <a:gd name="T4" fmla="*/ 33 w 33"/>
                <a:gd name="T5" fmla="*/ 35 h 38"/>
                <a:gd name="T6" fmla="*/ 27 w 33"/>
                <a:gd name="T7" fmla="*/ 0 h 38"/>
                <a:gd name="T8" fmla="*/ 16 w 33"/>
                <a:gd name="T9" fmla="*/ 0 h 38"/>
                <a:gd name="T10" fmla="*/ 7 w 33"/>
                <a:gd name="T1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">
                  <a:moveTo>
                    <a:pt x="7" y="26"/>
                  </a:moveTo>
                  <a:cubicBezTo>
                    <a:pt x="14" y="34"/>
                    <a:pt x="22" y="38"/>
                    <a:pt x="22" y="38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14"/>
                    <a:pt x="7" y="2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Freeform 218">
              <a:extLst>
                <a:ext uri="{FF2B5EF4-FFF2-40B4-BE49-F238E27FC236}">
                  <a16:creationId xmlns:a16="http://schemas.microsoft.com/office/drawing/2014/main" id="{C66BAC43-176F-4A53-86D2-B898A4E6079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1115" y="4418076"/>
              <a:ext cx="641119" cy="322148"/>
            </a:xfrm>
            <a:custGeom>
              <a:avLst/>
              <a:gdLst>
                <a:gd name="T0" fmla="*/ 1120 w 1210"/>
                <a:gd name="T1" fmla="*/ 436 h 608"/>
                <a:gd name="T2" fmla="*/ 1100 w 1210"/>
                <a:gd name="T3" fmla="*/ 382 h 608"/>
                <a:gd name="T4" fmla="*/ 1118 w 1210"/>
                <a:gd name="T5" fmla="*/ 321 h 608"/>
                <a:gd name="T6" fmla="*/ 1156 w 1210"/>
                <a:gd name="T7" fmla="*/ 308 h 608"/>
                <a:gd name="T8" fmla="*/ 1195 w 1210"/>
                <a:gd name="T9" fmla="*/ 264 h 608"/>
                <a:gd name="T10" fmla="*/ 1210 w 1210"/>
                <a:gd name="T11" fmla="*/ 230 h 608"/>
                <a:gd name="T12" fmla="*/ 1191 w 1210"/>
                <a:gd name="T13" fmla="*/ 191 h 608"/>
                <a:gd name="T14" fmla="*/ 1180 w 1210"/>
                <a:gd name="T15" fmla="*/ 110 h 608"/>
                <a:gd name="T16" fmla="*/ 1145 w 1210"/>
                <a:gd name="T17" fmla="*/ 62 h 608"/>
                <a:gd name="T18" fmla="*/ 1093 w 1210"/>
                <a:gd name="T19" fmla="*/ 56 h 608"/>
                <a:gd name="T20" fmla="*/ 989 w 1210"/>
                <a:gd name="T21" fmla="*/ 32 h 608"/>
                <a:gd name="T22" fmla="*/ 915 w 1210"/>
                <a:gd name="T23" fmla="*/ 9 h 608"/>
                <a:gd name="T24" fmla="*/ 872 w 1210"/>
                <a:gd name="T25" fmla="*/ 61 h 608"/>
                <a:gd name="T26" fmla="*/ 836 w 1210"/>
                <a:gd name="T27" fmla="*/ 97 h 608"/>
                <a:gd name="T28" fmla="*/ 792 w 1210"/>
                <a:gd name="T29" fmla="*/ 84 h 608"/>
                <a:gd name="T30" fmla="*/ 728 w 1210"/>
                <a:gd name="T31" fmla="*/ 89 h 608"/>
                <a:gd name="T32" fmla="*/ 707 w 1210"/>
                <a:gd name="T33" fmla="*/ 53 h 608"/>
                <a:gd name="T34" fmla="*/ 696 w 1210"/>
                <a:gd name="T35" fmla="*/ 64 h 608"/>
                <a:gd name="T36" fmla="*/ 605 w 1210"/>
                <a:gd name="T37" fmla="*/ 159 h 608"/>
                <a:gd name="T38" fmla="*/ 542 w 1210"/>
                <a:gd name="T39" fmla="*/ 225 h 608"/>
                <a:gd name="T40" fmla="*/ 580 w 1210"/>
                <a:gd name="T41" fmla="*/ 311 h 608"/>
                <a:gd name="T42" fmla="*/ 535 w 1210"/>
                <a:gd name="T43" fmla="*/ 305 h 608"/>
                <a:gd name="T44" fmla="*/ 446 w 1210"/>
                <a:gd name="T45" fmla="*/ 285 h 608"/>
                <a:gd name="T46" fmla="*/ 347 w 1210"/>
                <a:gd name="T47" fmla="*/ 323 h 608"/>
                <a:gd name="T48" fmla="*/ 281 w 1210"/>
                <a:gd name="T49" fmla="*/ 366 h 608"/>
                <a:gd name="T50" fmla="*/ 230 w 1210"/>
                <a:gd name="T51" fmla="*/ 340 h 608"/>
                <a:gd name="T52" fmla="*/ 171 w 1210"/>
                <a:gd name="T53" fmla="*/ 315 h 608"/>
                <a:gd name="T54" fmla="*/ 125 w 1210"/>
                <a:gd name="T55" fmla="*/ 358 h 608"/>
                <a:gd name="T56" fmla="*/ 67 w 1210"/>
                <a:gd name="T57" fmla="*/ 309 h 608"/>
                <a:gd name="T58" fmla="*/ 37 w 1210"/>
                <a:gd name="T59" fmla="*/ 318 h 608"/>
                <a:gd name="T60" fmla="*/ 11 w 1210"/>
                <a:gd name="T61" fmla="*/ 387 h 608"/>
                <a:gd name="T62" fmla="*/ 61 w 1210"/>
                <a:gd name="T63" fmla="*/ 439 h 608"/>
                <a:gd name="T64" fmla="*/ 108 w 1210"/>
                <a:gd name="T65" fmla="*/ 480 h 608"/>
                <a:gd name="T66" fmla="*/ 152 w 1210"/>
                <a:gd name="T67" fmla="*/ 489 h 608"/>
                <a:gd name="T68" fmla="*/ 193 w 1210"/>
                <a:gd name="T69" fmla="*/ 503 h 608"/>
                <a:gd name="T70" fmla="*/ 262 w 1210"/>
                <a:gd name="T71" fmla="*/ 464 h 608"/>
                <a:gd name="T72" fmla="*/ 363 w 1210"/>
                <a:gd name="T73" fmla="*/ 473 h 608"/>
                <a:gd name="T74" fmla="*/ 435 w 1210"/>
                <a:gd name="T75" fmla="*/ 438 h 608"/>
                <a:gd name="T76" fmla="*/ 440 w 1210"/>
                <a:gd name="T77" fmla="*/ 488 h 608"/>
                <a:gd name="T78" fmla="*/ 464 w 1210"/>
                <a:gd name="T79" fmla="*/ 539 h 608"/>
                <a:gd name="T80" fmla="*/ 587 w 1210"/>
                <a:gd name="T81" fmla="*/ 560 h 608"/>
                <a:gd name="T82" fmla="*/ 668 w 1210"/>
                <a:gd name="T83" fmla="*/ 579 h 608"/>
                <a:gd name="T84" fmla="*/ 735 w 1210"/>
                <a:gd name="T85" fmla="*/ 590 h 608"/>
                <a:gd name="T86" fmla="*/ 805 w 1210"/>
                <a:gd name="T87" fmla="*/ 608 h 608"/>
                <a:gd name="T88" fmla="*/ 860 w 1210"/>
                <a:gd name="T89" fmla="*/ 558 h 608"/>
                <a:gd name="T90" fmla="*/ 939 w 1210"/>
                <a:gd name="T91" fmla="*/ 546 h 608"/>
                <a:gd name="T92" fmla="*/ 1000 w 1210"/>
                <a:gd name="T93" fmla="*/ 534 h 608"/>
                <a:gd name="T94" fmla="*/ 1034 w 1210"/>
                <a:gd name="T95" fmla="*/ 509 h 608"/>
                <a:gd name="T96" fmla="*/ 1081 w 1210"/>
                <a:gd name="T97" fmla="*/ 46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0" h="608">
                  <a:moveTo>
                    <a:pt x="1081" y="469"/>
                  </a:moveTo>
                  <a:cubicBezTo>
                    <a:pt x="1115" y="466"/>
                    <a:pt x="1115" y="466"/>
                    <a:pt x="1115" y="466"/>
                  </a:cubicBezTo>
                  <a:cubicBezTo>
                    <a:pt x="1120" y="436"/>
                    <a:pt x="1120" y="436"/>
                    <a:pt x="1120" y="436"/>
                  </a:cubicBezTo>
                  <a:cubicBezTo>
                    <a:pt x="1120" y="436"/>
                    <a:pt x="1105" y="432"/>
                    <a:pt x="1106" y="424"/>
                  </a:cubicBezTo>
                  <a:cubicBezTo>
                    <a:pt x="1103" y="412"/>
                    <a:pt x="1114" y="405"/>
                    <a:pt x="1114" y="401"/>
                  </a:cubicBezTo>
                  <a:cubicBezTo>
                    <a:pt x="1115" y="394"/>
                    <a:pt x="1100" y="393"/>
                    <a:pt x="1100" y="382"/>
                  </a:cubicBezTo>
                  <a:cubicBezTo>
                    <a:pt x="1104" y="374"/>
                    <a:pt x="1153" y="365"/>
                    <a:pt x="1147" y="342"/>
                  </a:cubicBezTo>
                  <a:cubicBezTo>
                    <a:pt x="1141" y="319"/>
                    <a:pt x="1133" y="318"/>
                    <a:pt x="1133" y="318"/>
                  </a:cubicBezTo>
                  <a:cubicBezTo>
                    <a:pt x="1118" y="321"/>
                    <a:pt x="1118" y="321"/>
                    <a:pt x="1118" y="321"/>
                  </a:cubicBezTo>
                  <a:cubicBezTo>
                    <a:pt x="1118" y="321"/>
                    <a:pt x="1099" y="324"/>
                    <a:pt x="1107" y="309"/>
                  </a:cubicBezTo>
                  <a:cubicBezTo>
                    <a:pt x="1112" y="294"/>
                    <a:pt x="1127" y="291"/>
                    <a:pt x="1134" y="288"/>
                  </a:cubicBezTo>
                  <a:cubicBezTo>
                    <a:pt x="1142" y="288"/>
                    <a:pt x="1156" y="308"/>
                    <a:pt x="1156" y="308"/>
                  </a:cubicBezTo>
                  <a:cubicBezTo>
                    <a:pt x="1201" y="295"/>
                    <a:pt x="1201" y="295"/>
                    <a:pt x="1201" y="295"/>
                  </a:cubicBezTo>
                  <a:cubicBezTo>
                    <a:pt x="1203" y="268"/>
                    <a:pt x="1203" y="268"/>
                    <a:pt x="1203" y="268"/>
                  </a:cubicBezTo>
                  <a:cubicBezTo>
                    <a:pt x="1195" y="264"/>
                    <a:pt x="1195" y="264"/>
                    <a:pt x="1195" y="264"/>
                  </a:cubicBezTo>
                  <a:cubicBezTo>
                    <a:pt x="1207" y="257"/>
                    <a:pt x="1207" y="257"/>
                    <a:pt x="1207" y="257"/>
                  </a:cubicBezTo>
                  <a:cubicBezTo>
                    <a:pt x="1208" y="234"/>
                    <a:pt x="1208" y="234"/>
                    <a:pt x="1208" y="234"/>
                  </a:cubicBezTo>
                  <a:cubicBezTo>
                    <a:pt x="1209" y="233"/>
                    <a:pt x="1210" y="231"/>
                    <a:pt x="1210" y="230"/>
                  </a:cubicBezTo>
                  <a:cubicBezTo>
                    <a:pt x="1210" y="229"/>
                    <a:pt x="1210" y="227"/>
                    <a:pt x="1210" y="226"/>
                  </a:cubicBezTo>
                  <a:cubicBezTo>
                    <a:pt x="1209" y="223"/>
                    <a:pt x="1209" y="220"/>
                    <a:pt x="1209" y="218"/>
                  </a:cubicBezTo>
                  <a:cubicBezTo>
                    <a:pt x="1202" y="207"/>
                    <a:pt x="1191" y="191"/>
                    <a:pt x="1191" y="191"/>
                  </a:cubicBezTo>
                  <a:cubicBezTo>
                    <a:pt x="1185" y="168"/>
                    <a:pt x="1185" y="168"/>
                    <a:pt x="1185" y="168"/>
                  </a:cubicBezTo>
                  <a:cubicBezTo>
                    <a:pt x="1185" y="168"/>
                    <a:pt x="1163" y="155"/>
                    <a:pt x="1164" y="136"/>
                  </a:cubicBezTo>
                  <a:cubicBezTo>
                    <a:pt x="1168" y="117"/>
                    <a:pt x="1180" y="110"/>
                    <a:pt x="1180" y="110"/>
                  </a:cubicBezTo>
                  <a:cubicBezTo>
                    <a:pt x="1182" y="76"/>
                    <a:pt x="1182" y="76"/>
                    <a:pt x="1182" y="76"/>
                  </a:cubicBezTo>
                  <a:cubicBezTo>
                    <a:pt x="1171" y="64"/>
                    <a:pt x="1171" y="64"/>
                    <a:pt x="1171" y="64"/>
                  </a:cubicBezTo>
                  <a:cubicBezTo>
                    <a:pt x="1145" y="62"/>
                    <a:pt x="1145" y="62"/>
                    <a:pt x="1145" y="62"/>
                  </a:cubicBezTo>
                  <a:cubicBezTo>
                    <a:pt x="1138" y="51"/>
                    <a:pt x="1138" y="51"/>
                    <a:pt x="1138" y="51"/>
                  </a:cubicBezTo>
                  <a:cubicBezTo>
                    <a:pt x="1101" y="41"/>
                    <a:pt x="1101" y="41"/>
                    <a:pt x="1101" y="41"/>
                  </a:cubicBezTo>
                  <a:cubicBezTo>
                    <a:pt x="1093" y="56"/>
                    <a:pt x="1093" y="56"/>
                    <a:pt x="1093" y="56"/>
                  </a:cubicBezTo>
                  <a:cubicBezTo>
                    <a:pt x="1044" y="58"/>
                    <a:pt x="1044" y="58"/>
                    <a:pt x="1044" y="58"/>
                  </a:cubicBezTo>
                  <a:cubicBezTo>
                    <a:pt x="1044" y="58"/>
                    <a:pt x="1027" y="30"/>
                    <a:pt x="1012" y="29"/>
                  </a:cubicBezTo>
                  <a:cubicBezTo>
                    <a:pt x="997" y="29"/>
                    <a:pt x="989" y="32"/>
                    <a:pt x="989" y="32"/>
                  </a:cubicBezTo>
                  <a:cubicBezTo>
                    <a:pt x="989" y="32"/>
                    <a:pt x="960" y="12"/>
                    <a:pt x="956" y="11"/>
                  </a:cubicBezTo>
                  <a:cubicBezTo>
                    <a:pt x="953" y="11"/>
                    <a:pt x="927" y="2"/>
                    <a:pt x="927" y="2"/>
                  </a:cubicBezTo>
                  <a:cubicBezTo>
                    <a:pt x="927" y="2"/>
                    <a:pt x="923" y="6"/>
                    <a:pt x="915" y="9"/>
                  </a:cubicBezTo>
                  <a:cubicBezTo>
                    <a:pt x="904" y="9"/>
                    <a:pt x="901" y="1"/>
                    <a:pt x="901" y="1"/>
                  </a:cubicBezTo>
                  <a:cubicBezTo>
                    <a:pt x="878" y="0"/>
                    <a:pt x="878" y="0"/>
                    <a:pt x="878" y="0"/>
                  </a:cubicBezTo>
                  <a:cubicBezTo>
                    <a:pt x="872" y="61"/>
                    <a:pt x="872" y="61"/>
                    <a:pt x="872" y="61"/>
                  </a:cubicBezTo>
                  <a:cubicBezTo>
                    <a:pt x="846" y="48"/>
                    <a:pt x="846" y="48"/>
                    <a:pt x="846" y="48"/>
                  </a:cubicBezTo>
                  <a:cubicBezTo>
                    <a:pt x="846" y="48"/>
                    <a:pt x="834" y="63"/>
                    <a:pt x="830" y="70"/>
                  </a:cubicBezTo>
                  <a:cubicBezTo>
                    <a:pt x="830" y="78"/>
                    <a:pt x="840" y="98"/>
                    <a:pt x="836" y="97"/>
                  </a:cubicBezTo>
                  <a:cubicBezTo>
                    <a:pt x="829" y="97"/>
                    <a:pt x="814" y="89"/>
                    <a:pt x="814" y="89"/>
                  </a:cubicBezTo>
                  <a:cubicBezTo>
                    <a:pt x="803" y="88"/>
                    <a:pt x="803" y="88"/>
                    <a:pt x="803" y="88"/>
                  </a:cubicBezTo>
                  <a:cubicBezTo>
                    <a:pt x="792" y="84"/>
                    <a:pt x="792" y="84"/>
                    <a:pt x="792" y="84"/>
                  </a:cubicBezTo>
                  <a:cubicBezTo>
                    <a:pt x="776" y="106"/>
                    <a:pt x="776" y="106"/>
                    <a:pt x="776" y="106"/>
                  </a:cubicBezTo>
                  <a:cubicBezTo>
                    <a:pt x="739" y="97"/>
                    <a:pt x="739" y="97"/>
                    <a:pt x="739" y="97"/>
                  </a:cubicBezTo>
                  <a:cubicBezTo>
                    <a:pt x="728" y="89"/>
                    <a:pt x="728" y="89"/>
                    <a:pt x="728" y="89"/>
                  </a:cubicBezTo>
                  <a:cubicBezTo>
                    <a:pt x="732" y="81"/>
                    <a:pt x="732" y="81"/>
                    <a:pt x="732" y="81"/>
                  </a:cubicBezTo>
                  <a:cubicBezTo>
                    <a:pt x="732" y="81"/>
                    <a:pt x="726" y="65"/>
                    <a:pt x="722" y="61"/>
                  </a:cubicBezTo>
                  <a:cubicBezTo>
                    <a:pt x="714" y="61"/>
                    <a:pt x="707" y="53"/>
                    <a:pt x="707" y="53"/>
                  </a:cubicBezTo>
                  <a:cubicBezTo>
                    <a:pt x="694" y="56"/>
                    <a:pt x="694" y="56"/>
                    <a:pt x="694" y="56"/>
                  </a:cubicBezTo>
                  <a:cubicBezTo>
                    <a:pt x="695" y="58"/>
                    <a:pt x="695" y="60"/>
                    <a:pt x="695" y="62"/>
                  </a:cubicBezTo>
                  <a:cubicBezTo>
                    <a:pt x="696" y="63"/>
                    <a:pt x="696" y="63"/>
                    <a:pt x="696" y="64"/>
                  </a:cubicBezTo>
                  <a:cubicBezTo>
                    <a:pt x="695" y="79"/>
                    <a:pt x="687" y="98"/>
                    <a:pt x="679" y="109"/>
                  </a:cubicBezTo>
                  <a:cubicBezTo>
                    <a:pt x="661" y="93"/>
                    <a:pt x="649" y="92"/>
                    <a:pt x="634" y="99"/>
                  </a:cubicBezTo>
                  <a:cubicBezTo>
                    <a:pt x="641" y="115"/>
                    <a:pt x="628" y="160"/>
                    <a:pt x="605" y="159"/>
                  </a:cubicBezTo>
                  <a:cubicBezTo>
                    <a:pt x="594" y="159"/>
                    <a:pt x="583" y="162"/>
                    <a:pt x="571" y="165"/>
                  </a:cubicBezTo>
                  <a:cubicBezTo>
                    <a:pt x="564" y="169"/>
                    <a:pt x="547" y="195"/>
                    <a:pt x="532" y="198"/>
                  </a:cubicBezTo>
                  <a:cubicBezTo>
                    <a:pt x="517" y="205"/>
                    <a:pt x="539" y="217"/>
                    <a:pt x="542" y="225"/>
                  </a:cubicBezTo>
                  <a:cubicBezTo>
                    <a:pt x="546" y="237"/>
                    <a:pt x="553" y="237"/>
                    <a:pt x="560" y="249"/>
                  </a:cubicBezTo>
                  <a:cubicBezTo>
                    <a:pt x="574" y="272"/>
                    <a:pt x="555" y="275"/>
                    <a:pt x="550" y="298"/>
                  </a:cubicBezTo>
                  <a:cubicBezTo>
                    <a:pt x="569" y="295"/>
                    <a:pt x="573" y="299"/>
                    <a:pt x="580" y="311"/>
                  </a:cubicBezTo>
                  <a:cubicBezTo>
                    <a:pt x="579" y="315"/>
                    <a:pt x="574" y="345"/>
                    <a:pt x="570" y="353"/>
                  </a:cubicBezTo>
                  <a:cubicBezTo>
                    <a:pt x="563" y="356"/>
                    <a:pt x="533" y="343"/>
                    <a:pt x="530" y="335"/>
                  </a:cubicBezTo>
                  <a:cubicBezTo>
                    <a:pt x="526" y="331"/>
                    <a:pt x="531" y="309"/>
                    <a:pt x="535" y="305"/>
                  </a:cubicBezTo>
                  <a:cubicBezTo>
                    <a:pt x="509" y="292"/>
                    <a:pt x="504" y="330"/>
                    <a:pt x="489" y="318"/>
                  </a:cubicBezTo>
                  <a:cubicBezTo>
                    <a:pt x="475" y="306"/>
                    <a:pt x="464" y="298"/>
                    <a:pt x="445" y="305"/>
                  </a:cubicBezTo>
                  <a:cubicBezTo>
                    <a:pt x="446" y="285"/>
                    <a:pt x="446" y="285"/>
                    <a:pt x="446" y="285"/>
                  </a:cubicBezTo>
                  <a:cubicBezTo>
                    <a:pt x="423" y="300"/>
                    <a:pt x="449" y="308"/>
                    <a:pt x="437" y="319"/>
                  </a:cubicBezTo>
                  <a:cubicBezTo>
                    <a:pt x="433" y="323"/>
                    <a:pt x="396" y="317"/>
                    <a:pt x="388" y="317"/>
                  </a:cubicBezTo>
                  <a:cubicBezTo>
                    <a:pt x="377" y="320"/>
                    <a:pt x="362" y="320"/>
                    <a:pt x="347" y="323"/>
                  </a:cubicBezTo>
                  <a:cubicBezTo>
                    <a:pt x="339" y="326"/>
                    <a:pt x="316" y="340"/>
                    <a:pt x="312" y="348"/>
                  </a:cubicBezTo>
                  <a:cubicBezTo>
                    <a:pt x="312" y="348"/>
                    <a:pt x="316" y="352"/>
                    <a:pt x="316" y="356"/>
                  </a:cubicBezTo>
                  <a:cubicBezTo>
                    <a:pt x="301" y="347"/>
                    <a:pt x="297" y="362"/>
                    <a:pt x="281" y="366"/>
                  </a:cubicBezTo>
                  <a:cubicBezTo>
                    <a:pt x="286" y="354"/>
                    <a:pt x="286" y="354"/>
                    <a:pt x="286" y="354"/>
                  </a:cubicBezTo>
                  <a:cubicBezTo>
                    <a:pt x="274" y="361"/>
                    <a:pt x="259" y="364"/>
                    <a:pt x="244" y="364"/>
                  </a:cubicBezTo>
                  <a:cubicBezTo>
                    <a:pt x="245" y="352"/>
                    <a:pt x="238" y="344"/>
                    <a:pt x="230" y="340"/>
                  </a:cubicBezTo>
                  <a:cubicBezTo>
                    <a:pt x="234" y="337"/>
                    <a:pt x="238" y="333"/>
                    <a:pt x="231" y="329"/>
                  </a:cubicBezTo>
                  <a:cubicBezTo>
                    <a:pt x="234" y="329"/>
                    <a:pt x="190" y="315"/>
                    <a:pt x="182" y="323"/>
                  </a:cubicBezTo>
                  <a:cubicBezTo>
                    <a:pt x="175" y="336"/>
                    <a:pt x="169" y="317"/>
                    <a:pt x="171" y="315"/>
                  </a:cubicBezTo>
                  <a:cubicBezTo>
                    <a:pt x="157" y="322"/>
                    <a:pt x="171" y="334"/>
                    <a:pt x="170" y="349"/>
                  </a:cubicBezTo>
                  <a:cubicBezTo>
                    <a:pt x="165" y="368"/>
                    <a:pt x="135" y="381"/>
                    <a:pt x="120" y="385"/>
                  </a:cubicBezTo>
                  <a:cubicBezTo>
                    <a:pt x="120" y="381"/>
                    <a:pt x="136" y="362"/>
                    <a:pt x="125" y="358"/>
                  </a:cubicBezTo>
                  <a:cubicBezTo>
                    <a:pt x="121" y="354"/>
                    <a:pt x="109" y="361"/>
                    <a:pt x="109" y="365"/>
                  </a:cubicBezTo>
                  <a:cubicBezTo>
                    <a:pt x="103" y="346"/>
                    <a:pt x="106" y="346"/>
                    <a:pt x="96" y="334"/>
                  </a:cubicBezTo>
                  <a:cubicBezTo>
                    <a:pt x="85" y="326"/>
                    <a:pt x="71" y="310"/>
                    <a:pt x="67" y="309"/>
                  </a:cubicBezTo>
                  <a:cubicBezTo>
                    <a:pt x="52" y="301"/>
                    <a:pt x="59" y="321"/>
                    <a:pt x="44" y="320"/>
                  </a:cubicBezTo>
                  <a:cubicBezTo>
                    <a:pt x="42" y="320"/>
                    <a:pt x="41" y="320"/>
                    <a:pt x="40" y="319"/>
                  </a:cubicBezTo>
                  <a:cubicBezTo>
                    <a:pt x="39" y="319"/>
                    <a:pt x="38" y="318"/>
                    <a:pt x="37" y="318"/>
                  </a:cubicBezTo>
                  <a:cubicBezTo>
                    <a:pt x="36" y="342"/>
                    <a:pt x="36" y="342"/>
                    <a:pt x="36" y="342"/>
                  </a:cubicBezTo>
                  <a:cubicBezTo>
                    <a:pt x="35" y="354"/>
                    <a:pt x="0" y="387"/>
                    <a:pt x="0" y="387"/>
                  </a:cubicBezTo>
                  <a:cubicBezTo>
                    <a:pt x="11" y="387"/>
                    <a:pt x="11" y="387"/>
                    <a:pt x="11" y="387"/>
                  </a:cubicBezTo>
                  <a:cubicBezTo>
                    <a:pt x="17" y="422"/>
                    <a:pt x="17" y="422"/>
                    <a:pt x="17" y="422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1" y="439"/>
                    <a:pt x="61" y="439"/>
                    <a:pt x="61" y="439"/>
                  </a:cubicBezTo>
                  <a:cubicBezTo>
                    <a:pt x="61" y="439"/>
                    <a:pt x="53" y="458"/>
                    <a:pt x="56" y="462"/>
                  </a:cubicBezTo>
                  <a:cubicBezTo>
                    <a:pt x="60" y="470"/>
                    <a:pt x="75" y="467"/>
                    <a:pt x="75" y="467"/>
                  </a:cubicBezTo>
                  <a:cubicBezTo>
                    <a:pt x="75" y="467"/>
                    <a:pt x="96" y="487"/>
                    <a:pt x="108" y="480"/>
                  </a:cubicBezTo>
                  <a:cubicBezTo>
                    <a:pt x="119" y="476"/>
                    <a:pt x="139" y="451"/>
                    <a:pt x="139" y="451"/>
                  </a:cubicBezTo>
                  <a:cubicBezTo>
                    <a:pt x="157" y="467"/>
                    <a:pt x="157" y="467"/>
                    <a:pt x="157" y="467"/>
                  </a:cubicBezTo>
                  <a:cubicBezTo>
                    <a:pt x="152" y="489"/>
                    <a:pt x="152" y="489"/>
                    <a:pt x="152" y="489"/>
                  </a:cubicBezTo>
                  <a:cubicBezTo>
                    <a:pt x="164" y="490"/>
                    <a:pt x="164" y="490"/>
                    <a:pt x="164" y="490"/>
                  </a:cubicBezTo>
                  <a:cubicBezTo>
                    <a:pt x="164" y="490"/>
                    <a:pt x="172" y="475"/>
                    <a:pt x="183" y="479"/>
                  </a:cubicBezTo>
                  <a:cubicBezTo>
                    <a:pt x="194" y="488"/>
                    <a:pt x="193" y="503"/>
                    <a:pt x="193" y="503"/>
                  </a:cubicBezTo>
                  <a:cubicBezTo>
                    <a:pt x="237" y="513"/>
                    <a:pt x="237" y="513"/>
                    <a:pt x="237" y="513"/>
                  </a:cubicBezTo>
                  <a:cubicBezTo>
                    <a:pt x="249" y="498"/>
                    <a:pt x="249" y="498"/>
                    <a:pt x="249" y="498"/>
                  </a:cubicBezTo>
                  <a:cubicBezTo>
                    <a:pt x="249" y="498"/>
                    <a:pt x="232" y="466"/>
                    <a:pt x="262" y="464"/>
                  </a:cubicBezTo>
                  <a:cubicBezTo>
                    <a:pt x="296" y="462"/>
                    <a:pt x="303" y="466"/>
                    <a:pt x="303" y="466"/>
                  </a:cubicBezTo>
                  <a:cubicBezTo>
                    <a:pt x="311" y="451"/>
                    <a:pt x="311" y="451"/>
                    <a:pt x="311" y="451"/>
                  </a:cubicBezTo>
                  <a:cubicBezTo>
                    <a:pt x="363" y="473"/>
                    <a:pt x="363" y="473"/>
                    <a:pt x="363" y="473"/>
                  </a:cubicBezTo>
                  <a:cubicBezTo>
                    <a:pt x="394" y="444"/>
                    <a:pt x="394" y="444"/>
                    <a:pt x="394" y="444"/>
                  </a:cubicBezTo>
                  <a:cubicBezTo>
                    <a:pt x="408" y="452"/>
                    <a:pt x="408" y="452"/>
                    <a:pt x="408" y="452"/>
                  </a:cubicBezTo>
                  <a:cubicBezTo>
                    <a:pt x="408" y="452"/>
                    <a:pt x="428" y="430"/>
                    <a:pt x="435" y="438"/>
                  </a:cubicBezTo>
                  <a:cubicBezTo>
                    <a:pt x="442" y="446"/>
                    <a:pt x="419" y="460"/>
                    <a:pt x="419" y="460"/>
                  </a:cubicBezTo>
                  <a:cubicBezTo>
                    <a:pt x="425" y="491"/>
                    <a:pt x="425" y="491"/>
                    <a:pt x="425" y="491"/>
                  </a:cubicBezTo>
                  <a:cubicBezTo>
                    <a:pt x="425" y="491"/>
                    <a:pt x="433" y="484"/>
                    <a:pt x="440" y="488"/>
                  </a:cubicBezTo>
                  <a:cubicBezTo>
                    <a:pt x="448" y="492"/>
                    <a:pt x="443" y="507"/>
                    <a:pt x="443" y="507"/>
                  </a:cubicBezTo>
                  <a:cubicBezTo>
                    <a:pt x="454" y="511"/>
                    <a:pt x="454" y="511"/>
                    <a:pt x="454" y="511"/>
                  </a:cubicBezTo>
                  <a:cubicBezTo>
                    <a:pt x="464" y="539"/>
                    <a:pt x="464" y="539"/>
                    <a:pt x="464" y="539"/>
                  </a:cubicBezTo>
                  <a:cubicBezTo>
                    <a:pt x="524" y="545"/>
                    <a:pt x="524" y="545"/>
                    <a:pt x="524" y="545"/>
                  </a:cubicBezTo>
                  <a:cubicBezTo>
                    <a:pt x="531" y="557"/>
                    <a:pt x="531" y="557"/>
                    <a:pt x="531" y="557"/>
                  </a:cubicBezTo>
                  <a:cubicBezTo>
                    <a:pt x="587" y="560"/>
                    <a:pt x="587" y="560"/>
                    <a:pt x="587" y="560"/>
                  </a:cubicBezTo>
                  <a:cubicBezTo>
                    <a:pt x="594" y="572"/>
                    <a:pt x="594" y="572"/>
                    <a:pt x="594" y="572"/>
                  </a:cubicBezTo>
                  <a:cubicBezTo>
                    <a:pt x="617" y="565"/>
                    <a:pt x="617" y="565"/>
                    <a:pt x="617" y="565"/>
                  </a:cubicBezTo>
                  <a:cubicBezTo>
                    <a:pt x="668" y="579"/>
                    <a:pt x="668" y="579"/>
                    <a:pt x="668" y="579"/>
                  </a:cubicBezTo>
                  <a:cubicBezTo>
                    <a:pt x="683" y="584"/>
                    <a:pt x="683" y="584"/>
                    <a:pt x="683" y="584"/>
                  </a:cubicBezTo>
                  <a:cubicBezTo>
                    <a:pt x="702" y="581"/>
                    <a:pt x="702" y="581"/>
                    <a:pt x="702" y="581"/>
                  </a:cubicBezTo>
                  <a:cubicBezTo>
                    <a:pt x="735" y="590"/>
                    <a:pt x="735" y="590"/>
                    <a:pt x="735" y="590"/>
                  </a:cubicBezTo>
                  <a:cubicBezTo>
                    <a:pt x="742" y="602"/>
                    <a:pt x="742" y="602"/>
                    <a:pt x="742" y="602"/>
                  </a:cubicBezTo>
                  <a:cubicBezTo>
                    <a:pt x="780" y="596"/>
                    <a:pt x="780" y="596"/>
                    <a:pt x="780" y="596"/>
                  </a:cubicBezTo>
                  <a:cubicBezTo>
                    <a:pt x="805" y="608"/>
                    <a:pt x="805" y="608"/>
                    <a:pt x="805" y="608"/>
                  </a:cubicBezTo>
                  <a:cubicBezTo>
                    <a:pt x="825" y="587"/>
                    <a:pt x="825" y="587"/>
                    <a:pt x="825" y="587"/>
                  </a:cubicBezTo>
                  <a:cubicBezTo>
                    <a:pt x="825" y="587"/>
                    <a:pt x="836" y="587"/>
                    <a:pt x="844" y="584"/>
                  </a:cubicBezTo>
                  <a:cubicBezTo>
                    <a:pt x="852" y="580"/>
                    <a:pt x="849" y="557"/>
                    <a:pt x="860" y="558"/>
                  </a:cubicBezTo>
                  <a:cubicBezTo>
                    <a:pt x="875" y="554"/>
                    <a:pt x="891" y="548"/>
                    <a:pt x="891" y="548"/>
                  </a:cubicBezTo>
                  <a:cubicBezTo>
                    <a:pt x="913" y="552"/>
                    <a:pt x="913" y="552"/>
                    <a:pt x="913" y="552"/>
                  </a:cubicBezTo>
                  <a:cubicBezTo>
                    <a:pt x="913" y="552"/>
                    <a:pt x="932" y="542"/>
                    <a:pt x="939" y="546"/>
                  </a:cubicBezTo>
                  <a:cubicBezTo>
                    <a:pt x="950" y="547"/>
                    <a:pt x="958" y="555"/>
                    <a:pt x="958" y="555"/>
                  </a:cubicBezTo>
                  <a:cubicBezTo>
                    <a:pt x="973" y="540"/>
                    <a:pt x="973" y="540"/>
                    <a:pt x="973" y="540"/>
                  </a:cubicBezTo>
                  <a:cubicBezTo>
                    <a:pt x="973" y="540"/>
                    <a:pt x="974" y="532"/>
                    <a:pt x="1000" y="534"/>
                  </a:cubicBezTo>
                  <a:cubicBezTo>
                    <a:pt x="1022" y="531"/>
                    <a:pt x="1029" y="543"/>
                    <a:pt x="1029" y="543"/>
                  </a:cubicBezTo>
                  <a:cubicBezTo>
                    <a:pt x="1041" y="536"/>
                    <a:pt x="1041" y="536"/>
                    <a:pt x="1041" y="536"/>
                  </a:cubicBezTo>
                  <a:cubicBezTo>
                    <a:pt x="1041" y="536"/>
                    <a:pt x="1026" y="523"/>
                    <a:pt x="1034" y="509"/>
                  </a:cubicBezTo>
                  <a:cubicBezTo>
                    <a:pt x="1043" y="494"/>
                    <a:pt x="1050" y="498"/>
                    <a:pt x="1050" y="498"/>
                  </a:cubicBezTo>
                  <a:cubicBezTo>
                    <a:pt x="1058" y="490"/>
                    <a:pt x="1058" y="490"/>
                    <a:pt x="1058" y="490"/>
                  </a:cubicBezTo>
                  <a:lnTo>
                    <a:pt x="1081" y="46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Freeform 219">
              <a:extLst>
                <a:ext uri="{FF2B5EF4-FFF2-40B4-BE49-F238E27FC236}">
                  <a16:creationId xmlns:a16="http://schemas.microsoft.com/office/drawing/2014/main" id="{B3AEE53E-F1F0-40D9-9312-E9C2EFFEBC11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7924" y="4448376"/>
              <a:ext cx="1595" cy="3190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6 h 6"/>
                <a:gd name="T4" fmla="*/ 2 w 3"/>
                <a:gd name="T5" fmla="*/ 0 h 6"/>
                <a:gd name="T6" fmla="*/ 0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3"/>
                    <a:pt x="3" y="4"/>
                    <a:pt x="3" y="6"/>
                  </a:cubicBezTo>
                  <a:cubicBezTo>
                    <a:pt x="3" y="4"/>
                    <a:pt x="3" y="2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Freeform 220">
              <a:extLst>
                <a:ext uri="{FF2B5EF4-FFF2-40B4-BE49-F238E27FC236}">
                  <a16:creationId xmlns:a16="http://schemas.microsoft.com/office/drawing/2014/main" id="{92810A57-0EC7-4965-9C1A-259FA7E312DC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2020" y="4585528"/>
              <a:ext cx="1595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Freeform 221">
              <a:extLst>
                <a:ext uri="{FF2B5EF4-FFF2-40B4-BE49-F238E27FC236}">
                  <a16:creationId xmlns:a16="http://schemas.microsoft.com/office/drawing/2014/main" id="{A9BA55BF-AE88-423B-8729-19D325A25A4A}"/>
                </a:ext>
              </a:extLst>
            </p:cNvPr>
            <p:cNvSpPr>
              <a:spLocks/>
            </p:cNvSpPr>
            <p:nvPr/>
          </p:nvSpPr>
          <p:spPr bwMode="gray">
            <a:xfrm>
              <a:off x="5481849" y="4585528"/>
              <a:ext cx="1595" cy="1595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0 w 3"/>
                <a:gd name="T5" fmla="*/ 2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Freeform 222">
              <a:extLst>
                <a:ext uri="{FF2B5EF4-FFF2-40B4-BE49-F238E27FC236}">
                  <a16:creationId xmlns:a16="http://schemas.microsoft.com/office/drawing/2014/main" id="{FE40235A-826E-442D-8691-DAF882C3A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5165" y="4724276"/>
              <a:ext cx="7975" cy="3190"/>
            </a:xfrm>
            <a:custGeom>
              <a:avLst/>
              <a:gdLst>
                <a:gd name="T0" fmla="*/ 1 w 15"/>
                <a:gd name="T1" fmla="*/ 1 h 5"/>
                <a:gd name="T2" fmla="*/ 15 w 15"/>
                <a:gd name="T3" fmla="*/ 5 h 5"/>
                <a:gd name="T4" fmla="*/ 0 w 15"/>
                <a:gd name="T5" fmla="*/ 0 h 5"/>
                <a:gd name="T6" fmla="*/ 1 w 1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Freeform 223">
              <a:extLst>
                <a:ext uri="{FF2B5EF4-FFF2-40B4-BE49-F238E27FC236}">
                  <a16:creationId xmlns:a16="http://schemas.microsoft.com/office/drawing/2014/main" id="{246031D6-4057-4640-8674-992A0CC606AC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7708" y="4678026"/>
              <a:ext cx="3190" cy="4785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Freeform 224">
              <a:extLst>
                <a:ext uri="{FF2B5EF4-FFF2-40B4-BE49-F238E27FC236}">
                  <a16:creationId xmlns:a16="http://schemas.microsoft.com/office/drawing/2014/main" id="{B7719DB8-AE31-476E-9F6F-2E6356C8BC06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9821" y="6017652"/>
              <a:ext cx="25517" cy="23922"/>
            </a:xfrm>
            <a:custGeom>
              <a:avLst/>
              <a:gdLst>
                <a:gd name="T0" fmla="*/ 15 w 48"/>
                <a:gd name="T1" fmla="*/ 12 h 44"/>
                <a:gd name="T2" fmla="*/ 8 w 48"/>
                <a:gd name="T3" fmla="*/ 0 h 44"/>
                <a:gd name="T4" fmla="*/ 0 w 48"/>
                <a:gd name="T5" fmla="*/ 7 h 44"/>
                <a:gd name="T6" fmla="*/ 3 w 48"/>
                <a:gd name="T7" fmla="*/ 22 h 44"/>
                <a:gd name="T8" fmla="*/ 32 w 48"/>
                <a:gd name="T9" fmla="*/ 43 h 44"/>
                <a:gd name="T10" fmla="*/ 48 w 48"/>
                <a:gd name="T11" fmla="*/ 25 h 44"/>
                <a:gd name="T12" fmla="*/ 23 w 48"/>
                <a:gd name="T13" fmla="*/ 8 h 44"/>
                <a:gd name="T14" fmla="*/ 15 w 48"/>
                <a:gd name="T15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4">
                  <a:moveTo>
                    <a:pt x="15" y="1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17" y="42"/>
                    <a:pt x="32" y="43"/>
                  </a:cubicBezTo>
                  <a:cubicBezTo>
                    <a:pt x="47" y="44"/>
                    <a:pt x="48" y="25"/>
                    <a:pt x="48" y="25"/>
                  </a:cubicBezTo>
                  <a:cubicBezTo>
                    <a:pt x="23" y="8"/>
                    <a:pt x="23" y="8"/>
                    <a:pt x="23" y="8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Freeform 225">
              <a:extLst>
                <a:ext uri="{FF2B5EF4-FFF2-40B4-BE49-F238E27FC236}">
                  <a16:creationId xmlns:a16="http://schemas.microsoft.com/office/drawing/2014/main" id="{8D8663EF-DCF1-49F6-9711-2925449A8AF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3873" y="6000110"/>
              <a:ext cx="27112" cy="17543"/>
            </a:xfrm>
            <a:custGeom>
              <a:avLst/>
              <a:gdLst>
                <a:gd name="T0" fmla="*/ 26 w 52"/>
                <a:gd name="T1" fmla="*/ 13 h 32"/>
                <a:gd name="T2" fmla="*/ 7 w 52"/>
                <a:gd name="T3" fmla="*/ 16 h 32"/>
                <a:gd name="T4" fmla="*/ 18 w 52"/>
                <a:gd name="T5" fmla="*/ 28 h 32"/>
                <a:gd name="T6" fmla="*/ 26 w 52"/>
                <a:gd name="T7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32">
                  <a:moveTo>
                    <a:pt x="26" y="13"/>
                  </a:moveTo>
                  <a:cubicBezTo>
                    <a:pt x="0" y="0"/>
                    <a:pt x="7" y="16"/>
                    <a:pt x="7" y="1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33" y="32"/>
                    <a:pt x="52" y="22"/>
                    <a:pt x="26" y="1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Freeform 226">
              <a:extLst>
                <a:ext uri="{FF2B5EF4-FFF2-40B4-BE49-F238E27FC236}">
                  <a16:creationId xmlns:a16="http://schemas.microsoft.com/office/drawing/2014/main" id="{DE5862C6-40A7-41E1-B334-192380BFA02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34350" y="3016251"/>
              <a:ext cx="6379" cy="3190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2 h 2"/>
                <a:gd name="T4" fmla="*/ 4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Freeform 227">
              <a:extLst>
                <a:ext uri="{FF2B5EF4-FFF2-40B4-BE49-F238E27FC236}">
                  <a16:creationId xmlns:a16="http://schemas.microsoft.com/office/drawing/2014/main" id="{B19C4DE3-1492-49B3-8F33-2880F18A5B6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0516" y="3435683"/>
              <a:ext cx="192974" cy="162669"/>
            </a:xfrm>
            <a:custGeom>
              <a:avLst/>
              <a:gdLst>
                <a:gd name="T0" fmla="*/ 132 w 365"/>
                <a:gd name="T1" fmla="*/ 43 h 308"/>
                <a:gd name="T2" fmla="*/ 124 w 365"/>
                <a:gd name="T3" fmla="*/ 42 h 308"/>
                <a:gd name="T4" fmla="*/ 119 w 365"/>
                <a:gd name="T5" fmla="*/ 61 h 308"/>
                <a:gd name="T6" fmla="*/ 96 w 365"/>
                <a:gd name="T7" fmla="*/ 87 h 308"/>
                <a:gd name="T8" fmla="*/ 89 w 365"/>
                <a:gd name="T9" fmla="*/ 79 h 308"/>
                <a:gd name="T10" fmla="*/ 73 w 365"/>
                <a:gd name="T11" fmla="*/ 86 h 308"/>
                <a:gd name="T12" fmla="*/ 63 w 365"/>
                <a:gd name="T13" fmla="*/ 70 h 308"/>
                <a:gd name="T14" fmla="*/ 44 w 365"/>
                <a:gd name="T15" fmla="*/ 84 h 308"/>
                <a:gd name="T16" fmla="*/ 73 w 365"/>
                <a:gd name="T17" fmla="*/ 101 h 308"/>
                <a:gd name="T18" fmla="*/ 61 w 365"/>
                <a:gd name="T19" fmla="*/ 104 h 308"/>
                <a:gd name="T20" fmla="*/ 46 w 365"/>
                <a:gd name="T21" fmla="*/ 111 h 308"/>
                <a:gd name="T22" fmla="*/ 28 w 365"/>
                <a:gd name="T23" fmla="*/ 103 h 308"/>
                <a:gd name="T24" fmla="*/ 20 w 365"/>
                <a:gd name="T25" fmla="*/ 118 h 308"/>
                <a:gd name="T26" fmla="*/ 1 w 365"/>
                <a:gd name="T27" fmla="*/ 121 h 308"/>
                <a:gd name="T28" fmla="*/ 25 w 365"/>
                <a:gd name="T29" fmla="*/ 171 h 308"/>
                <a:gd name="T30" fmla="*/ 20 w 365"/>
                <a:gd name="T31" fmla="*/ 194 h 308"/>
                <a:gd name="T32" fmla="*/ 42 w 365"/>
                <a:gd name="T33" fmla="*/ 199 h 308"/>
                <a:gd name="T34" fmla="*/ 75 w 365"/>
                <a:gd name="T35" fmla="*/ 224 h 308"/>
                <a:gd name="T36" fmla="*/ 113 w 365"/>
                <a:gd name="T37" fmla="*/ 210 h 308"/>
                <a:gd name="T38" fmla="*/ 110 w 365"/>
                <a:gd name="T39" fmla="*/ 195 h 308"/>
                <a:gd name="T40" fmla="*/ 141 w 365"/>
                <a:gd name="T41" fmla="*/ 173 h 308"/>
                <a:gd name="T42" fmla="*/ 158 w 365"/>
                <a:gd name="T43" fmla="*/ 208 h 308"/>
                <a:gd name="T44" fmla="*/ 156 w 365"/>
                <a:gd name="T45" fmla="*/ 235 h 308"/>
                <a:gd name="T46" fmla="*/ 175 w 365"/>
                <a:gd name="T47" fmla="*/ 240 h 308"/>
                <a:gd name="T48" fmla="*/ 166 w 365"/>
                <a:gd name="T49" fmla="*/ 274 h 308"/>
                <a:gd name="T50" fmla="*/ 203 w 365"/>
                <a:gd name="T51" fmla="*/ 279 h 308"/>
                <a:gd name="T52" fmla="*/ 211 w 365"/>
                <a:gd name="T53" fmla="*/ 264 h 308"/>
                <a:gd name="T54" fmla="*/ 218 w 365"/>
                <a:gd name="T55" fmla="*/ 280 h 308"/>
                <a:gd name="T56" fmla="*/ 218 w 365"/>
                <a:gd name="T57" fmla="*/ 276 h 308"/>
                <a:gd name="T58" fmla="*/ 255 w 365"/>
                <a:gd name="T59" fmla="*/ 293 h 308"/>
                <a:gd name="T60" fmla="*/ 279 w 365"/>
                <a:gd name="T61" fmla="*/ 256 h 308"/>
                <a:gd name="T62" fmla="*/ 312 w 365"/>
                <a:gd name="T63" fmla="*/ 265 h 308"/>
                <a:gd name="T64" fmla="*/ 321 w 365"/>
                <a:gd name="T65" fmla="*/ 243 h 308"/>
                <a:gd name="T66" fmla="*/ 314 w 365"/>
                <a:gd name="T67" fmla="*/ 235 h 308"/>
                <a:gd name="T68" fmla="*/ 326 w 365"/>
                <a:gd name="T69" fmla="*/ 209 h 308"/>
                <a:gd name="T70" fmla="*/ 323 w 365"/>
                <a:gd name="T71" fmla="*/ 197 h 308"/>
                <a:gd name="T72" fmla="*/ 334 w 365"/>
                <a:gd name="T73" fmla="*/ 190 h 308"/>
                <a:gd name="T74" fmla="*/ 337 w 365"/>
                <a:gd name="T75" fmla="*/ 221 h 308"/>
                <a:gd name="T76" fmla="*/ 329 w 365"/>
                <a:gd name="T77" fmla="*/ 232 h 308"/>
                <a:gd name="T78" fmla="*/ 332 w 365"/>
                <a:gd name="T79" fmla="*/ 243 h 308"/>
                <a:gd name="T80" fmla="*/ 348 w 365"/>
                <a:gd name="T81" fmla="*/ 225 h 308"/>
                <a:gd name="T82" fmla="*/ 346 w 365"/>
                <a:gd name="T83" fmla="*/ 171 h 308"/>
                <a:gd name="T84" fmla="*/ 298 w 365"/>
                <a:gd name="T85" fmla="*/ 165 h 308"/>
                <a:gd name="T86" fmla="*/ 337 w 365"/>
                <a:gd name="T87" fmla="*/ 137 h 308"/>
                <a:gd name="T88" fmla="*/ 330 w 365"/>
                <a:gd name="T89" fmla="*/ 117 h 308"/>
                <a:gd name="T90" fmla="*/ 317 w 365"/>
                <a:gd name="T91" fmla="*/ 78 h 308"/>
                <a:gd name="T92" fmla="*/ 319 w 365"/>
                <a:gd name="T93" fmla="*/ 44 h 308"/>
                <a:gd name="T94" fmla="*/ 294 w 365"/>
                <a:gd name="T95" fmla="*/ 16 h 308"/>
                <a:gd name="T96" fmla="*/ 230 w 365"/>
                <a:gd name="T97" fmla="*/ 17 h 308"/>
                <a:gd name="T98" fmla="*/ 208 w 365"/>
                <a:gd name="T99" fmla="*/ 0 h 308"/>
                <a:gd name="T100" fmla="*/ 185 w 365"/>
                <a:gd name="T101" fmla="*/ 26 h 308"/>
                <a:gd name="T102" fmla="*/ 162 w 365"/>
                <a:gd name="T103" fmla="*/ 21 h 308"/>
                <a:gd name="T104" fmla="*/ 144 w 365"/>
                <a:gd name="T105" fmla="*/ 16 h 308"/>
                <a:gd name="T106" fmla="*/ 132 w 365"/>
                <a:gd name="T107" fmla="*/ 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" h="308">
                  <a:moveTo>
                    <a:pt x="132" y="43"/>
                  </a:moveTo>
                  <a:cubicBezTo>
                    <a:pt x="124" y="42"/>
                    <a:pt x="124" y="42"/>
                    <a:pt x="124" y="42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100" y="79"/>
                    <a:pt x="89" y="79"/>
                  </a:cubicBezTo>
                  <a:cubicBezTo>
                    <a:pt x="81" y="79"/>
                    <a:pt x="73" y="86"/>
                    <a:pt x="73" y="86"/>
                  </a:cubicBezTo>
                  <a:cubicBezTo>
                    <a:pt x="73" y="86"/>
                    <a:pt x="70" y="70"/>
                    <a:pt x="63" y="70"/>
                  </a:cubicBezTo>
                  <a:cubicBezTo>
                    <a:pt x="59" y="70"/>
                    <a:pt x="44" y="73"/>
                    <a:pt x="44" y="84"/>
                  </a:cubicBezTo>
                  <a:cubicBezTo>
                    <a:pt x="43" y="92"/>
                    <a:pt x="73" y="101"/>
                    <a:pt x="73" y="101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20" y="118"/>
                    <a:pt x="1" y="109"/>
                    <a:pt x="1" y="121"/>
                  </a:cubicBezTo>
                  <a:cubicBezTo>
                    <a:pt x="0" y="132"/>
                    <a:pt x="25" y="171"/>
                    <a:pt x="25" y="171"/>
                  </a:cubicBezTo>
                  <a:cubicBezTo>
                    <a:pt x="20" y="194"/>
                    <a:pt x="20" y="194"/>
                    <a:pt x="20" y="194"/>
                  </a:cubicBezTo>
                  <a:cubicBezTo>
                    <a:pt x="42" y="199"/>
                    <a:pt x="42" y="199"/>
                    <a:pt x="42" y="199"/>
                  </a:cubicBezTo>
                  <a:cubicBezTo>
                    <a:pt x="42" y="199"/>
                    <a:pt x="48" y="222"/>
                    <a:pt x="75" y="224"/>
                  </a:cubicBezTo>
                  <a:cubicBezTo>
                    <a:pt x="101" y="229"/>
                    <a:pt x="113" y="210"/>
                    <a:pt x="113" y="210"/>
                  </a:cubicBezTo>
                  <a:cubicBezTo>
                    <a:pt x="110" y="195"/>
                    <a:pt x="110" y="195"/>
                    <a:pt x="110" y="195"/>
                  </a:cubicBezTo>
                  <a:cubicBezTo>
                    <a:pt x="110" y="195"/>
                    <a:pt x="122" y="168"/>
                    <a:pt x="141" y="173"/>
                  </a:cubicBezTo>
                  <a:cubicBezTo>
                    <a:pt x="155" y="178"/>
                    <a:pt x="158" y="208"/>
                    <a:pt x="158" y="208"/>
                  </a:cubicBezTo>
                  <a:cubicBezTo>
                    <a:pt x="156" y="235"/>
                    <a:pt x="156" y="235"/>
                    <a:pt x="156" y="235"/>
                  </a:cubicBezTo>
                  <a:cubicBezTo>
                    <a:pt x="175" y="240"/>
                    <a:pt x="175" y="240"/>
                    <a:pt x="175" y="240"/>
                  </a:cubicBezTo>
                  <a:cubicBezTo>
                    <a:pt x="175" y="240"/>
                    <a:pt x="147" y="273"/>
                    <a:pt x="166" y="274"/>
                  </a:cubicBezTo>
                  <a:cubicBezTo>
                    <a:pt x="188" y="275"/>
                    <a:pt x="203" y="279"/>
                    <a:pt x="203" y="279"/>
                  </a:cubicBezTo>
                  <a:cubicBezTo>
                    <a:pt x="211" y="264"/>
                    <a:pt x="211" y="264"/>
                    <a:pt x="211" y="264"/>
                  </a:cubicBezTo>
                  <a:cubicBezTo>
                    <a:pt x="218" y="280"/>
                    <a:pt x="218" y="280"/>
                    <a:pt x="218" y="280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22" y="276"/>
                    <a:pt x="239" y="308"/>
                    <a:pt x="255" y="293"/>
                  </a:cubicBezTo>
                  <a:cubicBezTo>
                    <a:pt x="274" y="279"/>
                    <a:pt x="267" y="263"/>
                    <a:pt x="279" y="256"/>
                  </a:cubicBezTo>
                  <a:cubicBezTo>
                    <a:pt x="290" y="253"/>
                    <a:pt x="293" y="272"/>
                    <a:pt x="312" y="265"/>
                  </a:cubicBezTo>
                  <a:cubicBezTo>
                    <a:pt x="328" y="255"/>
                    <a:pt x="321" y="243"/>
                    <a:pt x="321" y="243"/>
                  </a:cubicBezTo>
                  <a:cubicBezTo>
                    <a:pt x="314" y="235"/>
                    <a:pt x="314" y="235"/>
                    <a:pt x="314" y="235"/>
                  </a:cubicBezTo>
                  <a:cubicBezTo>
                    <a:pt x="326" y="209"/>
                    <a:pt x="326" y="209"/>
                    <a:pt x="326" y="209"/>
                  </a:cubicBezTo>
                  <a:cubicBezTo>
                    <a:pt x="323" y="197"/>
                    <a:pt x="323" y="197"/>
                    <a:pt x="323" y="197"/>
                  </a:cubicBezTo>
                  <a:cubicBezTo>
                    <a:pt x="334" y="190"/>
                    <a:pt x="334" y="190"/>
                    <a:pt x="334" y="190"/>
                  </a:cubicBezTo>
                  <a:cubicBezTo>
                    <a:pt x="337" y="221"/>
                    <a:pt x="337" y="221"/>
                    <a:pt x="337" y="221"/>
                  </a:cubicBezTo>
                  <a:cubicBezTo>
                    <a:pt x="329" y="232"/>
                    <a:pt x="329" y="232"/>
                    <a:pt x="329" y="232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2" y="243"/>
                    <a:pt x="343" y="244"/>
                    <a:pt x="348" y="225"/>
                  </a:cubicBezTo>
                  <a:cubicBezTo>
                    <a:pt x="348" y="210"/>
                    <a:pt x="365" y="180"/>
                    <a:pt x="346" y="171"/>
                  </a:cubicBezTo>
                  <a:cubicBezTo>
                    <a:pt x="324" y="163"/>
                    <a:pt x="290" y="176"/>
                    <a:pt x="298" y="165"/>
                  </a:cubicBezTo>
                  <a:cubicBezTo>
                    <a:pt x="306" y="154"/>
                    <a:pt x="336" y="159"/>
                    <a:pt x="337" y="137"/>
                  </a:cubicBezTo>
                  <a:cubicBezTo>
                    <a:pt x="338" y="114"/>
                    <a:pt x="330" y="117"/>
                    <a:pt x="330" y="117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19" y="44"/>
                    <a:pt x="319" y="44"/>
                    <a:pt x="319" y="44"/>
                  </a:cubicBezTo>
                  <a:cubicBezTo>
                    <a:pt x="319" y="44"/>
                    <a:pt x="323" y="25"/>
                    <a:pt x="294" y="16"/>
                  </a:cubicBezTo>
                  <a:cubicBezTo>
                    <a:pt x="264" y="7"/>
                    <a:pt x="230" y="17"/>
                    <a:pt x="230" y="17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132" y="4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Freeform 228">
              <a:extLst>
                <a:ext uri="{FF2B5EF4-FFF2-40B4-BE49-F238E27FC236}">
                  <a16:creationId xmlns:a16="http://schemas.microsoft.com/office/drawing/2014/main" id="{99656D7E-DD6D-4003-854D-FF98EDD2D7C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13617" y="3041768"/>
              <a:ext cx="7975" cy="11164"/>
            </a:xfrm>
            <a:custGeom>
              <a:avLst/>
              <a:gdLst>
                <a:gd name="T0" fmla="*/ 5 w 5"/>
                <a:gd name="T1" fmla="*/ 6 h 7"/>
                <a:gd name="T2" fmla="*/ 2 w 5"/>
                <a:gd name="T3" fmla="*/ 0 h 7"/>
                <a:gd name="T4" fmla="*/ 0 w 5"/>
                <a:gd name="T5" fmla="*/ 7 h 7"/>
                <a:gd name="T6" fmla="*/ 5 w 5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6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Freeform 229">
              <a:extLst>
                <a:ext uri="{FF2B5EF4-FFF2-40B4-BE49-F238E27FC236}">
                  <a16:creationId xmlns:a16="http://schemas.microsoft.com/office/drawing/2014/main" id="{927FDA90-A29D-460F-B7D3-2D1A4C0527C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7669" y="3009872"/>
              <a:ext cx="14354" cy="19138"/>
            </a:xfrm>
            <a:custGeom>
              <a:avLst/>
              <a:gdLst>
                <a:gd name="T0" fmla="*/ 5 w 9"/>
                <a:gd name="T1" fmla="*/ 5 h 12"/>
                <a:gd name="T2" fmla="*/ 8 w 9"/>
                <a:gd name="T3" fmla="*/ 5 h 12"/>
                <a:gd name="T4" fmla="*/ 9 w 9"/>
                <a:gd name="T5" fmla="*/ 0 h 12"/>
                <a:gd name="T6" fmla="*/ 0 w 9"/>
                <a:gd name="T7" fmla="*/ 2 h 12"/>
                <a:gd name="T8" fmla="*/ 6 w 9"/>
                <a:gd name="T9" fmla="*/ 12 h 12"/>
                <a:gd name="T10" fmla="*/ 5 w 9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5" y="5"/>
                  </a:moveTo>
                  <a:lnTo>
                    <a:pt x="8" y="5"/>
                  </a:lnTo>
                  <a:lnTo>
                    <a:pt x="9" y="0"/>
                  </a:lnTo>
                  <a:lnTo>
                    <a:pt x="0" y="2"/>
                  </a:lnTo>
                  <a:lnTo>
                    <a:pt x="6" y="12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Freeform 230">
              <a:extLst>
                <a:ext uri="{FF2B5EF4-FFF2-40B4-BE49-F238E27FC236}">
                  <a16:creationId xmlns:a16="http://schemas.microsoft.com/office/drawing/2014/main" id="{CE2376FD-1EAB-4C2D-ACC3-9B90AF7FDE9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4049" y="3029010"/>
              <a:ext cx="7975" cy="14354"/>
            </a:xfrm>
            <a:custGeom>
              <a:avLst/>
              <a:gdLst>
                <a:gd name="T0" fmla="*/ 4 w 5"/>
                <a:gd name="T1" fmla="*/ 9 h 9"/>
                <a:gd name="T2" fmla="*/ 5 w 5"/>
                <a:gd name="T3" fmla="*/ 1 h 9"/>
                <a:gd name="T4" fmla="*/ 5 w 5"/>
                <a:gd name="T5" fmla="*/ 0 h 9"/>
                <a:gd name="T6" fmla="*/ 0 w 5"/>
                <a:gd name="T7" fmla="*/ 6 h 9"/>
                <a:gd name="T8" fmla="*/ 4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9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0" y="6"/>
                  </a:lnTo>
                  <a:lnTo>
                    <a:pt x="4" y="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Freeform 231">
              <a:extLst>
                <a:ext uri="{FF2B5EF4-FFF2-40B4-BE49-F238E27FC236}">
                  <a16:creationId xmlns:a16="http://schemas.microsoft.com/office/drawing/2014/main" id="{E77FEE1D-0D82-4E5B-9C99-2B19CD7166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9696" y="3027416"/>
              <a:ext cx="11164" cy="12758"/>
            </a:xfrm>
            <a:custGeom>
              <a:avLst/>
              <a:gdLst>
                <a:gd name="T0" fmla="*/ 7 w 7"/>
                <a:gd name="T1" fmla="*/ 4 h 8"/>
                <a:gd name="T2" fmla="*/ 2 w 7"/>
                <a:gd name="T3" fmla="*/ 0 h 8"/>
                <a:gd name="T4" fmla="*/ 0 w 7"/>
                <a:gd name="T5" fmla="*/ 5 h 8"/>
                <a:gd name="T6" fmla="*/ 5 w 7"/>
                <a:gd name="T7" fmla="*/ 8 h 8"/>
                <a:gd name="T8" fmla="*/ 7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Freeform 232">
              <a:extLst>
                <a:ext uri="{FF2B5EF4-FFF2-40B4-BE49-F238E27FC236}">
                  <a16:creationId xmlns:a16="http://schemas.microsoft.com/office/drawing/2014/main" id="{BD73F327-CA4B-4851-8497-7A92F635264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4480" y="3046553"/>
              <a:ext cx="9569" cy="7975"/>
            </a:xfrm>
            <a:custGeom>
              <a:avLst/>
              <a:gdLst>
                <a:gd name="T0" fmla="*/ 0 w 6"/>
                <a:gd name="T1" fmla="*/ 1 h 5"/>
                <a:gd name="T2" fmla="*/ 4 w 6"/>
                <a:gd name="T3" fmla="*/ 5 h 5"/>
                <a:gd name="T4" fmla="*/ 6 w 6"/>
                <a:gd name="T5" fmla="*/ 3 h 5"/>
                <a:gd name="T6" fmla="*/ 1 w 6"/>
                <a:gd name="T7" fmla="*/ 0 h 5"/>
                <a:gd name="T8" fmla="*/ 0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lnTo>
                    <a:pt x="4" y="5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Freeform 233">
              <a:extLst>
                <a:ext uri="{FF2B5EF4-FFF2-40B4-BE49-F238E27FC236}">
                  <a16:creationId xmlns:a16="http://schemas.microsoft.com/office/drawing/2014/main" id="{314CADA8-56C9-4625-A5BA-A8A6B7448943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2498" y="3183705"/>
              <a:ext cx="4785" cy="17543"/>
            </a:xfrm>
            <a:custGeom>
              <a:avLst/>
              <a:gdLst>
                <a:gd name="T0" fmla="*/ 1 w 12"/>
                <a:gd name="T1" fmla="*/ 11 h 34"/>
                <a:gd name="T2" fmla="*/ 0 w 12"/>
                <a:gd name="T3" fmla="*/ 26 h 34"/>
                <a:gd name="T4" fmla="*/ 0 w 12"/>
                <a:gd name="T5" fmla="*/ 34 h 34"/>
                <a:gd name="T6" fmla="*/ 7 w 12"/>
                <a:gd name="T7" fmla="*/ 27 h 34"/>
                <a:gd name="T8" fmla="*/ 4 w 12"/>
                <a:gd name="T9" fmla="*/ 15 h 34"/>
                <a:gd name="T10" fmla="*/ 12 w 12"/>
                <a:gd name="T11" fmla="*/ 0 h 34"/>
                <a:gd name="T12" fmla="*/ 1 w 12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4">
                  <a:moveTo>
                    <a:pt x="1" y="11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" y="7"/>
                    <a:pt x="1" y="1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Freeform 234">
              <a:extLst>
                <a:ext uri="{FF2B5EF4-FFF2-40B4-BE49-F238E27FC236}">
                  <a16:creationId xmlns:a16="http://schemas.microsoft.com/office/drawing/2014/main" id="{352B9EA6-6F84-4664-918F-4688BDA286A9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3619" y="3172542"/>
              <a:ext cx="19138" cy="35085"/>
            </a:xfrm>
            <a:custGeom>
              <a:avLst/>
              <a:gdLst>
                <a:gd name="T0" fmla="*/ 16 w 38"/>
                <a:gd name="T1" fmla="*/ 22 h 68"/>
                <a:gd name="T2" fmla="*/ 9 w 38"/>
                <a:gd name="T3" fmla="*/ 22 h 68"/>
                <a:gd name="T4" fmla="*/ 3 w 38"/>
                <a:gd name="T5" fmla="*/ 60 h 68"/>
                <a:gd name="T6" fmla="*/ 18 w 38"/>
                <a:gd name="T7" fmla="*/ 68 h 68"/>
                <a:gd name="T8" fmla="*/ 25 w 38"/>
                <a:gd name="T9" fmla="*/ 65 h 68"/>
                <a:gd name="T10" fmla="*/ 15 w 38"/>
                <a:gd name="T11" fmla="*/ 53 h 68"/>
                <a:gd name="T12" fmla="*/ 26 w 38"/>
                <a:gd name="T13" fmla="*/ 53 h 68"/>
                <a:gd name="T14" fmla="*/ 27 w 38"/>
                <a:gd name="T15" fmla="*/ 38 h 68"/>
                <a:gd name="T16" fmla="*/ 34 w 38"/>
                <a:gd name="T17" fmla="*/ 34 h 68"/>
                <a:gd name="T18" fmla="*/ 35 w 38"/>
                <a:gd name="T19" fmla="*/ 15 h 68"/>
                <a:gd name="T20" fmla="*/ 25 w 38"/>
                <a:gd name="T21" fmla="*/ 0 h 68"/>
                <a:gd name="T22" fmla="*/ 16 w 38"/>
                <a:gd name="T23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68">
                  <a:moveTo>
                    <a:pt x="16" y="22"/>
                  </a:moveTo>
                  <a:cubicBezTo>
                    <a:pt x="16" y="22"/>
                    <a:pt x="9" y="10"/>
                    <a:pt x="9" y="22"/>
                  </a:cubicBezTo>
                  <a:cubicBezTo>
                    <a:pt x="4" y="33"/>
                    <a:pt x="0" y="56"/>
                    <a:pt x="3" y="60"/>
                  </a:cubicBezTo>
                  <a:cubicBezTo>
                    <a:pt x="7" y="64"/>
                    <a:pt x="18" y="68"/>
                    <a:pt x="18" y="6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8" y="27"/>
                    <a:pt x="35" y="15"/>
                  </a:cubicBezTo>
                  <a:cubicBezTo>
                    <a:pt x="36" y="0"/>
                    <a:pt x="25" y="0"/>
                    <a:pt x="25" y="0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Freeform 235">
              <a:extLst>
                <a:ext uri="{FF2B5EF4-FFF2-40B4-BE49-F238E27FC236}">
                  <a16:creationId xmlns:a16="http://schemas.microsoft.com/office/drawing/2014/main" id="{1480FA03-74C9-425B-90A6-68C45545E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65127" y="2888668"/>
              <a:ext cx="11164" cy="6379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4 h 4"/>
                <a:gd name="T4" fmla="*/ 7 w 7"/>
                <a:gd name="T5" fmla="*/ 4 h 4"/>
                <a:gd name="T6" fmla="*/ 1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Freeform 236">
              <a:extLst>
                <a:ext uri="{FF2B5EF4-FFF2-40B4-BE49-F238E27FC236}">
                  <a16:creationId xmlns:a16="http://schemas.microsoft.com/office/drawing/2014/main" id="{D405EC80-382A-46B0-B2C4-BE640E3657DD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4179" y="3027416"/>
              <a:ext cx="36681" cy="43060"/>
            </a:xfrm>
            <a:custGeom>
              <a:avLst/>
              <a:gdLst>
                <a:gd name="T0" fmla="*/ 25 w 69"/>
                <a:gd name="T1" fmla="*/ 62 h 82"/>
                <a:gd name="T2" fmla="*/ 44 w 69"/>
                <a:gd name="T3" fmla="*/ 62 h 82"/>
                <a:gd name="T4" fmla="*/ 47 w 69"/>
                <a:gd name="T5" fmla="*/ 74 h 82"/>
                <a:gd name="T6" fmla="*/ 61 w 69"/>
                <a:gd name="T7" fmla="*/ 82 h 82"/>
                <a:gd name="T8" fmla="*/ 69 w 69"/>
                <a:gd name="T9" fmla="*/ 71 h 82"/>
                <a:gd name="T10" fmla="*/ 62 w 69"/>
                <a:gd name="T11" fmla="*/ 63 h 82"/>
                <a:gd name="T12" fmla="*/ 59 w 69"/>
                <a:gd name="T13" fmla="*/ 52 h 82"/>
                <a:gd name="T14" fmla="*/ 41 w 69"/>
                <a:gd name="T15" fmla="*/ 47 h 82"/>
                <a:gd name="T16" fmla="*/ 49 w 69"/>
                <a:gd name="T17" fmla="*/ 36 h 82"/>
                <a:gd name="T18" fmla="*/ 35 w 69"/>
                <a:gd name="T19" fmla="*/ 16 h 82"/>
                <a:gd name="T20" fmla="*/ 12 w 69"/>
                <a:gd name="T21" fmla="*/ 23 h 82"/>
                <a:gd name="T22" fmla="*/ 25 w 69"/>
                <a:gd name="T23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82">
                  <a:moveTo>
                    <a:pt x="25" y="62"/>
                  </a:moveTo>
                  <a:cubicBezTo>
                    <a:pt x="44" y="62"/>
                    <a:pt x="44" y="62"/>
                    <a:pt x="44" y="62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24"/>
                    <a:pt x="35" y="16"/>
                  </a:cubicBezTo>
                  <a:cubicBezTo>
                    <a:pt x="20" y="8"/>
                    <a:pt x="20" y="0"/>
                    <a:pt x="12" y="23"/>
                  </a:cubicBezTo>
                  <a:cubicBezTo>
                    <a:pt x="0" y="41"/>
                    <a:pt x="7" y="49"/>
                    <a:pt x="25" y="6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Freeform 237">
              <a:extLst>
                <a:ext uri="{FF2B5EF4-FFF2-40B4-BE49-F238E27FC236}">
                  <a16:creationId xmlns:a16="http://schemas.microsoft.com/office/drawing/2014/main" id="{0CDD5EB1-5BCB-43EB-9068-62E159581872}"/>
                </a:ext>
              </a:extLst>
            </p:cNvPr>
            <p:cNvSpPr>
              <a:spLocks/>
            </p:cNvSpPr>
            <p:nvPr/>
          </p:nvSpPr>
          <p:spPr bwMode="gray">
            <a:xfrm>
              <a:off x="4968316" y="2858367"/>
              <a:ext cx="14354" cy="22327"/>
            </a:xfrm>
            <a:custGeom>
              <a:avLst/>
              <a:gdLst>
                <a:gd name="T0" fmla="*/ 27 w 27"/>
                <a:gd name="T1" fmla="*/ 12 h 42"/>
                <a:gd name="T2" fmla="*/ 8 w 27"/>
                <a:gd name="T3" fmla="*/ 15 h 42"/>
                <a:gd name="T4" fmla="*/ 0 w 27"/>
                <a:gd name="T5" fmla="*/ 41 h 42"/>
                <a:gd name="T6" fmla="*/ 11 w 27"/>
                <a:gd name="T7" fmla="*/ 42 h 42"/>
                <a:gd name="T8" fmla="*/ 27 w 27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2">
                  <a:moveTo>
                    <a:pt x="27" y="12"/>
                  </a:moveTo>
                  <a:cubicBezTo>
                    <a:pt x="27" y="12"/>
                    <a:pt x="17" y="0"/>
                    <a:pt x="8" y="15"/>
                  </a:cubicBezTo>
                  <a:cubicBezTo>
                    <a:pt x="0" y="26"/>
                    <a:pt x="0" y="41"/>
                    <a:pt x="0" y="41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27" y="1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Freeform 238">
              <a:extLst>
                <a:ext uri="{FF2B5EF4-FFF2-40B4-BE49-F238E27FC236}">
                  <a16:creationId xmlns:a16="http://schemas.microsoft.com/office/drawing/2014/main" id="{F06963A0-8FA0-4A40-9F71-31417361A5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6377" y="3134266"/>
              <a:ext cx="30302" cy="27112"/>
            </a:xfrm>
            <a:custGeom>
              <a:avLst/>
              <a:gdLst>
                <a:gd name="T0" fmla="*/ 34 w 57"/>
                <a:gd name="T1" fmla="*/ 11 h 50"/>
                <a:gd name="T2" fmla="*/ 8 w 57"/>
                <a:gd name="T3" fmla="*/ 6 h 50"/>
                <a:gd name="T4" fmla="*/ 0 w 57"/>
                <a:gd name="T5" fmla="*/ 21 h 50"/>
                <a:gd name="T6" fmla="*/ 15 w 57"/>
                <a:gd name="T7" fmla="*/ 22 h 50"/>
                <a:gd name="T8" fmla="*/ 21 w 57"/>
                <a:gd name="T9" fmla="*/ 41 h 50"/>
                <a:gd name="T10" fmla="*/ 40 w 57"/>
                <a:gd name="T11" fmla="*/ 50 h 50"/>
                <a:gd name="T12" fmla="*/ 41 w 57"/>
                <a:gd name="T13" fmla="*/ 27 h 50"/>
                <a:gd name="T14" fmla="*/ 48 w 57"/>
                <a:gd name="T15" fmla="*/ 27 h 50"/>
                <a:gd name="T16" fmla="*/ 52 w 57"/>
                <a:gd name="T17" fmla="*/ 23 h 50"/>
                <a:gd name="T18" fmla="*/ 45 w 57"/>
                <a:gd name="T19" fmla="*/ 15 h 50"/>
                <a:gd name="T20" fmla="*/ 57 w 57"/>
                <a:gd name="T21" fmla="*/ 1 h 50"/>
                <a:gd name="T22" fmla="*/ 49 w 57"/>
                <a:gd name="T23" fmla="*/ 0 h 50"/>
                <a:gd name="T24" fmla="*/ 34 w 57"/>
                <a:gd name="T2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0">
                  <a:moveTo>
                    <a:pt x="34" y="1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0" y="41"/>
                    <a:pt x="21" y="41"/>
                  </a:cubicBezTo>
                  <a:cubicBezTo>
                    <a:pt x="29" y="41"/>
                    <a:pt x="40" y="50"/>
                    <a:pt x="40" y="5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34" y="1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Freeform 239">
              <a:extLst>
                <a:ext uri="{FF2B5EF4-FFF2-40B4-BE49-F238E27FC236}">
                  <a16:creationId xmlns:a16="http://schemas.microsoft.com/office/drawing/2014/main" id="{C1C45B37-9896-4830-969F-CD9AE5CFBF5D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6377" y="3158188"/>
              <a:ext cx="14354" cy="12758"/>
            </a:xfrm>
            <a:custGeom>
              <a:avLst/>
              <a:gdLst>
                <a:gd name="T0" fmla="*/ 1 w 9"/>
                <a:gd name="T1" fmla="*/ 6 h 8"/>
                <a:gd name="T2" fmla="*/ 8 w 9"/>
                <a:gd name="T3" fmla="*/ 8 h 8"/>
                <a:gd name="T4" fmla="*/ 9 w 9"/>
                <a:gd name="T5" fmla="*/ 3 h 8"/>
                <a:gd name="T6" fmla="*/ 5 w 9"/>
                <a:gd name="T7" fmla="*/ 2 h 8"/>
                <a:gd name="T8" fmla="*/ 4 w 9"/>
                <a:gd name="T9" fmla="*/ 0 h 8"/>
                <a:gd name="T10" fmla="*/ 0 w 9"/>
                <a:gd name="T11" fmla="*/ 0 h 8"/>
                <a:gd name="T12" fmla="*/ 1 w 9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1" y="6"/>
                  </a:moveTo>
                  <a:lnTo>
                    <a:pt x="8" y="8"/>
                  </a:lnTo>
                  <a:lnTo>
                    <a:pt x="9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Freeform 240">
              <a:extLst>
                <a:ext uri="{FF2B5EF4-FFF2-40B4-BE49-F238E27FC236}">
                  <a16:creationId xmlns:a16="http://schemas.microsoft.com/office/drawing/2014/main" id="{93F1451B-A547-4078-9AFE-60C888E6A632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2498" y="3389433"/>
              <a:ext cx="9569" cy="22327"/>
            </a:xfrm>
            <a:custGeom>
              <a:avLst/>
              <a:gdLst>
                <a:gd name="T0" fmla="*/ 3 w 6"/>
                <a:gd name="T1" fmla="*/ 0 h 14"/>
                <a:gd name="T2" fmla="*/ 0 w 6"/>
                <a:gd name="T3" fmla="*/ 0 h 14"/>
                <a:gd name="T4" fmla="*/ 1 w 6"/>
                <a:gd name="T5" fmla="*/ 12 h 14"/>
                <a:gd name="T6" fmla="*/ 3 w 6"/>
                <a:gd name="T7" fmla="*/ 14 h 14"/>
                <a:gd name="T8" fmla="*/ 6 w 6"/>
                <a:gd name="T9" fmla="*/ 13 h 14"/>
                <a:gd name="T10" fmla="*/ 5 w 6"/>
                <a:gd name="T11" fmla="*/ 9 h 14"/>
                <a:gd name="T12" fmla="*/ 6 w 6"/>
                <a:gd name="T13" fmla="*/ 7 h 14"/>
                <a:gd name="T14" fmla="*/ 3 w 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4">
                  <a:moveTo>
                    <a:pt x="3" y="0"/>
                  </a:moveTo>
                  <a:lnTo>
                    <a:pt x="0" y="0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6" y="13"/>
                  </a:lnTo>
                  <a:lnTo>
                    <a:pt x="5" y="9"/>
                  </a:lnTo>
                  <a:lnTo>
                    <a:pt x="6" y="7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Freeform 241">
              <a:extLst>
                <a:ext uri="{FF2B5EF4-FFF2-40B4-BE49-F238E27FC236}">
                  <a16:creationId xmlns:a16="http://schemas.microsoft.com/office/drawing/2014/main" id="{33C03770-58D2-4B87-BB6C-FE9C45C9F9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8576" y="3406976"/>
              <a:ext cx="19138" cy="38274"/>
            </a:xfrm>
            <a:custGeom>
              <a:avLst/>
              <a:gdLst>
                <a:gd name="T0" fmla="*/ 28 w 35"/>
                <a:gd name="T1" fmla="*/ 4 h 72"/>
                <a:gd name="T2" fmla="*/ 17 w 35"/>
                <a:gd name="T3" fmla="*/ 0 h 72"/>
                <a:gd name="T4" fmla="*/ 6 w 35"/>
                <a:gd name="T5" fmla="*/ 11 h 72"/>
                <a:gd name="T6" fmla="*/ 0 w 35"/>
                <a:gd name="T7" fmla="*/ 56 h 72"/>
                <a:gd name="T8" fmla="*/ 22 w 35"/>
                <a:gd name="T9" fmla="*/ 65 h 72"/>
                <a:gd name="T10" fmla="*/ 27 w 35"/>
                <a:gd name="T11" fmla="*/ 42 h 72"/>
                <a:gd name="T12" fmla="*/ 35 w 35"/>
                <a:gd name="T13" fmla="*/ 28 h 72"/>
                <a:gd name="T14" fmla="*/ 28 w 35"/>
                <a:gd name="T15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2">
                  <a:moveTo>
                    <a:pt x="28" y="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0" y="72"/>
                    <a:pt x="22" y="65"/>
                  </a:cubicBezTo>
                  <a:cubicBezTo>
                    <a:pt x="30" y="58"/>
                    <a:pt x="27" y="42"/>
                    <a:pt x="27" y="42"/>
                  </a:cubicBezTo>
                  <a:cubicBezTo>
                    <a:pt x="35" y="28"/>
                    <a:pt x="35" y="28"/>
                    <a:pt x="35" y="28"/>
                  </a:cubicBezTo>
                  <a:lnTo>
                    <a:pt x="28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Freeform 242">
              <a:extLst>
                <a:ext uri="{FF2B5EF4-FFF2-40B4-BE49-F238E27FC236}">
                  <a16:creationId xmlns:a16="http://schemas.microsoft.com/office/drawing/2014/main" id="{54102318-0ACB-49B3-AD41-F3E98F0B00B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6680" y="3690849"/>
              <a:ext cx="47844" cy="39871"/>
            </a:xfrm>
            <a:custGeom>
              <a:avLst/>
              <a:gdLst>
                <a:gd name="T0" fmla="*/ 23 w 89"/>
                <a:gd name="T1" fmla="*/ 7 h 74"/>
                <a:gd name="T2" fmla="*/ 15 w 89"/>
                <a:gd name="T3" fmla="*/ 22 h 74"/>
                <a:gd name="T4" fmla="*/ 4 w 89"/>
                <a:gd name="T5" fmla="*/ 14 h 74"/>
                <a:gd name="T6" fmla="*/ 0 w 89"/>
                <a:gd name="T7" fmla="*/ 25 h 74"/>
                <a:gd name="T8" fmla="*/ 14 w 89"/>
                <a:gd name="T9" fmla="*/ 45 h 74"/>
                <a:gd name="T10" fmla="*/ 35 w 89"/>
                <a:gd name="T11" fmla="*/ 69 h 74"/>
                <a:gd name="T12" fmla="*/ 63 w 89"/>
                <a:gd name="T13" fmla="*/ 51 h 74"/>
                <a:gd name="T14" fmla="*/ 85 w 89"/>
                <a:gd name="T15" fmla="*/ 48 h 74"/>
                <a:gd name="T16" fmla="*/ 89 w 89"/>
                <a:gd name="T17" fmla="*/ 41 h 74"/>
                <a:gd name="T18" fmla="*/ 67 w 89"/>
                <a:gd name="T19" fmla="*/ 32 h 74"/>
                <a:gd name="T20" fmla="*/ 61 w 89"/>
                <a:gd name="T21" fmla="*/ 5 h 74"/>
                <a:gd name="T22" fmla="*/ 39 w 89"/>
                <a:gd name="T23" fmla="*/ 0 h 74"/>
                <a:gd name="T24" fmla="*/ 23 w 89"/>
                <a:gd name="T25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23" y="7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3" y="64"/>
                    <a:pt x="35" y="69"/>
                  </a:cubicBezTo>
                  <a:cubicBezTo>
                    <a:pt x="58" y="74"/>
                    <a:pt x="63" y="51"/>
                    <a:pt x="63" y="51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Freeform 243">
              <a:extLst>
                <a:ext uri="{FF2B5EF4-FFF2-40B4-BE49-F238E27FC236}">
                  <a16:creationId xmlns:a16="http://schemas.microsoft.com/office/drawing/2014/main" id="{86C4114F-2CDA-4DD3-9043-489AFE2146C6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1680" y="3068880"/>
              <a:ext cx="633144" cy="1028642"/>
            </a:xfrm>
            <a:custGeom>
              <a:avLst/>
              <a:gdLst>
                <a:gd name="T0" fmla="*/ 494 w 1196"/>
                <a:gd name="T1" fmla="*/ 253 h 1946"/>
                <a:gd name="T2" fmla="*/ 476 w 1196"/>
                <a:gd name="T3" fmla="*/ 306 h 1946"/>
                <a:gd name="T4" fmla="*/ 420 w 1196"/>
                <a:gd name="T5" fmla="*/ 380 h 1946"/>
                <a:gd name="T6" fmla="*/ 468 w 1196"/>
                <a:gd name="T7" fmla="*/ 409 h 1946"/>
                <a:gd name="T8" fmla="*/ 517 w 1196"/>
                <a:gd name="T9" fmla="*/ 399 h 1946"/>
                <a:gd name="T10" fmla="*/ 477 w 1196"/>
                <a:gd name="T11" fmla="*/ 455 h 1946"/>
                <a:gd name="T12" fmla="*/ 413 w 1196"/>
                <a:gd name="T13" fmla="*/ 551 h 1946"/>
                <a:gd name="T14" fmla="*/ 358 w 1196"/>
                <a:gd name="T15" fmla="*/ 686 h 1946"/>
                <a:gd name="T16" fmla="*/ 430 w 1196"/>
                <a:gd name="T17" fmla="*/ 571 h 1946"/>
                <a:gd name="T18" fmla="*/ 453 w 1196"/>
                <a:gd name="T19" fmla="*/ 572 h 1946"/>
                <a:gd name="T20" fmla="*/ 490 w 1196"/>
                <a:gd name="T21" fmla="*/ 586 h 1946"/>
                <a:gd name="T22" fmla="*/ 508 w 1196"/>
                <a:gd name="T23" fmla="*/ 602 h 1946"/>
                <a:gd name="T24" fmla="*/ 455 w 1196"/>
                <a:gd name="T25" fmla="*/ 764 h 1946"/>
                <a:gd name="T26" fmla="*/ 416 w 1196"/>
                <a:gd name="T27" fmla="*/ 884 h 1946"/>
                <a:gd name="T28" fmla="*/ 499 w 1196"/>
                <a:gd name="T29" fmla="*/ 873 h 1946"/>
                <a:gd name="T30" fmla="*/ 671 w 1196"/>
                <a:gd name="T31" fmla="*/ 881 h 1946"/>
                <a:gd name="T32" fmla="*/ 586 w 1196"/>
                <a:gd name="T33" fmla="*/ 934 h 1946"/>
                <a:gd name="T34" fmla="*/ 607 w 1196"/>
                <a:gd name="T35" fmla="*/ 1050 h 1946"/>
                <a:gd name="T36" fmla="*/ 638 w 1196"/>
                <a:gd name="T37" fmla="*/ 1105 h 1946"/>
                <a:gd name="T38" fmla="*/ 586 w 1196"/>
                <a:gd name="T39" fmla="*/ 1259 h 1946"/>
                <a:gd name="T40" fmla="*/ 384 w 1196"/>
                <a:gd name="T41" fmla="*/ 1261 h 1946"/>
                <a:gd name="T42" fmla="*/ 385 w 1196"/>
                <a:gd name="T43" fmla="*/ 1311 h 1946"/>
                <a:gd name="T44" fmla="*/ 330 w 1196"/>
                <a:gd name="T45" fmla="*/ 1465 h 1946"/>
                <a:gd name="T46" fmla="*/ 178 w 1196"/>
                <a:gd name="T47" fmla="*/ 1500 h 1946"/>
                <a:gd name="T48" fmla="*/ 233 w 1196"/>
                <a:gd name="T49" fmla="*/ 1541 h 1946"/>
                <a:gd name="T50" fmla="*/ 254 w 1196"/>
                <a:gd name="T51" fmla="*/ 1569 h 1946"/>
                <a:gd name="T52" fmla="*/ 307 w 1196"/>
                <a:gd name="T53" fmla="*/ 1621 h 1946"/>
                <a:gd name="T54" fmla="*/ 576 w 1196"/>
                <a:gd name="T55" fmla="*/ 1630 h 1946"/>
                <a:gd name="T56" fmla="*/ 287 w 1196"/>
                <a:gd name="T57" fmla="*/ 1731 h 1946"/>
                <a:gd name="T58" fmla="*/ 94 w 1196"/>
                <a:gd name="T59" fmla="*/ 1863 h 1946"/>
                <a:gd name="T60" fmla="*/ 95 w 1196"/>
                <a:gd name="T61" fmla="*/ 1928 h 1946"/>
                <a:gd name="T62" fmla="*/ 242 w 1196"/>
                <a:gd name="T63" fmla="*/ 1901 h 1946"/>
                <a:gd name="T64" fmla="*/ 348 w 1196"/>
                <a:gd name="T65" fmla="*/ 1875 h 1946"/>
                <a:gd name="T66" fmla="*/ 530 w 1196"/>
                <a:gd name="T67" fmla="*/ 1899 h 1946"/>
                <a:gd name="T68" fmla="*/ 669 w 1196"/>
                <a:gd name="T69" fmla="*/ 1891 h 1946"/>
                <a:gd name="T70" fmla="*/ 895 w 1196"/>
                <a:gd name="T71" fmla="*/ 1944 h 1946"/>
                <a:gd name="T72" fmla="*/ 1098 w 1196"/>
                <a:gd name="T73" fmla="*/ 1838 h 1946"/>
                <a:gd name="T74" fmla="*/ 981 w 1196"/>
                <a:gd name="T75" fmla="*/ 1787 h 1946"/>
                <a:gd name="T76" fmla="*/ 1019 w 1196"/>
                <a:gd name="T77" fmla="*/ 1762 h 1946"/>
                <a:gd name="T78" fmla="*/ 1085 w 1196"/>
                <a:gd name="T79" fmla="*/ 1712 h 1946"/>
                <a:gd name="T80" fmla="*/ 1190 w 1196"/>
                <a:gd name="T81" fmla="*/ 1548 h 1946"/>
                <a:gd name="T82" fmla="*/ 990 w 1196"/>
                <a:gd name="T83" fmla="*/ 1428 h 1946"/>
                <a:gd name="T84" fmla="*/ 901 w 1196"/>
                <a:gd name="T85" fmla="*/ 1248 h 1946"/>
                <a:gd name="T86" fmla="*/ 998 w 1196"/>
                <a:gd name="T87" fmla="*/ 1176 h 1946"/>
                <a:gd name="T88" fmla="*/ 892 w 1196"/>
                <a:gd name="T89" fmla="*/ 945 h 1946"/>
                <a:gd name="T90" fmla="*/ 842 w 1196"/>
                <a:gd name="T91" fmla="*/ 729 h 1946"/>
                <a:gd name="T92" fmla="*/ 689 w 1196"/>
                <a:gd name="T93" fmla="*/ 649 h 1946"/>
                <a:gd name="T94" fmla="*/ 780 w 1196"/>
                <a:gd name="T95" fmla="*/ 615 h 1946"/>
                <a:gd name="T96" fmla="*/ 798 w 1196"/>
                <a:gd name="T97" fmla="*/ 554 h 1946"/>
                <a:gd name="T98" fmla="*/ 852 w 1196"/>
                <a:gd name="T99" fmla="*/ 270 h 1946"/>
                <a:gd name="T100" fmla="*/ 696 w 1196"/>
                <a:gd name="T101" fmla="*/ 240 h 1946"/>
                <a:gd name="T102" fmla="*/ 725 w 1196"/>
                <a:gd name="T103" fmla="*/ 180 h 1946"/>
                <a:gd name="T104" fmla="*/ 862 w 1196"/>
                <a:gd name="T105" fmla="*/ 45 h 1946"/>
                <a:gd name="T106" fmla="*/ 712 w 1196"/>
                <a:gd name="T107" fmla="*/ 57 h 1946"/>
                <a:gd name="T108" fmla="*/ 655 w 1196"/>
                <a:gd name="T109" fmla="*/ 8 h 1946"/>
                <a:gd name="T110" fmla="*/ 588 w 1196"/>
                <a:gd name="T111" fmla="*/ 70 h 1946"/>
                <a:gd name="T112" fmla="*/ 578 w 1196"/>
                <a:gd name="T113" fmla="*/ 135 h 1946"/>
                <a:gd name="T114" fmla="*/ 508 w 1196"/>
                <a:gd name="T115" fmla="*/ 177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6" h="1946">
                  <a:moveTo>
                    <a:pt x="508" y="177"/>
                  </a:moveTo>
                  <a:cubicBezTo>
                    <a:pt x="504" y="188"/>
                    <a:pt x="504" y="188"/>
                    <a:pt x="504" y="188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529" y="220"/>
                    <a:pt x="529" y="220"/>
                    <a:pt x="529" y="220"/>
                  </a:cubicBezTo>
                  <a:cubicBezTo>
                    <a:pt x="506" y="219"/>
                    <a:pt x="506" y="219"/>
                    <a:pt x="506" y="219"/>
                  </a:cubicBezTo>
                  <a:cubicBezTo>
                    <a:pt x="506" y="219"/>
                    <a:pt x="500" y="204"/>
                    <a:pt x="492" y="203"/>
                  </a:cubicBezTo>
                  <a:cubicBezTo>
                    <a:pt x="485" y="203"/>
                    <a:pt x="484" y="226"/>
                    <a:pt x="483" y="230"/>
                  </a:cubicBezTo>
                  <a:cubicBezTo>
                    <a:pt x="487" y="234"/>
                    <a:pt x="475" y="241"/>
                    <a:pt x="479" y="248"/>
                  </a:cubicBezTo>
                  <a:cubicBezTo>
                    <a:pt x="482" y="256"/>
                    <a:pt x="494" y="253"/>
                    <a:pt x="494" y="253"/>
                  </a:cubicBezTo>
                  <a:cubicBezTo>
                    <a:pt x="520" y="258"/>
                    <a:pt x="520" y="258"/>
                    <a:pt x="520" y="258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7" y="261"/>
                    <a:pt x="489" y="264"/>
                    <a:pt x="493" y="272"/>
                  </a:cubicBezTo>
                  <a:cubicBezTo>
                    <a:pt x="492" y="280"/>
                    <a:pt x="507" y="280"/>
                    <a:pt x="514" y="288"/>
                  </a:cubicBezTo>
                  <a:cubicBezTo>
                    <a:pt x="518" y="296"/>
                    <a:pt x="517" y="304"/>
                    <a:pt x="517" y="304"/>
                  </a:cubicBezTo>
                  <a:cubicBezTo>
                    <a:pt x="517" y="304"/>
                    <a:pt x="507" y="292"/>
                    <a:pt x="499" y="288"/>
                  </a:cubicBezTo>
                  <a:cubicBezTo>
                    <a:pt x="496" y="284"/>
                    <a:pt x="484" y="302"/>
                    <a:pt x="484" y="302"/>
                  </a:cubicBezTo>
                  <a:cubicBezTo>
                    <a:pt x="498" y="326"/>
                    <a:pt x="498" y="326"/>
                    <a:pt x="498" y="326"/>
                  </a:cubicBezTo>
                  <a:cubicBezTo>
                    <a:pt x="476" y="306"/>
                    <a:pt x="476" y="306"/>
                    <a:pt x="476" y="306"/>
                  </a:cubicBezTo>
                  <a:cubicBezTo>
                    <a:pt x="464" y="320"/>
                    <a:pt x="464" y="320"/>
                    <a:pt x="464" y="320"/>
                  </a:cubicBezTo>
                  <a:cubicBezTo>
                    <a:pt x="478" y="340"/>
                    <a:pt x="478" y="340"/>
                    <a:pt x="478" y="340"/>
                  </a:cubicBezTo>
                  <a:cubicBezTo>
                    <a:pt x="478" y="344"/>
                    <a:pt x="478" y="344"/>
                    <a:pt x="478" y="344"/>
                  </a:cubicBezTo>
                  <a:cubicBezTo>
                    <a:pt x="460" y="332"/>
                    <a:pt x="460" y="332"/>
                    <a:pt x="460" y="332"/>
                  </a:cubicBezTo>
                  <a:cubicBezTo>
                    <a:pt x="433" y="353"/>
                    <a:pt x="433" y="353"/>
                    <a:pt x="433" y="353"/>
                  </a:cubicBezTo>
                  <a:cubicBezTo>
                    <a:pt x="433" y="353"/>
                    <a:pt x="463" y="359"/>
                    <a:pt x="459" y="362"/>
                  </a:cubicBezTo>
                  <a:cubicBezTo>
                    <a:pt x="451" y="369"/>
                    <a:pt x="432" y="369"/>
                    <a:pt x="432" y="369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0" y="380"/>
                    <a:pt x="420" y="380"/>
                    <a:pt x="420" y="380"/>
                  </a:cubicBezTo>
                  <a:cubicBezTo>
                    <a:pt x="420" y="380"/>
                    <a:pt x="387" y="378"/>
                    <a:pt x="387" y="382"/>
                  </a:cubicBezTo>
                  <a:cubicBezTo>
                    <a:pt x="386" y="389"/>
                    <a:pt x="423" y="403"/>
                    <a:pt x="423" y="403"/>
                  </a:cubicBezTo>
                  <a:cubicBezTo>
                    <a:pt x="442" y="400"/>
                    <a:pt x="442" y="400"/>
                    <a:pt x="442" y="400"/>
                  </a:cubicBezTo>
                  <a:cubicBezTo>
                    <a:pt x="454" y="389"/>
                    <a:pt x="454" y="389"/>
                    <a:pt x="454" y="389"/>
                  </a:cubicBezTo>
                  <a:cubicBezTo>
                    <a:pt x="488" y="379"/>
                    <a:pt x="488" y="379"/>
                    <a:pt x="488" y="379"/>
                  </a:cubicBezTo>
                  <a:cubicBezTo>
                    <a:pt x="487" y="387"/>
                    <a:pt x="487" y="387"/>
                    <a:pt x="487" y="387"/>
                  </a:cubicBezTo>
                  <a:cubicBezTo>
                    <a:pt x="461" y="393"/>
                    <a:pt x="461" y="393"/>
                    <a:pt x="461" y="393"/>
                  </a:cubicBezTo>
                  <a:cubicBezTo>
                    <a:pt x="453" y="400"/>
                    <a:pt x="453" y="400"/>
                    <a:pt x="453" y="400"/>
                  </a:cubicBezTo>
                  <a:cubicBezTo>
                    <a:pt x="468" y="409"/>
                    <a:pt x="468" y="409"/>
                    <a:pt x="468" y="409"/>
                  </a:cubicBezTo>
                  <a:cubicBezTo>
                    <a:pt x="460" y="412"/>
                    <a:pt x="460" y="412"/>
                    <a:pt x="460" y="412"/>
                  </a:cubicBezTo>
                  <a:cubicBezTo>
                    <a:pt x="449" y="404"/>
                    <a:pt x="449" y="404"/>
                    <a:pt x="449" y="404"/>
                  </a:cubicBezTo>
                  <a:cubicBezTo>
                    <a:pt x="427" y="410"/>
                    <a:pt x="427" y="410"/>
                    <a:pt x="427" y="410"/>
                  </a:cubicBezTo>
                  <a:cubicBezTo>
                    <a:pt x="412" y="406"/>
                    <a:pt x="412" y="406"/>
                    <a:pt x="412" y="406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25" y="433"/>
                    <a:pt x="425" y="433"/>
                    <a:pt x="425" y="433"/>
                  </a:cubicBezTo>
                  <a:cubicBezTo>
                    <a:pt x="440" y="445"/>
                    <a:pt x="440" y="445"/>
                    <a:pt x="440" y="445"/>
                  </a:cubicBezTo>
                  <a:cubicBezTo>
                    <a:pt x="470" y="435"/>
                    <a:pt x="470" y="435"/>
                    <a:pt x="470" y="435"/>
                  </a:cubicBezTo>
                  <a:cubicBezTo>
                    <a:pt x="517" y="399"/>
                    <a:pt x="517" y="399"/>
                    <a:pt x="517" y="399"/>
                  </a:cubicBezTo>
                  <a:cubicBezTo>
                    <a:pt x="510" y="391"/>
                    <a:pt x="510" y="391"/>
                    <a:pt x="510" y="391"/>
                  </a:cubicBezTo>
                  <a:cubicBezTo>
                    <a:pt x="521" y="388"/>
                    <a:pt x="521" y="388"/>
                    <a:pt x="521" y="388"/>
                  </a:cubicBezTo>
                  <a:cubicBezTo>
                    <a:pt x="536" y="396"/>
                    <a:pt x="536" y="396"/>
                    <a:pt x="536" y="396"/>
                  </a:cubicBezTo>
                  <a:cubicBezTo>
                    <a:pt x="505" y="418"/>
                    <a:pt x="505" y="418"/>
                    <a:pt x="505" y="418"/>
                  </a:cubicBezTo>
                  <a:cubicBezTo>
                    <a:pt x="505" y="418"/>
                    <a:pt x="531" y="427"/>
                    <a:pt x="527" y="427"/>
                  </a:cubicBezTo>
                  <a:cubicBezTo>
                    <a:pt x="504" y="426"/>
                    <a:pt x="504" y="426"/>
                    <a:pt x="504" y="426"/>
                  </a:cubicBezTo>
                  <a:cubicBezTo>
                    <a:pt x="477" y="443"/>
                    <a:pt x="477" y="443"/>
                    <a:pt x="477" y="443"/>
                  </a:cubicBezTo>
                  <a:cubicBezTo>
                    <a:pt x="488" y="455"/>
                    <a:pt x="488" y="455"/>
                    <a:pt x="488" y="455"/>
                  </a:cubicBezTo>
                  <a:cubicBezTo>
                    <a:pt x="477" y="455"/>
                    <a:pt x="477" y="455"/>
                    <a:pt x="477" y="455"/>
                  </a:cubicBezTo>
                  <a:cubicBezTo>
                    <a:pt x="465" y="462"/>
                    <a:pt x="465" y="462"/>
                    <a:pt x="465" y="462"/>
                  </a:cubicBezTo>
                  <a:cubicBezTo>
                    <a:pt x="487" y="474"/>
                    <a:pt x="487" y="474"/>
                    <a:pt x="487" y="474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30" y="491"/>
                    <a:pt x="430" y="491"/>
                    <a:pt x="430" y="491"/>
                  </a:cubicBezTo>
                  <a:cubicBezTo>
                    <a:pt x="422" y="517"/>
                    <a:pt x="422" y="517"/>
                    <a:pt x="422" y="517"/>
                  </a:cubicBezTo>
                  <a:cubicBezTo>
                    <a:pt x="433" y="518"/>
                    <a:pt x="433" y="518"/>
                    <a:pt x="433" y="518"/>
                  </a:cubicBezTo>
                  <a:cubicBezTo>
                    <a:pt x="428" y="552"/>
                    <a:pt x="428" y="552"/>
                    <a:pt x="428" y="552"/>
                  </a:cubicBezTo>
                  <a:cubicBezTo>
                    <a:pt x="413" y="551"/>
                    <a:pt x="413" y="551"/>
                    <a:pt x="413" y="551"/>
                  </a:cubicBezTo>
                  <a:cubicBezTo>
                    <a:pt x="393" y="566"/>
                    <a:pt x="393" y="566"/>
                    <a:pt x="393" y="566"/>
                  </a:cubicBezTo>
                  <a:cubicBezTo>
                    <a:pt x="404" y="581"/>
                    <a:pt x="404" y="581"/>
                    <a:pt x="404" y="581"/>
                  </a:cubicBezTo>
                  <a:cubicBezTo>
                    <a:pt x="391" y="604"/>
                    <a:pt x="391" y="604"/>
                    <a:pt x="391" y="604"/>
                  </a:cubicBezTo>
                  <a:cubicBezTo>
                    <a:pt x="395" y="612"/>
                    <a:pt x="395" y="612"/>
                    <a:pt x="395" y="612"/>
                  </a:cubicBezTo>
                  <a:cubicBezTo>
                    <a:pt x="414" y="612"/>
                    <a:pt x="414" y="612"/>
                    <a:pt x="414" y="612"/>
                  </a:cubicBezTo>
                  <a:cubicBezTo>
                    <a:pt x="394" y="619"/>
                    <a:pt x="394" y="619"/>
                    <a:pt x="394" y="619"/>
                  </a:cubicBezTo>
                  <a:cubicBezTo>
                    <a:pt x="374" y="649"/>
                    <a:pt x="374" y="649"/>
                    <a:pt x="374" y="649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371" y="653"/>
                    <a:pt x="366" y="679"/>
                    <a:pt x="358" y="686"/>
                  </a:cubicBezTo>
                  <a:cubicBezTo>
                    <a:pt x="354" y="690"/>
                    <a:pt x="339" y="693"/>
                    <a:pt x="339" y="693"/>
                  </a:cubicBezTo>
                  <a:cubicBezTo>
                    <a:pt x="339" y="693"/>
                    <a:pt x="334" y="716"/>
                    <a:pt x="353" y="717"/>
                  </a:cubicBezTo>
                  <a:cubicBezTo>
                    <a:pt x="375" y="722"/>
                    <a:pt x="383" y="699"/>
                    <a:pt x="383" y="699"/>
                  </a:cubicBezTo>
                  <a:cubicBezTo>
                    <a:pt x="380" y="691"/>
                    <a:pt x="380" y="691"/>
                    <a:pt x="380" y="691"/>
                  </a:cubicBezTo>
                  <a:cubicBezTo>
                    <a:pt x="384" y="684"/>
                    <a:pt x="384" y="684"/>
                    <a:pt x="384" y="684"/>
                  </a:cubicBezTo>
                  <a:cubicBezTo>
                    <a:pt x="412" y="635"/>
                    <a:pt x="412" y="635"/>
                    <a:pt x="412" y="635"/>
                  </a:cubicBezTo>
                  <a:cubicBezTo>
                    <a:pt x="436" y="621"/>
                    <a:pt x="436" y="621"/>
                    <a:pt x="436" y="621"/>
                  </a:cubicBezTo>
                  <a:cubicBezTo>
                    <a:pt x="425" y="605"/>
                    <a:pt x="425" y="605"/>
                    <a:pt x="425" y="605"/>
                  </a:cubicBezTo>
                  <a:cubicBezTo>
                    <a:pt x="430" y="571"/>
                    <a:pt x="430" y="571"/>
                    <a:pt x="430" y="571"/>
                  </a:cubicBezTo>
                  <a:cubicBezTo>
                    <a:pt x="442" y="572"/>
                    <a:pt x="442" y="572"/>
                    <a:pt x="442" y="572"/>
                  </a:cubicBezTo>
                  <a:cubicBezTo>
                    <a:pt x="469" y="550"/>
                    <a:pt x="469" y="550"/>
                    <a:pt x="469" y="550"/>
                  </a:cubicBezTo>
                  <a:cubicBezTo>
                    <a:pt x="480" y="547"/>
                    <a:pt x="480" y="547"/>
                    <a:pt x="480" y="547"/>
                  </a:cubicBezTo>
                  <a:cubicBezTo>
                    <a:pt x="496" y="536"/>
                    <a:pt x="496" y="536"/>
                    <a:pt x="496" y="536"/>
                  </a:cubicBezTo>
                  <a:cubicBezTo>
                    <a:pt x="511" y="533"/>
                    <a:pt x="511" y="533"/>
                    <a:pt x="511" y="533"/>
                  </a:cubicBezTo>
                  <a:cubicBezTo>
                    <a:pt x="499" y="540"/>
                    <a:pt x="499" y="540"/>
                    <a:pt x="499" y="540"/>
                  </a:cubicBezTo>
                  <a:cubicBezTo>
                    <a:pt x="487" y="551"/>
                    <a:pt x="487" y="551"/>
                    <a:pt x="487" y="551"/>
                  </a:cubicBezTo>
                  <a:cubicBezTo>
                    <a:pt x="472" y="554"/>
                    <a:pt x="472" y="554"/>
                    <a:pt x="472" y="554"/>
                  </a:cubicBezTo>
                  <a:cubicBezTo>
                    <a:pt x="453" y="572"/>
                    <a:pt x="453" y="572"/>
                    <a:pt x="453" y="572"/>
                  </a:cubicBezTo>
                  <a:cubicBezTo>
                    <a:pt x="441" y="576"/>
                    <a:pt x="441" y="576"/>
                    <a:pt x="441" y="576"/>
                  </a:cubicBezTo>
                  <a:cubicBezTo>
                    <a:pt x="433" y="602"/>
                    <a:pt x="433" y="602"/>
                    <a:pt x="433" y="602"/>
                  </a:cubicBezTo>
                  <a:cubicBezTo>
                    <a:pt x="451" y="618"/>
                    <a:pt x="451" y="618"/>
                    <a:pt x="451" y="618"/>
                  </a:cubicBezTo>
                  <a:cubicBezTo>
                    <a:pt x="448" y="591"/>
                    <a:pt x="448" y="591"/>
                    <a:pt x="448" y="591"/>
                  </a:cubicBezTo>
                  <a:cubicBezTo>
                    <a:pt x="463" y="600"/>
                    <a:pt x="463" y="600"/>
                    <a:pt x="463" y="600"/>
                  </a:cubicBezTo>
                  <a:cubicBezTo>
                    <a:pt x="471" y="592"/>
                    <a:pt x="471" y="592"/>
                    <a:pt x="471" y="592"/>
                  </a:cubicBezTo>
                  <a:cubicBezTo>
                    <a:pt x="477" y="616"/>
                    <a:pt x="477" y="616"/>
                    <a:pt x="477" y="616"/>
                  </a:cubicBezTo>
                  <a:cubicBezTo>
                    <a:pt x="493" y="601"/>
                    <a:pt x="493" y="601"/>
                    <a:pt x="493" y="601"/>
                  </a:cubicBezTo>
                  <a:cubicBezTo>
                    <a:pt x="490" y="586"/>
                    <a:pt x="490" y="586"/>
                    <a:pt x="490" y="586"/>
                  </a:cubicBezTo>
                  <a:cubicBezTo>
                    <a:pt x="497" y="586"/>
                    <a:pt x="497" y="586"/>
                    <a:pt x="497" y="586"/>
                  </a:cubicBezTo>
                  <a:cubicBezTo>
                    <a:pt x="497" y="586"/>
                    <a:pt x="506" y="563"/>
                    <a:pt x="509" y="567"/>
                  </a:cubicBezTo>
                  <a:cubicBezTo>
                    <a:pt x="517" y="568"/>
                    <a:pt x="509" y="579"/>
                    <a:pt x="509" y="579"/>
                  </a:cubicBezTo>
                  <a:cubicBezTo>
                    <a:pt x="508" y="594"/>
                    <a:pt x="508" y="594"/>
                    <a:pt x="508" y="594"/>
                  </a:cubicBezTo>
                  <a:cubicBezTo>
                    <a:pt x="512" y="587"/>
                    <a:pt x="512" y="587"/>
                    <a:pt x="512" y="587"/>
                  </a:cubicBezTo>
                  <a:cubicBezTo>
                    <a:pt x="522" y="602"/>
                    <a:pt x="522" y="602"/>
                    <a:pt x="522" y="602"/>
                  </a:cubicBezTo>
                  <a:cubicBezTo>
                    <a:pt x="540" y="619"/>
                    <a:pt x="540" y="619"/>
                    <a:pt x="540" y="619"/>
                  </a:cubicBezTo>
                  <a:cubicBezTo>
                    <a:pt x="518" y="614"/>
                    <a:pt x="518" y="614"/>
                    <a:pt x="518" y="614"/>
                  </a:cubicBezTo>
                  <a:cubicBezTo>
                    <a:pt x="508" y="602"/>
                    <a:pt x="508" y="602"/>
                    <a:pt x="508" y="602"/>
                  </a:cubicBezTo>
                  <a:cubicBezTo>
                    <a:pt x="496" y="609"/>
                    <a:pt x="496" y="609"/>
                    <a:pt x="496" y="609"/>
                  </a:cubicBezTo>
                  <a:cubicBezTo>
                    <a:pt x="491" y="647"/>
                    <a:pt x="491" y="647"/>
                    <a:pt x="491" y="647"/>
                  </a:cubicBezTo>
                  <a:cubicBezTo>
                    <a:pt x="491" y="647"/>
                    <a:pt x="479" y="646"/>
                    <a:pt x="479" y="650"/>
                  </a:cubicBezTo>
                  <a:cubicBezTo>
                    <a:pt x="478" y="677"/>
                    <a:pt x="478" y="677"/>
                    <a:pt x="478" y="677"/>
                  </a:cubicBezTo>
                  <a:cubicBezTo>
                    <a:pt x="478" y="677"/>
                    <a:pt x="504" y="686"/>
                    <a:pt x="499" y="701"/>
                  </a:cubicBezTo>
                  <a:cubicBezTo>
                    <a:pt x="499" y="716"/>
                    <a:pt x="479" y="727"/>
                    <a:pt x="479" y="727"/>
                  </a:cubicBezTo>
                  <a:cubicBezTo>
                    <a:pt x="475" y="742"/>
                    <a:pt x="475" y="742"/>
                    <a:pt x="475" y="742"/>
                  </a:cubicBezTo>
                  <a:cubicBezTo>
                    <a:pt x="464" y="741"/>
                    <a:pt x="464" y="741"/>
                    <a:pt x="464" y="741"/>
                  </a:cubicBezTo>
                  <a:cubicBezTo>
                    <a:pt x="464" y="741"/>
                    <a:pt x="463" y="756"/>
                    <a:pt x="455" y="764"/>
                  </a:cubicBezTo>
                  <a:cubicBezTo>
                    <a:pt x="448" y="767"/>
                    <a:pt x="428" y="781"/>
                    <a:pt x="424" y="793"/>
                  </a:cubicBezTo>
                  <a:cubicBezTo>
                    <a:pt x="420" y="804"/>
                    <a:pt x="411" y="830"/>
                    <a:pt x="411" y="830"/>
                  </a:cubicBezTo>
                  <a:cubicBezTo>
                    <a:pt x="405" y="807"/>
                    <a:pt x="405" y="807"/>
                    <a:pt x="405" y="807"/>
                  </a:cubicBezTo>
                  <a:cubicBezTo>
                    <a:pt x="401" y="807"/>
                    <a:pt x="401" y="807"/>
                    <a:pt x="401" y="807"/>
                  </a:cubicBezTo>
                  <a:cubicBezTo>
                    <a:pt x="401" y="807"/>
                    <a:pt x="389" y="829"/>
                    <a:pt x="396" y="841"/>
                  </a:cubicBezTo>
                  <a:cubicBezTo>
                    <a:pt x="399" y="849"/>
                    <a:pt x="406" y="868"/>
                    <a:pt x="406" y="868"/>
                  </a:cubicBezTo>
                  <a:cubicBezTo>
                    <a:pt x="405" y="887"/>
                    <a:pt x="405" y="887"/>
                    <a:pt x="405" y="887"/>
                  </a:cubicBezTo>
                  <a:cubicBezTo>
                    <a:pt x="412" y="895"/>
                    <a:pt x="412" y="895"/>
                    <a:pt x="412" y="895"/>
                  </a:cubicBezTo>
                  <a:cubicBezTo>
                    <a:pt x="416" y="884"/>
                    <a:pt x="416" y="884"/>
                    <a:pt x="416" y="884"/>
                  </a:cubicBezTo>
                  <a:cubicBezTo>
                    <a:pt x="416" y="884"/>
                    <a:pt x="406" y="861"/>
                    <a:pt x="421" y="854"/>
                  </a:cubicBezTo>
                  <a:cubicBezTo>
                    <a:pt x="433" y="847"/>
                    <a:pt x="440" y="851"/>
                    <a:pt x="440" y="851"/>
                  </a:cubicBezTo>
                  <a:cubicBezTo>
                    <a:pt x="439" y="862"/>
                    <a:pt x="439" y="862"/>
                    <a:pt x="439" y="862"/>
                  </a:cubicBezTo>
                  <a:cubicBezTo>
                    <a:pt x="465" y="879"/>
                    <a:pt x="465" y="879"/>
                    <a:pt x="465" y="879"/>
                  </a:cubicBezTo>
                  <a:cubicBezTo>
                    <a:pt x="479" y="902"/>
                    <a:pt x="479" y="902"/>
                    <a:pt x="479" y="902"/>
                  </a:cubicBezTo>
                  <a:cubicBezTo>
                    <a:pt x="491" y="880"/>
                    <a:pt x="491" y="880"/>
                    <a:pt x="491" y="880"/>
                  </a:cubicBezTo>
                  <a:cubicBezTo>
                    <a:pt x="484" y="864"/>
                    <a:pt x="484" y="864"/>
                    <a:pt x="484" y="864"/>
                  </a:cubicBezTo>
                  <a:cubicBezTo>
                    <a:pt x="485" y="853"/>
                    <a:pt x="485" y="853"/>
                    <a:pt x="485" y="853"/>
                  </a:cubicBezTo>
                  <a:cubicBezTo>
                    <a:pt x="485" y="853"/>
                    <a:pt x="492" y="869"/>
                    <a:pt x="499" y="873"/>
                  </a:cubicBezTo>
                  <a:cubicBezTo>
                    <a:pt x="514" y="874"/>
                    <a:pt x="514" y="874"/>
                    <a:pt x="514" y="874"/>
                  </a:cubicBezTo>
                  <a:cubicBezTo>
                    <a:pt x="514" y="874"/>
                    <a:pt x="498" y="896"/>
                    <a:pt x="513" y="896"/>
                  </a:cubicBezTo>
                  <a:cubicBezTo>
                    <a:pt x="528" y="897"/>
                    <a:pt x="550" y="894"/>
                    <a:pt x="550" y="894"/>
                  </a:cubicBezTo>
                  <a:cubicBezTo>
                    <a:pt x="558" y="883"/>
                    <a:pt x="558" y="883"/>
                    <a:pt x="558" y="883"/>
                  </a:cubicBezTo>
                  <a:cubicBezTo>
                    <a:pt x="573" y="888"/>
                    <a:pt x="573" y="888"/>
                    <a:pt x="573" y="888"/>
                  </a:cubicBezTo>
                  <a:cubicBezTo>
                    <a:pt x="599" y="889"/>
                    <a:pt x="599" y="889"/>
                    <a:pt x="599" y="889"/>
                  </a:cubicBezTo>
                  <a:cubicBezTo>
                    <a:pt x="605" y="847"/>
                    <a:pt x="605" y="847"/>
                    <a:pt x="605" y="847"/>
                  </a:cubicBezTo>
                  <a:cubicBezTo>
                    <a:pt x="605" y="847"/>
                    <a:pt x="604" y="866"/>
                    <a:pt x="611" y="871"/>
                  </a:cubicBezTo>
                  <a:cubicBezTo>
                    <a:pt x="619" y="871"/>
                    <a:pt x="671" y="881"/>
                    <a:pt x="671" y="881"/>
                  </a:cubicBezTo>
                  <a:cubicBezTo>
                    <a:pt x="663" y="888"/>
                    <a:pt x="663" y="888"/>
                    <a:pt x="663" y="888"/>
                  </a:cubicBezTo>
                  <a:cubicBezTo>
                    <a:pt x="655" y="888"/>
                    <a:pt x="655" y="888"/>
                    <a:pt x="655" y="888"/>
                  </a:cubicBezTo>
                  <a:cubicBezTo>
                    <a:pt x="652" y="884"/>
                    <a:pt x="652" y="884"/>
                    <a:pt x="652" y="884"/>
                  </a:cubicBezTo>
                  <a:cubicBezTo>
                    <a:pt x="637" y="883"/>
                    <a:pt x="637" y="883"/>
                    <a:pt x="637" y="883"/>
                  </a:cubicBezTo>
                  <a:cubicBezTo>
                    <a:pt x="640" y="895"/>
                    <a:pt x="640" y="895"/>
                    <a:pt x="640" y="895"/>
                  </a:cubicBezTo>
                  <a:cubicBezTo>
                    <a:pt x="629" y="890"/>
                    <a:pt x="629" y="890"/>
                    <a:pt x="629" y="890"/>
                  </a:cubicBezTo>
                  <a:cubicBezTo>
                    <a:pt x="606" y="905"/>
                    <a:pt x="606" y="905"/>
                    <a:pt x="606" y="905"/>
                  </a:cubicBezTo>
                  <a:cubicBezTo>
                    <a:pt x="609" y="913"/>
                    <a:pt x="609" y="913"/>
                    <a:pt x="609" y="913"/>
                  </a:cubicBezTo>
                  <a:cubicBezTo>
                    <a:pt x="609" y="913"/>
                    <a:pt x="590" y="923"/>
                    <a:pt x="586" y="934"/>
                  </a:cubicBezTo>
                  <a:cubicBezTo>
                    <a:pt x="582" y="942"/>
                    <a:pt x="577" y="957"/>
                    <a:pt x="577" y="957"/>
                  </a:cubicBezTo>
                  <a:cubicBezTo>
                    <a:pt x="566" y="964"/>
                    <a:pt x="566" y="964"/>
                    <a:pt x="566" y="964"/>
                  </a:cubicBezTo>
                  <a:cubicBezTo>
                    <a:pt x="576" y="987"/>
                    <a:pt x="576" y="987"/>
                    <a:pt x="576" y="987"/>
                  </a:cubicBezTo>
                  <a:cubicBezTo>
                    <a:pt x="579" y="999"/>
                    <a:pt x="579" y="999"/>
                    <a:pt x="579" y="999"/>
                  </a:cubicBezTo>
                  <a:cubicBezTo>
                    <a:pt x="579" y="999"/>
                    <a:pt x="586" y="1003"/>
                    <a:pt x="586" y="1011"/>
                  </a:cubicBezTo>
                  <a:cubicBezTo>
                    <a:pt x="586" y="1015"/>
                    <a:pt x="581" y="1034"/>
                    <a:pt x="581" y="1037"/>
                  </a:cubicBezTo>
                  <a:cubicBezTo>
                    <a:pt x="585" y="1045"/>
                    <a:pt x="592" y="1053"/>
                    <a:pt x="592" y="1053"/>
                  </a:cubicBezTo>
                  <a:cubicBezTo>
                    <a:pt x="607" y="1035"/>
                    <a:pt x="607" y="1035"/>
                    <a:pt x="607" y="1035"/>
                  </a:cubicBezTo>
                  <a:cubicBezTo>
                    <a:pt x="607" y="1050"/>
                    <a:pt x="607" y="1050"/>
                    <a:pt x="607" y="1050"/>
                  </a:cubicBezTo>
                  <a:cubicBezTo>
                    <a:pt x="599" y="1057"/>
                    <a:pt x="599" y="1057"/>
                    <a:pt x="599" y="1057"/>
                  </a:cubicBezTo>
                  <a:cubicBezTo>
                    <a:pt x="595" y="1057"/>
                    <a:pt x="602" y="1080"/>
                    <a:pt x="602" y="1080"/>
                  </a:cubicBezTo>
                  <a:cubicBezTo>
                    <a:pt x="617" y="1062"/>
                    <a:pt x="617" y="1062"/>
                    <a:pt x="617" y="1062"/>
                  </a:cubicBezTo>
                  <a:cubicBezTo>
                    <a:pt x="622" y="1047"/>
                    <a:pt x="622" y="1047"/>
                    <a:pt x="622" y="1047"/>
                  </a:cubicBezTo>
                  <a:cubicBezTo>
                    <a:pt x="632" y="1074"/>
                    <a:pt x="632" y="1074"/>
                    <a:pt x="632" y="1074"/>
                  </a:cubicBezTo>
                  <a:cubicBezTo>
                    <a:pt x="647" y="1063"/>
                    <a:pt x="647" y="1063"/>
                    <a:pt x="647" y="1063"/>
                  </a:cubicBezTo>
                  <a:cubicBezTo>
                    <a:pt x="646" y="1086"/>
                    <a:pt x="646" y="1086"/>
                    <a:pt x="646" y="1086"/>
                  </a:cubicBezTo>
                  <a:cubicBezTo>
                    <a:pt x="646" y="1086"/>
                    <a:pt x="631" y="1089"/>
                    <a:pt x="631" y="1093"/>
                  </a:cubicBezTo>
                  <a:cubicBezTo>
                    <a:pt x="631" y="1101"/>
                    <a:pt x="638" y="1105"/>
                    <a:pt x="638" y="1105"/>
                  </a:cubicBezTo>
                  <a:cubicBezTo>
                    <a:pt x="634" y="1116"/>
                    <a:pt x="634" y="1116"/>
                    <a:pt x="634" y="1116"/>
                  </a:cubicBezTo>
                  <a:cubicBezTo>
                    <a:pt x="604" y="1119"/>
                    <a:pt x="604" y="1119"/>
                    <a:pt x="604" y="1119"/>
                  </a:cubicBezTo>
                  <a:cubicBezTo>
                    <a:pt x="604" y="1119"/>
                    <a:pt x="595" y="1153"/>
                    <a:pt x="602" y="1157"/>
                  </a:cubicBezTo>
                  <a:cubicBezTo>
                    <a:pt x="609" y="1161"/>
                    <a:pt x="612" y="1173"/>
                    <a:pt x="612" y="1173"/>
                  </a:cubicBezTo>
                  <a:cubicBezTo>
                    <a:pt x="612" y="1173"/>
                    <a:pt x="582" y="1187"/>
                    <a:pt x="581" y="1206"/>
                  </a:cubicBezTo>
                  <a:cubicBezTo>
                    <a:pt x="584" y="1221"/>
                    <a:pt x="594" y="1252"/>
                    <a:pt x="594" y="1252"/>
                  </a:cubicBezTo>
                  <a:cubicBezTo>
                    <a:pt x="612" y="1261"/>
                    <a:pt x="612" y="1261"/>
                    <a:pt x="612" y="1261"/>
                  </a:cubicBezTo>
                  <a:cubicBezTo>
                    <a:pt x="612" y="1261"/>
                    <a:pt x="608" y="1268"/>
                    <a:pt x="604" y="1268"/>
                  </a:cubicBezTo>
                  <a:cubicBezTo>
                    <a:pt x="601" y="1268"/>
                    <a:pt x="586" y="1259"/>
                    <a:pt x="586" y="1259"/>
                  </a:cubicBezTo>
                  <a:cubicBezTo>
                    <a:pt x="580" y="1232"/>
                    <a:pt x="580" y="1232"/>
                    <a:pt x="580" y="1232"/>
                  </a:cubicBezTo>
                  <a:cubicBezTo>
                    <a:pt x="580" y="1232"/>
                    <a:pt x="561" y="1228"/>
                    <a:pt x="561" y="1235"/>
                  </a:cubicBezTo>
                  <a:cubicBezTo>
                    <a:pt x="557" y="1239"/>
                    <a:pt x="563" y="1266"/>
                    <a:pt x="563" y="1266"/>
                  </a:cubicBezTo>
                  <a:cubicBezTo>
                    <a:pt x="538" y="1238"/>
                    <a:pt x="538" y="1238"/>
                    <a:pt x="538" y="1238"/>
                  </a:cubicBezTo>
                  <a:cubicBezTo>
                    <a:pt x="493" y="1244"/>
                    <a:pt x="493" y="1244"/>
                    <a:pt x="493" y="1244"/>
                  </a:cubicBezTo>
                  <a:cubicBezTo>
                    <a:pt x="464" y="1223"/>
                    <a:pt x="464" y="1223"/>
                    <a:pt x="464" y="1223"/>
                  </a:cubicBezTo>
                  <a:cubicBezTo>
                    <a:pt x="464" y="1234"/>
                    <a:pt x="464" y="1234"/>
                    <a:pt x="464" y="1234"/>
                  </a:cubicBezTo>
                  <a:cubicBezTo>
                    <a:pt x="426" y="1240"/>
                    <a:pt x="426" y="1240"/>
                    <a:pt x="426" y="1240"/>
                  </a:cubicBezTo>
                  <a:cubicBezTo>
                    <a:pt x="384" y="1261"/>
                    <a:pt x="384" y="1261"/>
                    <a:pt x="384" y="1261"/>
                  </a:cubicBezTo>
                  <a:cubicBezTo>
                    <a:pt x="384" y="1261"/>
                    <a:pt x="379" y="1284"/>
                    <a:pt x="368" y="1287"/>
                  </a:cubicBezTo>
                  <a:cubicBezTo>
                    <a:pt x="360" y="1295"/>
                    <a:pt x="345" y="1294"/>
                    <a:pt x="345" y="1294"/>
                  </a:cubicBezTo>
                  <a:cubicBezTo>
                    <a:pt x="345" y="1294"/>
                    <a:pt x="307" y="1311"/>
                    <a:pt x="310" y="1315"/>
                  </a:cubicBezTo>
                  <a:cubicBezTo>
                    <a:pt x="318" y="1319"/>
                    <a:pt x="333" y="1316"/>
                    <a:pt x="336" y="1320"/>
                  </a:cubicBezTo>
                  <a:cubicBezTo>
                    <a:pt x="340" y="1324"/>
                    <a:pt x="339" y="1336"/>
                    <a:pt x="339" y="1336"/>
                  </a:cubicBezTo>
                  <a:cubicBezTo>
                    <a:pt x="339" y="1336"/>
                    <a:pt x="347" y="1332"/>
                    <a:pt x="347" y="1325"/>
                  </a:cubicBezTo>
                  <a:cubicBezTo>
                    <a:pt x="351" y="1317"/>
                    <a:pt x="355" y="1310"/>
                    <a:pt x="363" y="1310"/>
                  </a:cubicBezTo>
                  <a:cubicBezTo>
                    <a:pt x="367" y="1306"/>
                    <a:pt x="374" y="1314"/>
                    <a:pt x="374" y="1314"/>
                  </a:cubicBezTo>
                  <a:cubicBezTo>
                    <a:pt x="385" y="1311"/>
                    <a:pt x="385" y="1311"/>
                    <a:pt x="385" y="1311"/>
                  </a:cubicBezTo>
                  <a:cubicBezTo>
                    <a:pt x="407" y="1316"/>
                    <a:pt x="407" y="1316"/>
                    <a:pt x="407" y="1316"/>
                  </a:cubicBezTo>
                  <a:cubicBezTo>
                    <a:pt x="399" y="1327"/>
                    <a:pt x="399" y="1327"/>
                    <a:pt x="399" y="1327"/>
                  </a:cubicBezTo>
                  <a:cubicBezTo>
                    <a:pt x="399" y="1327"/>
                    <a:pt x="395" y="1346"/>
                    <a:pt x="398" y="1350"/>
                  </a:cubicBezTo>
                  <a:cubicBezTo>
                    <a:pt x="402" y="1354"/>
                    <a:pt x="402" y="1362"/>
                    <a:pt x="402" y="1362"/>
                  </a:cubicBezTo>
                  <a:cubicBezTo>
                    <a:pt x="402" y="1362"/>
                    <a:pt x="386" y="1372"/>
                    <a:pt x="386" y="1384"/>
                  </a:cubicBezTo>
                  <a:cubicBezTo>
                    <a:pt x="385" y="1391"/>
                    <a:pt x="400" y="1400"/>
                    <a:pt x="400" y="1400"/>
                  </a:cubicBezTo>
                  <a:cubicBezTo>
                    <a:pt x="392" y="1407"/>
                    <a:pt x="392" y="1407"/>
                    <a:pt x="392" y="1407"/>
                  </a:cubicBezTo>
                  <a:cubicBezTo>
                    <a:pt x="392" y="1407"/>
                    <a:pt x="367" y="1459"/>
                    <a:pt x="356" y="1459"/>
                  </a:cubicBezTo>
                  <a:cubicBezTo>
                    <a:pt x="345" y="1462"/>
                    <a:pt x="333" y="1462"/>
                    <a:pt x="330" y="1465"/>
                  </a:cubicBezTo>
                  <a:cubicBezTo>
                    <a:pt x="322" y="1469"/>
                    <a:pt x="307" y="1476"/>
                    <a:pt x="307" y="1476"/>
                  </a:cubicBezTo>
                  <a:cubicBezTo>
                    <a:pt x="292" y="1471"/>
                    <a:pt x="292" y="1471"/>
                    <a:pt x="292" y="1471"/>
                  </a:cubicBezTo>
                  <a:cubicBezTo>
                    <a:pt x="258" y="1481"/>
                    <a:pt x="258" y="1481"/>
                    <a:pt x="258" y="1481"/>
                  </a:cubicBezTo>
                  <a:cubicBezTo>
                    <a:pt x="253" y="1492"/>
                    <a:pt x="253" y="1492"/>
                    <a:pt x="253" y="1492"/>
                  </a:cubicBezTo>
                  <a:cubicBezTo>
                    <a:pt x="235" y="1491"/>
                    <a:pt x="235" y="1491"/>
                    <a:pt x="235" y="1491"/>
                  </a:cubicBezTo>
                  <a:cubicBezTo>
                    <a:pt x="224" y="1479"/>
                    <a:pt x="224" y="1479"/>
                    <a:pt x="224" y="1479"/>
                  </a:cubicBezTo>
                  <a:cubicBezTo>
                    <a:pt x="213" y="1483"/>
                    <a:pt x="213" y="1483"/>
                    <a:pt x="213" y="1483"/>
                  </a:cubicBezTo>
                  <a:cubicBezTo>
                    <a:pt x="216" y="1490"/>
                    <a:pt x="216" y="1490"/>
                    <a:pt x="216" y="1490"/>
                  </a:cubicBezTo>
                  <a:cubicBezTo>
                    <a:pt x="216" y="1490"/>
                    <a:pt x="179" y="1492"/>
                    <a:pt x="178" y="1500"/>
                  </a:cubicBezTo>
                  <a:cubicBezTo>
                    <a:pt x="174" y="1508"/>
                    <a:pt x="174" y="1511"/>
                    <a:pt x="174" y="1511"/>
                  </a:cubicBezTo>
                  <a:cubicBezTo>
                    <a:pt x="200" y="1516"/>
                    <a:pt x="200" y="1516"/>
                    <a:pt x="200" y="1516"/>
                  </a:cubicBezTo>
                  <a:cubicBezTo>
                    <a:pt x="200" y="1516"/>
                    <a:pt x="203" y="1536"/>
                    <a:pt x="195" y="1535"/>
                  </a:cubicBezTo>
                  <a:cubicBezTo>
                    <a:pt x="184" y="1535"/>
                    <a:pt x="177" y="1538"/>
                    <a:pt x="177" y="1538"/>
                  </a:cubicBezTo>
                  <a:cubicBezTo>
                    <a:pt x="179" y="1558"/>
                    <a:pt x="179" y="1558"/>
                    <a:pt x="179" y="1558"/>
                  </a:cubicBezTo>
                  <a:cubicBezTo>
                    <a:pt x="179" y="1558"/>
                    <a:pt x="191" y="1550"/>
                    <a:pt x="195" y="1551"/>
                  </a:cubicBezTo>
                  <a:cubicBezTo>
                    <a:pt x="198" y="1551"/>
                    <a:pt x="206" y="1555"/>
                    <a:pt x="206" y="1555"/>
                  </a:cubicBezTo>
                  <a:cubicBezTo>
                    <a:pt x="225" y="1552"/>
                    <a:pt x="225" y="1552"/>
                    <a:pt x="225" y="1552"/>
                  </a:cubicBezTo>
                  <a:cubicBezTo>
                    <a:pt x="233" y="1541"/>
                    <a:pt x="233" y="1541"/>
                    <a:pt x="233" y="1541"/>
                  </a:cubicBezTo>
                  <a:cubicBezTo>
                    <a:pt x="247" y="1542"/>
                    <a:pt x="247" y="1542"/>
                    <a:pt x="247" y="1542"/>
                  </a:cubicBezTo>
                  <a:cubicBezTo>
                    <a:pt x="236" y="1549"/>
                    <a:pt x="236" y="1549"/>
                    <a:pt x="236" y="1549"/>
                  </a:cubicBezTo>
                  <a:cubicBezTo>
                    <a:pt x="232" y="1560"/>
                    <a:pt x="232" y="1560"/>
                    <a:pt x="232" y="1560"/>
                  </a:cubicBezTo>
                  <a:cubicBezTo>
                    <a:pt x="202" y="1559"/>
                    <a:pt x="202" y="1559"/>
                    <a:pt x="202" y="1559"/>
                  </a:cubicBezTo>
                  <a:cubicBezTo>
                    <a:pt x="194" y="1562"/>
                    <a:pt x="194" y="1562"/>
                    <a:pt x="194" y="1562"/>
                  </a:cubicBezTo>
                  <a:cubicBezTo>
                    <a:pt x="194" y="1562"/>
                    <a:pt x="193" y="1581"/>
                    <a:pt x="201" y="1581"/>
                  </a:cubicBezTo>
                  <a:cubicBezTo>
                    <a:pt x="208" y="1582"/>
                    <a:pt x="223" y="1579"/>
                    <a:pt x="223" y="1579"/>
                  </a:cubicBezTo>
                  <a:cubicBezTo>
                    <a:pt x="223" y="1579"/>
                    <a:pt x="234" y="1583"/>
                    <a:pt x="238" y="1579"/>
                  </a:cubicBezTo>
                  <a:cubicBezTo>
                    <a:pt x="246" y="1576"/>
                    <a:pt x="254" y="1569"/>
                    <a:pt x="254" y="1569"/>
                  </a:cubicBezTo>
                  <a:cubicBezTo>
                    <a:pt x="280" y="1570"/>
                    <a:pt x="280" y="1570"/>
                    <a:pt x="280" y="1570"/>
                  </a:cubicBezTo>
                  <a:cubicBezTo>
                    <a:pt x="280" y="1570"/>
                    <a:pt x="295" y="1559"/>
                    <a:pt x="303" y="1563"/>
                  </a:cubicBezTo>
                  <a:cubicBezTo>
                    <a:pt x="310" y="1568"/>
                    <a:pt x="291" y="1578"/>
                    <a:pt x="298" y="1582"/>
                  </a:cubicBezTo>
                  <a:cubicBezTo>
                    <a:pt x="305" y="1586"/>
                    <a:pt x="324" y="1595"/>
                    <a:pt x="324" y="1595"/>
                  </a:cubicBezTo>
                  <a:cubicBezTo>
                    <a:pt x="346" y="1592"/>
                    <a:pt x="346" y="1592"/>
                    <a:pt x="346" y="1592"/>
                  </a:cubicBezTo>
                  <a:cubicBezTo>
                    <a:pt x="342" y="1600"/>
                    <a:pt x="342" y="1600"/>
                    <a:pt x="342" y="1600"/>
                  </a:cubicBezTo>
                  <a:cubicBezTo>
                    <a:pt x="323" y="1603"/>
                    <a:pt x="323" y="1603"/>
                    <a:pt x="323" y="1603"/>
                  </a:cubicBezTo>
                  <a:cubicBezTo>
                    <a:pt x="323" y="1603"/>
                    <a:pt x="305" y="1598"/>
                    <a:pt x="304" y="1606"/>
                  </a:cubicBezTo>
                  <a:cubicBezTo>
                    <a:pt x="300" y="1613"/>
                    <a:pt x="300" y="1621"/>
                    <a:pt x="307" y="1621"/>
                  </a:cubicBezTo>
                  <a:cubicBezTo>
                    <a:pt x="319" y="1622"/>
                    <a:pt x="333" y="1626"/>
                    <a:pt x="333" y="1626"/>
                  </a:cubicBezTo>
                  <a:cubicBezTo>
                    <a:pt x="333" y="1626"/>
                    <a:pt x="345" y="1611"/>
                    <a:pt x="356" y="1616"/>
                  </a:cubicBezTo>
                  <a:cubicBezTo>
                    <a:pt x="371" y="1620"/>
                    <a:pt x="380" y="1663"/>
                    <a:pt x="380" y="1663"/>
                  </a:cubicBezTo>
                  <a:cubicBezTo>
                    <a:pt x="380" y="1663"/>
                    <a:pt x="398" y="1683"/>
                    <a:pt x="420" y="1688"/>
                  </a:cubicBezTo>
                  <a:cubicBezTo>
                    <a:pt x="439" y="1688"/>
                    <a:pt x="474" y="1671"/>
                    <a:pt x="474" y="1671"/>
                  </a:cubicBezTo>
                  <a:cubicBezTo>
                    <a:pt x="511" y="1665"/>
                    <a:pt x="511" y="1665"/>
                    <a:pt x="511" y="1665"/>
                  </a:cubicBezTo>
                  <a:cubicBezTo>
                    <a:pt x="538" y="1643"/>
                    <a:pt x="538" y="1643"/>
                    <a:pt x="538" y="1643"/>
                  </a:cubicBezTo>
                  <a:cubicBezTo>
                    <a:pt x="573" y="1626"/>
                    <a:pt x="573" y="1626"/>
                    <a:pt x="573" y="1626"/>
                  </a:cubicBezTo>
                  <a:cubicBezTo>
                    <a:pt x="576" y="1630"/>
                    <a:pt x="576" y="1630"/>
                    <a:pt x="576" y="1630"/>
                  </a:cubicBezTo>
                  <a:cubicBezTo>
                    <a:pt x="542" y="1651"/>
                    <a:pt x="542" y="1651"/>
                    <a:pt x="542" y="1651"/>
                  </a:cubicBezTo>
                  <a:cubicBezTo>
                    <a:pt x="522" y="1673"/>
                    <a:pt x="522" y="1673"/>
                    <a:pt x="522" y="1673"/>
                  </a:cubicBezTo>
                  <a:cubicBezTo>
                    <a:pt x="503" y="1676"/>
                    <a:pt x="503" y="1676"/>
                    <a:pt x="503" y="1676"/>
                  </a:cubicBezTo>
                  <a:cubicBezTo>
                    <a:pt x="503" y="1676"/>
                    <a:pt x="468" y="1701"/>
                    <a:pt x="468" y="1709"/>
                  </a:cubicBezTo>
                  <a:cubicBezTo>
                    <a:pt x="464" y="1720"/>
                    <a:pt x="471" y="1728"/>
                    <a:pt x="456" y="1731"/>
                  </a:cubicBezTo>
                  <a:cubicBezTo>
                    <a:pt x="441" y="1734"/>
                    <a:pt x="399" y="1736"/>
                    <a:pt x="392" y="1725"/>
                  </a:cubicBezTo>
                  <a:cubicBezTo>
                    <a:pt x="385" y="1717"/>
                    <a:pt x="363" y="1708"/>
                    <a:pt x="352" y="1703"/>
                  </a:cubicBezTo>
                  <a:cubicBezTo>
                    <a:pt x="341" y="1703"/>
                    <a:pt x="297" y="1693"/>
                    <a:pt x="285" y="1704"/>
                  </a:cubicBezTo>
                  <a:cubicBezTo>
                    <a:pt x="277" y="1711"/>
                    <a:pt x="287" y="1731"/>
                    <a:pt x="287" y="1731"/>
                  </a:cubicBezTo>
                  <a:cubicBezTo>
                    <a:pt x="287" y="1731"/>
                    <a:pt x="280" y="1734"/>
                    <a:pt x="265" y="1738"/>
                  </a:cubicBezTo>
                  <a:cubicBezTo>
                    <a:pt x="253" y="1741"/>
                    <a:pt x="247" y="1725"/>
                    <a:pt x="239" y="1729"/>
                  </a:cubicBezTo>
                  <a:cubicBezTo>
                    <a:pt x="228" y="1732"/>
                    <a:pt x="218" y="1781"/>
                    <a:pt x="218" y="1781"/>
                  </a:cubicBezTo>
                  <a:cubicBezTo>
                    <a:pt x="180" y="1798"/>
                    <a:pt x="180" y="1798"/>
                    <a:pt x="180" y="1798"/>
                  </a:cubicBezTo>
                  <a:cubicBezTo>
                    <a:pt x="175" y="1810"/>
                    <a:pt x="175" y="1810"/>
                    <a:pt x="175" y="1810"/>
                  </a:cubicBezTo>
                  <a:cubicBezTo>
                    <a:pt x="130" y="1823"/>
                    <a:pt x="130" y="1823"/>
                    <a:pt x="130" y="1823"/>
                  </a:cubicBezTo>
                  <a:cubicBezTo>
                    <a:pt x="125" y="1838"/>
                    <a:pt x="125" y="1838"/>
                    <a:pt x="125" y="1838"/>
                  </a:cubicBezTo>
                  <a:cubicBezTo>
                    <a:pt x="125" y="1838"/>
                    <a:pt x="110" y="1841"/>
                    <a:pt x="106" y="1849"/>
                  </a:cubicBezTo>
                  <a:cubicBezTo>
                    <a:pt x="99" y="1852"/>
                    <a:pt x="94" y="1863"/>
                    <a:pt x="94" y="1863"/>
                  </a:cubicBezTo>
                  <a:cubicBezTo>
                    <a:pt x="64" y="1877"/>
                    <a:pt x="64" y="1877"/>
                    <a:pt x="64" y="1877"/>
                  </a:cubicBezTo>
                  <a:cubicBezTo>
                    <a:pt x="49" y="1880"/>
                    <a:pt x="49" y="1880"/>
                    <a:pt x="49" y="1880"/>
                  </a:cubicBezTo>
                  <a:cubicBezTo>
                    <a:pt x="49" y="1880"/>
                    <a:pt x="19" y="1875"/>
                    <a:pt x="11" y="1882"/>
                  </a:cubicBezTo>
                  <a:cubicBezTo>
                    <a:pt x="0" y="1889"/>
                    <a:pt x="2" y="1912"/>
                    <a:pt x="2" y="1912"/>
                  </a:cubicBezTo>
                  <a:cubicBezTo>
                    <a:pt x="32" y="1910"/>
                    <a:pt x="32" y="1910"/>
                    <a:pt x="32" y="1910"/>
                  </a:cubicBezTo>
                  <a:cubicBezTo>
                    <a:pt x="33" y="1899"/>
                    <a:pt x="33" y="1899"/>
                    <a:pt x="33" y="1899"/>
                  </a:cubicBezTo>
                  <a:cubicBezTo>
                    <a:pt x="33" y="1899"/>
                    <a:pt x="51" y="1907"/>
                    <a:pt x="55" y="1911"/>
                  </a:cubicBezTo>
                  <a:cubicBezTo>
                    <a:pt x="58" y="1915"/>
                    <a:pt x="72" y="1943"/>
                    <a:pt x="72" y="1943"/>
                  </a:cubicBezTo>
                  <a:cubicBezTo>
                    <a:pt x="95" y="1928"/>
                    <a:pt x="95" y="1928"/>
                    <a:pt x="95" y="1928"/>
                  </a:cubicBezTo>
                  <a:cubicBezTo>
                    <a:pt x="92" y="1917"/>
                    <a:pt x="92" y="1917"/>
                    <a:pt x="92" y="1917"/>
                  </a:cubicBezTo>
                  <a:cubicBezTo>
                    <a:pt x="92" y="1917"/>
                    <a:pt x="112" y="1891"/>
                    <a:pt x="112" y="1895"/>
                  </a:cubicBezTo>
                  <a:cubicBezTo>
                    <a:pt x="111" y="1899"/>
                    <a:pt x="115" y="1910"/>
                    <a:pt x="115" y="1910"/>
                  </a:cubicBezTo>
                  <a:cubicBezTo>
                    <a:pt x="115" y="1910"/>
                    <a:pt x="141" y="1900"/>
                    <a:pt x="145" y="1900"/>
                  </a:cubicBezTo>
                  <a:cubicBezTo>
                    <a:pt x="149" y="1896"/>
                    <a:pt x="161" y="1882"/>
                    <a:pt x="161" y="1882"/>
                  </a:cubicBezTo>
                  <a:cubicBezTo>
                    <a:pt x="161" y="1882"/>
                    <a:pt x="183" y="1890"/>
                    <a:pt x="190" y="1887"/>
                  </a:cubicBezTo>
                  <a:cubicBezTo>
                    <a:pt x="202" y="1888"/>
                    <a:pt x="224" y="1885"/>
                    <a:pt x="228" y="1889"/>
                  </a:cubicBezTo>
                  <a:cubicBezTo>
                    <a:pt x="228" y="1893"/>
                    <a:pt x="231" y="1908"/>
                    <a:pt x="231" y="1908"/>
                  </a:cubicBezTo>
                  <a:cubicBezTo>
                    <a:pt x="242" y="1901"/>
                    <a:pt x="242" y="1901"/>
                    <a:pt x="242" y="1901"/>
                  </a:cubicBezTo>
                  <a:cubicBezTo>
                    <a:pt x="247" y="1882"/>
                    <a:pt x="247" y="1882"/>
                    <a:pt x="247" y="1882"/>
                  </a:cubicBezTo>
                  <a:cubicBezTo>
                    <a:pt x="253" y="1913"/>
                    <a:pt x="253" y="1913"/>
                    <a:pt x="253" y="1913"/>
                  </a:cubicBezTo>
                  <a:cubicBezTo>
                    <a:pt x="279" y="1914"/>
                    <a:pt x="279" y="1914"/>
                    <a:pt x="279" y="1914"/>
                  </a:cubicBezTo>
                  <a:cubicBezTo>
                    <a:pt x="279" y="1914"/>
                    <a:pt x="282" y="1941"/>
                    <a:pt x="293" y="1942"/>
                  </a:cubicBezTo>
                  <a:cubicBezTo>
                    <a:pt x="307" y="1946"/>
                    <a:pt x="320" y="1928"/>
                    <a:pt x="320" y="1928"/>
                  </a:cubicBezTo>
                  <a:cubicBezTo>
                    <a:pt x="331" y="1920"/>
                    <a:pt x="331" y="1920"/>
                    <a:pt x="331" y="1920"/>
                  </a:cubicBezTo>
                  <a:cubicBezTo>
                    <a:pt x="328" y="1905"/>
                    <a:pt x="328" y="1905"/>
                    <a:pt x="328" y="1905"/>
                  </a:cubicBezTo>
                  <a:cubicBezTo>
                    <a:pt x="344" y="1894"/>
                    <a:pt x="344" y="1894"/>
                    <a:pt x="344" y="1894"/>
                  </a:cubicBezTo>
                  <a:cubicBezTo>
                    <a:pt x="348" y="1875"/>
                    <a:pt x="348" y="1875"/>
                    <a:pt x="348" y="1875"/>
                  </a:cubicBezTo>
                  <a:cubicBezTo>
                    <a:pt x="360" y="1868"/>
                    <a:pt x="360" y="1868"/>
                    <a:pt x="360" y="1868"/>
                  </a:cubicBezTo>
                  <a:cubicBezTo>
                    <a:pt x="361" y="1845"/>
                    <a:pt x="361" y="1845"/>
                    <a:pt x="361" y="1845"/>
                  </a:cubicBezTo>
                  <a:cubicBezTo>
                    <a:pt x="364" y="1865"/>
                    <a:pt x="364" y="1865"/>
                    <a:pt x="364" y="1865"/>
                  </a:cubicBezTo>
                  <a:cubicBezTo>
                    <a:pt x="364" y="1865"/>
                    <a:pt x="383" y="1854"/>
                    <a:pt x="424" y="1856"/>
                  </a:cubicBezTo>
                  <a:cubicBezTo>
                    <a:pt x="469" y="1862"/>
                    <a:pt x="489" y="1901"/>
                    <a:pt x="489" y="1901"/>
                  </a:cubicBezTo>
                  <a:cubicBezTo>
                    <a:pt x="496" y="1917"/>
                    <a:pt x="496" y="1917"/>
                    <a:pt x="496" y="1917"/>
                  </a:cubicBezTo>
                  <a:cubicBezTo>
                    <a:pt x="504" y="1910"/>
                    <a:pt x="504" y="1910"/>
                    <a:pt x="504" y="1910"/>
                  </a:cubicBezTo>
                  <a:cubicBezTo>
                    <a:pt x="504" y="1910"/>
                    <a:pt x="493" y="1905"/>
                    <a:pt x="501" y="1898"/>
                  </a:cubicBezTo>
                  <a:cubicBezTo>
                    <a:pt x="509" y="1887"/>
                    <a:pt x="530" y="1899"/>
                    <a:pt x="530" y="1899"/>
                  </a:cubicBezTo>
                  <a:cubicBezTo>
                    <a:pt x="549" y="1900"/>
                    <a:pt x="549" y="1900"/>
                    <a:pt x="549" y="1900"/>
                  </a:cubicBezTo>
                  <a:cubicBezTo>
                    <a:pt x="553" y="1904"/>
                    <a:pt x="567" y="1920"/>
                    <a:pt x="575" y="1913"/>
                  </a:cubicBezTo>
                  <a:cubicBezTo>
                    <a:pt x="586" y="1910"/>
                    <a:pt x="579" y="1898"/>
                    <a:pt x="579" y="1898"/>
                  </a:cubicBezTo>
                  <a:cubicBezTo>
                    <a:pt x="579" y="1898"/>
                    <a:pt x="554" y="1885"/>
                    <a:pt x="561" y="1882"/>
                  </a:cubicBezTo>
                  <a:cubicBezTo>
                    <a:pt x="569" y="1878"/>
                    <a:pt x="579" y="1894"/>
                    <a:pt x="583" y="1890"/>
                  </a:cubicBezTo>
                  <a:cubicBezTo>
                    <a:pt x="591" y="1891"/>
                    <a:pt x="613" y="1884"/>
                    <a:pt x="613" y="1884"/>
                  </a:cubicBezTo>
                  <a:cubicBezTo>
                    <a:pt x="613" y="1884"/>
                    <a:pt x="628" y="1896"/>
                    <a:pt x="635" y="1897"/>
                  </a:cubicBezTo>
                  <a:cubicBezTo>
                    <a:pt x="639" y="1897"/>
                    <a:pt x="643" y="1886"/>
                    <a:pt x="643" y="1886"/>
                  </a:cubicBezTo>
                  <a:cubicBezTo>
                    <a:pt x="643" y="1886"/>
                    <a:pt x="662" y="1894"/>
                    <a:pt x="669" y="1891"/>
                  </a:cubicBezTo>
                  <a:cubicBezTo>
                    <a:pt x="677" y="1887"/>
                    <a:pt x="674" y="1872"/>
                    <a:pt x="674" y="1872"/>
                  </a:cubicBezTo>
                  <a:cubicBezTo>
                    <a:pt x="674" y="1872"/>
                    <a:pt x="688" y="1895"/>
                    <a:pt x="695" y="1896"/>
                  </a:cubicBezTo>
                  <a:cubicBezTo>
                    <a:pt x="703" y="1896"/>
                    <a:pt x="704" y="1877"/>
                    <a:pt x="703" y="1881"/>
                  </a:cubicBezTo>
                  <a:cubicBezTo>
                    <a:pt x="707" y="1889"/>
                    <a:pt x="714" y="1900"/>
                    <a:pt x="714" y="1900"/>
                  </a:cubicBezTo>
                  <a:cubicBezTo>
                    <a:pt x="714" y="1900"/>
                    <a:pt x="722" y="1878"/>
                    <a:pt x="733" y="1890"/>
                  </a:cubicBezTo>
                  <a:cubicBezTo>
                    <a:pt x="744" y="1902"/>
                    <a:pt x="739" y="1917"/>
                    <a:pt x="743" y="1917"/>
                  </a:cubicBezTo>
                  <a:cubicBezTo>
                    <a:pt x="750" y="1917"/>
                    <a:pt x="762" y="1914"/>
                    <a:pt x="762" y="1914"/>
                  </a:cubicBezTo>
                  <a:cubicBezTo>
                    <a:pt x="762" y="1914"/>
                    <a:pt x="799" y="1908"/>
                    <a:pt x="829" y="1914"/>
                  </a:cubicBezTo>
                  <a:cubicBezTo>
                    <a:pt x="855" y="1922"/>
                    <a:pt x="876" y="1943"/>
                    <a:pt x="895" y="1944"/>
                  </a:cubicBezTo>
                  <a:cubicBezTo>
                    <a:pt x="914" y="1944"/>
                    <a:pt x="922" y="1937"/>
                    <a:pt x="922" y="1937"/>
                  </a:cubicBezTo>
                  <a:cubicBezTo>
                    <a:pt x="963" y="1935"/>
                    <a:pt x="963" y="1935"/>
                    <a:pt x="963" y="1935"/>
                  </a:cubicBezTo>
                  <a:cubicBezTo>
                    <a:pt x="986" y="1913"/>
                    <a:pt x="986" y="1913"/>
                    <a:pt x="986" y="1913"/>
                  </a:cubicBezTo>
                  <a:cubicBezTo>
                    <a:pt x="1016" y="1926"/>
                    <a:pt x="1016" y="1926"/>
                    <a:pt x="1016" y="1926"/>
                  </a:cubicBezTo>
                  <a:cubicBezTo>
                    <a:pt x="1016" y="1926"/>
                    <a:pt x="1013" y="1892"/>
                    <a:pt x="1025" y="1892"/>
                  </a:cubicBezTo>
                  <a:cubicBezTo>
                    <a:pt x="1036" y="1893"/>
                    <a:pt x="1047" y="1897"/>
                    <a:pt x="1047" y="1897"/>
                  </a:cubicBezTo>
                  <a:cubicBezTo>
                    <a:pt x="1081" y="1887"/>
                    <a:pt x="1081" y="1887"/>
                    <a:pt x="1081" y="1887"/>
                  </a:cubicBezTo>
                  <a:cubicBezTo>
                    <a:pt x="1086" y="1853"/>
                    <a:pt x="1086" y="1853"/>
                    <a:pt x="1086" y="1853"/>
                  </a:cubicBezTo>
                  <a:cubicBezTo>
                    <a:pt x="1098" y="1838"/>
                    <a:pt x="1098" y="1838"/>
                    <a:pt x="1098" y="1838"/>
                  </a:cubicBezTo>
                  <a:cubicBezTo>
                    <a:pt x="1095" y="1831"/>
                    <a:pt x="1095" y="1831"/>
                    <a:pt x="1095" y="1831"/>
                  </a:cubicBezTo>
                  <a:cubicBezTo>
                    <a:pt x="1020" y="1831"/>
                    <a:pt x="1020" y="1831"/>
                    <a:pt x="1020" y="1831"/>
                  </a:cubicBezTo>
                  <a:cubicBezTo>
                    <a:pt x="1009" y="1827"/>
                    <a:pt x="1009" y="1827"/>
                    <a:pt x="1009" y="1827"/>
                  </a:cubicBezTo>
                  <a:cubicBezTo>
                    <a:pt x="1024" y="1820"/>
                    <a:pt x="1024" y="1820"/>
                    <a:pt x="1024" y="1820"/>
                  </a:cubicBezTo>
                  <a:cubicBezTo>
                    <a:pt x="1024" y="1820"/>
                    <a:pt x="1028" y="1812"/>
                    <a:pt x="1017" y="1808"/>
                  </a:cubicBezTo>
                  <a:cubicBezTo>
                    <a:pt x="1006" y="1803"/>
                    <a:pt x="995" y="1811"/>
                    <a:pt x="995" y="1811"/>
                  </a:cubicBezTo>
                  <a:cubicBezTo>
                    <a:pt x="972" y="1809"/>
                    <a:pt x="972" y="1809"/>
                    <a:pt x="972" y="1809"/>
                  </a:cubicBezTo>
                  <a:cubicBezTo>
                    <a:pt x="999" y="1799"/>
                    <a:pt x="999" y="1799"/>
                    <a:pt x="999" y="1799"/>
                  </a:cubicBezTo>
                  <a:cubicBezTo>
                    <a:pt x="981" y="1787"/>
                    <a:pt x="981" y="1787"/>
                    <a:pt x="981" y="1787"/>
                  </a:cubicBezTo>
                  <a:cubicBezTo>
                    <a:pt x="970" y="1786"/>
                    <a:pt x="970" y="1786"/>
                    <a:pt x="970" y="1786"/>
                  </a:cubicBezTo>
                  <a:cubicBezTo>
                    <a:pt x="962" y="1790"/>
                    <a:pt x="962" y="1790"/>
                    <a:pt x="962" y="1790"/>
                  </a:cubicBezTo>
                  <a:cubicBezTo>
                    <a:pt x="951" y="1789"/>
                    <a:pt x="951" y="1789"/>
                    <a:pt x="951" y="1789"/>
                  </a:cubicBezTo>
                  <a:cubicBezTo>
                    <a:pt x="958" y="1786"/>
                    <a:pt x="958" y="1786"/>
                    <a:pt x="958" y="1786"/>
                  </a:cubicBezTo>
                  <a:cubicBezTo>
                    <a:pt x="966" y="1779"/>
                    <a:pt x="966" y="1779"/>
                    <a:pt x="966" y="1779"/>
                  </a:cubicBezTo>
                  <a:cubicBezTo>
                    <a:pt x="981" y="1779"/>
                    <a:pt x="981" y="1779"/>
                    <a:pt x="981" y="1779"/>
                  </a:cubicBezTo>
                  <a:cubicBezTo>
                    <a:pt x="1011" y="1785"/>
                    <a:pt x="1011" y="1785"/>
                    <a:pt x="1011" y="1785"/>
                  </a:cubicBezTo>
                  <a:cubicBezTo>
                    <a:pt x="1030" y="1770"/>
                    <a:pt x="1030" y="1770"/>
                    <a:pt x="1030" y="1770"/>
                  </a:cubicBezTo>
                  <a:cubicBezTo>
                    <a:pt x="1019" y="1762"/>
                    <a:pt x="1019" y="1762"/>
                    <a:pt x="1019" y="1762"/>
                  </a:cubicBezTo>
                  <a:cubicBezTo>
                    <a:pt x="1035" y="1759"/>
                    <a:pt x="1035" y="1759"/>
                    <a:pt x="1035" y="1759"/>
                  </a:cubicBezTo>
                  <a:cubicBezTo>
                    <a:pt x="1039" y="1736"/>
                    <a:pt x="1039" y="1736"/>
                    <a:pt x="1039" y="1736"/>
                  </a:cubicBezTo>
                  <a:cubicBezTo>
                    <a:pt x="1017" y="1743"/>
                    <a:pt x="1017" y="1743"/>
                    <a:pt x="1017" y="1743"/>
                  </a:cubicBezTo>
                  <a:cubicBezTo>
                    <a:pt x="1009" y="1735"/>
                    <a:pt x="1009" y="1735"/>
                    <a:pt x="1009" y="1735"/>
                  </a:cubicBezTo>
                  <a:cubicBezTo>
                    <a:pt x="1044" y="1725"/>
                    <a:pt x="1044" y="1725"/>
                    <a:pt x="1044" y="1725"/>
                  </a:cubicBezTo>
                  <a:cubicBezTo>
                    <a:pt x="1048" y="1717"/>
                    <a:pt x="1048" y="1717"/>
                    <a:pt x="1048" y="1717"/>
                  </a:cubicBezTo>
                  <a:cubicBezTo>
                    <a:pt x="1058" y="1733"/>
                    <a:pt x="1058" y="1733"/>
                    <a:pt x="1058" y="1733"/>
                  </a:cubicBezTo>
                  <a:cubicBezTo>
                    <a:pt x="1058" y="1733"/>
                    <a:pt x="1073" y="1734"/>
                    <a:pt x="1085" y="1727"/>
                  </a:cubicBezTo>
                  <a:cubicBezTo>
                    <a:pt x="1096" y="1724"/>
                    <a:pt x="1085" y="1712"/>
                    <a:pt x="1085" y="1712"/>
                  </a:cubicBezTo>
                  <a:cubicBezTo>
                    <a:pt x="1093" y="1704"/>
                    <a:pt x="1093" y="1704"/>
                    <a:pt x="1093" y="1704"/>
                  </a:cubicBezTo>
                  <a:cubicBezTo>
                    <a:pt x="1071" y="1696"/>
                    <a:pt x="1071" y="1696"/>
                    <a:pt x="1071" y="1696"/>
                  </a:cubicBezTo>
                  <a:cubicBezTo>
                    <a:pt x="1090" y="1689"/>
                    <a:pt x="1090" y="1689"/>
                    <a:pt x="1090" y="1689"/>
                  </a:cubicBezTo>
                  <a:cubicBezTo>
                    <a:pt x="1091" y="1677"/>
                    <a:pt x="1091" y="1677"/>
                    <a:pt x="1091" y="1677"/>
                  </a:cubicBezTo>
                  <a:cubicBezTo>
                    <a:pt x="1098" y="1678"/>
                    <a:pt x="1098" y="1678"/>
                    <a:pt x="1098" y="1678"/>
                  </a:cubicBezTo>
                  <a:cubicBezTo>
                    <a:pt x="1101" y="1697"/>
                    <a:pt x="1101" y="1697"/>
                    <a:pt x="1101" y="1697"/>
                  </a:cubicBezTo>
                  <a:cubicBezTo>
                    <a:pt x="1101" y="1697"/>
                    <a:pt x="1143" y="1684"/>
                    <a:pt x="1151" y="1673"/>
                  </a:cubicBezTo>
                  <a:cubicBezTo>
                    <a:pt x="1162" y="1662"/>
                    <a:pt x="1152" y="1634"/>
                    <a:pt x="1164" y="1627"/>
                  </a:cubicBezTo>
                  <a:cubicBezTo>
                    <a:pt x="1176" y="1616"/>
                    <a:pt x="1196" y="1579"/>
                    <a:pt x="1190" y="1548"/>
                  </a:cubicBezTo>
                  <a:cubicBezTo>
                    <a:pt x="1188" y="1514"/>
                    <a:pt x="1148" y="1477"/>
                    <a:pt x="1148" y="1477"/>
                  </a:cubicBezTo>
                  <a:cubicBezTo>
                    <a:pt x="1108" y="1453"/>
                    <a:pt x="1108" y="1453"/>
                    <a:pt x="1108" y="1453"/>
                  </a:cubicBezTo>
                  <a:cubicBezTo>
                    <a:pt x="1101" y="1456"/>
                    <a:pt x="1101" y="1456"/>
                    <a:pt x="1101" y="1456"/>
                  </a:cubicBezTo>
                  <a:cubicBezTo>
                    <a:pt x="1037" y="1449"/>
                    <a:pt x="1037" y="1449"/>
                    <a:pt x="1037" y="1449"/>
                  </a:cubicBezTo>
                  <a:cubicBezTo>
                    <a:pt x="1013" y="1486"/>
                    <a:pt x="1013" y="1486"/>
                    <a:pt x="1013" y="1486"/>
                  </a:cubicBezTo>
                  <a:cubicBezTo>
                    <a:pt x="999" y="1478"/>
                    <a:pt x="999" y="1478"/>
                    <a:pt x="999" y="1478"/>
                  </a:cubicBezTo>
                  <a:cubicBezTo>
                    <a:pt x="985" y="1458"/>
                    <a:pt x="985" y="1458"/>
                    <a:pt x="985" y="1458"/>
                  </a:cubicBezTo>
                  <a:cubicBezTo>
                    <a:pt x="970" y="1450"/>
                    <a:pt x="970" y="1450"/>
                    <a:pt x="970" y="1450"/>
                  </a:cubicBezTo>
                  <a:cubicBezTo>
                    <a:pt x="970" y="1450"/>
                    <a:pt x="975" y="1431"/>
                    <a:pt x="990" y="1428"/>
                  </a:cubicBezTo>
                  <a:cubicBezTo>
                    <a:pt x="1009" y="1421"/>
                    <a:pt x="1032" y="1411"/>
                    <a:pt x="1032" y="1395"/>
                  </a:cubicBezTo>
                  <a:cubicBezTo>
                    <a:pt x="1037" y="1384"/>
                    <a:pt x="1024" y="1330"/>
                    <a:pt x="1024" y="1330"/>
                  </a:cubicBezTo>
                  <a:cubicBezTo>
                    <a:pt x="1007" y="1306"/>
                    <a:pt x="1007" y="1306"/>
                    <a:pt x="1007" y="1306"/>
                  </a:cubicBezTo>
                  <a:cubicBezTo>
                    <a:pt x="982" y="1282"/>
                    <a:pt x="982" y="1282"/>
                    <a:pt x="982" y="1282"/>
                  </a:cubicBezTo>
                  <a:cubicBezTo>
                    <a:pt x="982" y="1282"/>
                    <a:pt x="975" y="1266"/>
                    <a:pt x="967" y="1262"/>
                  </a:cubicBezTo>
                  <a:cubicBezTo>
                    <a:pt x="960" y="1262"/>
                    <a:pt x="945" y="1257"/>
                    <a:pt x="945" y="1257"/>
                  </a:cubicBezTo>
                  <a:cubicBezTo>
                    <a:pt x="937" y="1265"/>
                    <a:pt x="937" y="1265"/>
                    <a:pt x="937" y="1265"/>
                  </a:cubicBezTo>
                  <a:cubicBezTo>
                    <a:pt x="927" y="1253"/>
                    <a:pt x="927" y="1253"/>
                    <a:pt x="927" y="1253"/>
                  </a:cubicBezTo>
                  <a:cubicBezTo>
                    <a:pt x="901" y="1248"/>
                    <a:pt x="901" y="1248"/>
                    <a:pt x="901" y="1248"/>
                  </a:cubicBezTo>
                  <a:cubicBezTo>
                    <a:pt x="927" y="1241"/>
                    <a:pt x="927" y="1241"/>
                    <a:pt x="927" y="1241"/>
                  </a:cubicBezTo>
                  <a:cubicBezTo>
                    <a:pt x="938" y="1253"/>
                    <a:pt x="938" y="1253"/>
                    <a:pt x="938" y="1253"/>
                  </a:cubicBezTo>
                  <a:cubicBezTo>
                    <a:pt x="972" y="1251"/>
                    <a:pt x="972" y="1251"/>
                    <a:pt x="972" y="1251"/>
                  </a:cubicBezTo>
                  <a:cubicBezTo>
                    <a:pt x="972" y="1251"/>
                    <a:pt x="985" y="1278"/>
                    <a:pt x="989" y="1282"/>
                  </a:cubicBezTo>
                  <a:cubicBezTo>
                    <a:pt x="1004" y="1283"/>
                    <a:pt x="1004" y="1283"/>
                    <a:pt x="1004" y="1283"/>
                  </a:cubicBezTo>
                  <a:cubicBezTo>
                    <a:pt x="1014" y="1299"/>
                    <a:pt x="1014" y="1299"/>
                    <a:pt x="1014" y="1299"/>
                  </a:cubicBezTo>
                  <a:cubicBezTo>
                    <a:pt x="1022" y="1292"/>
                    <a:pt x="1022" y="1292"/>
                    <a:pt x="1022" y="1292"/>
                  </a:cubicBezTo>
                  <a:cubicBezTo>
                    <a:pt x="996" y="1218"/>
                    <a:pt x="996" y="1218"/>
                    <a:pt x="996" y="1218"/>
                  </a:cubicBezTo>
                  <a:cubicBezTo>
                    <a:pt x="998" y="1176"/>
                    <a:pt x="998" y="1176"/>
                    <a:pt x="998" y="1176"/>
                  </a:cubicBezTo>
                  <a:cubicBezTo>
                    <a:pt x="1009" y="1169"/>
                    <a:pt x="1009" y="1169"/>
                    <a:pt x="1009" y="1169"/>
                  </a:cubicBezTo>
                  <a:cubicBezTo>
                    <a:pt x="996" y="1130"/>
                    <a:pt x="996" y="1130"/>
                    <a:pt x="996" y="1130"/>
                  </a:cubicBezTo>
                  <a:cubicBezTo>
                    <a:pt x="981" y="1129"/>
                    <a:pt x="981" y="1129"/>
                    <a:pt x="981" y="1129"/>
                  </a:cubicBezTo>
                  <a:cubicBezTo>
                    <a:pt x="972" y="1075"/>
                    <a:pt x="972" y="1075"/>
                    <a:pt x="972" y="1075"/>
                  </a:cubicBezTo>
                  <a:cubicBezTo>
                    <a:pt x="940" y="1043"/>
                    <a:pt x="940" y="1043"/>
                    <a:pt x="940" y="1043"/>
                  </a:cubicBezTo>
                  <a:cubicBezTo>
                    <a:pt x="925" y="1038"/>
                    <a:pt x="925" y="1038"/>
                    <a:pt x="925" y="1038"/>
                  </a:cubicBezTo>
                  <a:cubicBezTo>
                    <a:pt x="908" y="999"/>
                    <a:pt x="908" y="999"/>
                    <a:pt x="908" y="999"/>
                  </a:cubicBezTo>
                  <a:cubicBezTo>
                    <a:pt x="894" y="987"/>
                    <a:pt x="894" y="987"/>
                    <a:pt x="894" y="987"/>
                  </a:cubicBezTo>
                  <a:cubicBezTo>
                    <a:pt x="892" y="945"/>
                    <a:pt x="892" y="945"/>
                    <a:pt x="892" y="945"/>
                  </a:cubicBezTo>
                  <a:cubicBezTo>
                    <a:pt x="882" y="914"/>
                    <a:pt x="882" y="914"/>
                    <a:pt x="882" y="914"/>
                  </a:cubicBezTo>
                  <a:cubicBezTo>
                    <a:pt x="889" y="849"/>
                    <a:pt x="889" y="849"/>
                    <a:pt x="889" y="849"/>
                  </a:cubicBezTo>
                  <a:cubicBezTo>
                    <a:pt x="879" y="834"/>
                    <a:pt x="879" y="834"/>
                    <a:pt x="879" y="834"/>
                  </a:cubicBezTo>
                  <a:cubicBezTo>
                    <a:pt x="888" y="788"/>
                    <a:pt x="888" y="788"/>
                    <a:pt x="888" y="788"/>
                  </a:cubicBezTo>
                  <a:cubicBezTo>
                    <a:pt x="870" y="772"/>
                    <a:pt x="870" y="772"/>
                    <a:pt x="870" y="772"/>
                  </a:cubicBezTo>
                  <a:cubicBezTo>
                    <a:pt x="871" y="753"/>
                    <a:pt x="871" y="753"/>
                    <a:pt x="871" y="753"/>
                  </a:cubicBezTo>
                  <a:cubicBezTo>
                    <a:pt x="857" y="741"/>
                    <a:pt x="857" y="741"/>
                    <a:pt x="857" y="741"/>
                  </a:cubicBezTo>
                  <a:cubicBezTo>
                    <a:pt x="854" y="725"/>
                    <a:pt x="854" y="725"/>
                    <a:pt x="854" y="725"/>
                  </a:cubicBezTo>
                  <a:cubicBezTo>
                    <a:pt x="842" y="729"/>
                    <a:pt x="842" y="729"/>
                    <a:pt x="842" y="729"/>
                  </a:cubicBezTo>
                  <a:cubicBezTo>
                    <a:pt x="854" y="718"/>
                    <a:pt x="854" y="718"/>
                    <a:pt x="854" y="718"/>
                  </a:cubicBezTo>
                  <a:cubicBezTo>
                    <a:pt x="843" y="709"/>
                    <a:pt x="843" y="709"/>
                    <a:pt x="843" y="709"/>
                  </a:cubicBezTo>
                  <a:cubicBezTo>
                    <a:pt x="843" y="709"/>
                    <a:pt x="851" y="698"/>
                    <a:pt x="840" y="694"/>
                  </a:cubicBezTo>
                  <a:cubicBezTo>
                    <a:pt x="829" y="693"/>
                    <a:pt x="822" y="689"/>
                    <a:pt x="822" y="689"/>
                  </a:cubicBezTo>
                  <a:cubicBezTo>
                    <a:pt x="786" y="646"/>
                    <a:pt x="786" y="646"/>
                    <a:pt x="786" y="646"/>
                  </a:cubicBezTo>
                  <a:cubicBezTo>
                    <a:pt x="786" y="646"/>
                    <a:pt x="787" y="638"/>
                    <a:pt x="768" y="641"/>
                  </a:cubicBezTo>
                  <a:cubicBezTo>
                    <a:pt x="749" y="644"/>
                    <a:pt x="748" y="667"/>
                    <a:pt x="733" y="666"/>
                  </a:cubicBezTo>
                  <a:cubicBezTo>
                    <a:pt x="718" y="665"/>
                    <a:pt x="715" y="646"/>
                    <a:pt x="715" y="646"/>
                  </a:cubicBezTo>
                  <a:cubicBezTo>
                    <a:pt x="715" y="646"/>
                    <a:pt x="700" y="653"/>
                    <a:pt x="689" y="649"/>
                  </a:cubicBezTo>
                  <a:cubicBezTo>
                    <a:pt x="678" y="644"/>
                    <a:pt x="671" y="632"/>
                    <a:pt x="671" y="632"/>
                  </a:cubicBezTo>
                  <a:cubicBezTo>
                    <a:pt x="671" y="632"/>
                    <a:pt x="645" y="627"/>
                    <a:pt x="649" y="624"/>
                  </a:cubicBezTo>
                  <a:cubicBezTo>
                    <a:pt x="653" y="616"/>
                    <a:pt x="675" y="617"/>
                    <a:pt x="675" y="617"/>
                  </a:cubicBezTo>
                  <a:cubicBezTo>
                    <a:pt x="675" y="617"/>
                    <a:pt x="678" y="633"/>
                    <a:pt x="689" y="633"/>
                  </a:cubicBezTo>
                  <a:cubicBezTo>
                    <a:pt x="697" y="634"/>
                    <a:pt x="712" y="627"/>
                    <a:pt x="712" y="627"/>
                  </a:cubicBezTo>
                  <a:cubicBezTo>
                    <a:pt x="723" y="631"/>
                    <a:pt x="723" y="631"/>
                    <a:pt x="723" y="631"/>
                  </a:cubicBezTo>
                  <a:cubicBezTo>
                    <a:pt x="724" y="616"/>
                    <a:pt x="724" y="616"/>
                    <a:pt x="724" y="616"/>
                  </a:cubicBezTo>
                  <a:cubicBezTo>
                    <a:pt x="754" y="606"/>
                    <a:pt x="754" y="606"/>
                    <a:pt x="754" y="606"/>
                  </a:cubicBezTo>
                  <a:cubicBezTo>
                    <a:pt x="780" y="615"/>
                    <a:pt x="780" y="615"/>
                    <a:pt x="780" y="615"/>
                  </a:cubicBezTo>
                  <a:cubicBezTo>
                    <a:pt x="811" y="593"/>
                    <a:pt x="811" y="593"/>
                    <a:pt x="811" y="593"/>
                  </a:cubicBezTo>
                  <a:cubicBezTo>
                    <a:pt x="782" y="576"/>
                    <a:pt x="782" y="576"/>
                    <a:pt x="782" y="576"/>
                  </a:cubicBezTo>
                  <a:cubicBezTo>
                    <a:pt x="782" y="576"/>
                    <a:pt x="797" y="573"/>
                    <a:pt x="790" y="562"/>
                  </a:cubicBezTo>
                  <a:cubicBezTo>
                    <a:pt x="783" y="554"/>
                    <a:pt x="787" y="550"/>
                    <a:pt x="776" y="549"/>
                  </a:cubicBezTo>
                  <a:cubicBezTo>
                    <a:pt x="761" y="553"/>
                    <a:pt x="753" y="564"/>
                    <a:pt x="745" y="563"/>
                  </a:cubicBezTo>
                  <a:cubicBezTo>
                    <a:pt x="737" y="567"/>
                    <a:pt x="719" y="562"/>
                    <a:pt x="719" y="562"/>
                  </a:cubicBezTo>
                  <a:cubicBezTo>
                    <a:pt x="719" y="562"/>
                    <a:pt x="741" y="559"/>
                    <a:pt x="745" y="556"/>
                  </a:cubicBezTo>
                  <a:cubicBezTo>
                    <a:pt x="749" y="552"/>
                    <a:pt x="765" y="541"/>
                    <a:pt x="772" y="542"/>
                  </a:cubicBezTo>
                  <a:cubicBezTo>
                    <a:pt x="780" y="542"/>
                    <a:pt x="798" y="554"/>
                    <a:pt x="798" y="554"/>
                  </a:cubicBezTo>
                  <a:cubicBezTo>
                    <a:pt x="836" y="537"/>
                    <a:pt x="836" y="537"/>
                    <a:pt x="836" y="537"/>
                  </a:cubicBezTo>
                  <a:cubicBezTo>
                    <a:pt x="857" y="500"/>
                    <a:pt x="857" y="500"/>
                    <a:pt x="857" y="500"/>
                  </a:cubicBezTo>
                  <a:cubicBezTo>
                    <a:pt x="895" y="467"/>
                    <a:pt x="895" y="467"/>
                    <a:pt x="895" y="467"/>
                  </a:cubicBezTo>
                  <a:cubicBezTo>
                    <a:pt x="924" y="423"/>
                    <a:pt x="924" y="423"/>
                    <a:pt x="924" y="423"/>
                  </a:cubicBezTo>
                  <a:cubicBezTo>
                    <a:pt x="924" y="423"/>
                    <a:pt x="924" y="411"/>
                    <a:pt x="932" y="404"/>
                  </a:cubicBezTo>
                  <a:cubicBezTo>
                    <a:pt x="936" y="396"/>
                    <a:pt x="987" y="353"/>
                    <a:pt x="980" y="326"/>
                  </a:cubicBezTo>
                  <a:cubicBezTo>
                    <a:pt x="974" y="299"/>
                    <a:pt x="933" y="289"/>
                    <a:pt x="933" y="289"/>
                  </a:cubicBezTo>
                  <a:cubicBezTo>
                    <a:pt x="903" y="292"/>
                    <a:pt x="903" y="292"/>
                    <a:pt x="903" y="292"/>
                  </a:cubicBezTo>
                  <a:cubicBezTo>
                    <a:pt x="852" y="270"/>
                    <a:pt x="852" y="270"/>
                    <a:pt x="852" y="270"/>
                  </a:cubicBezTo>
                  <a:cubicBezTo>
                    <a:pt x="829" y="273"/>
                    <a:pt x="829" y="273"/>
                    <a:pt x="829" y="273"/>
                  </a:cubicBezTo>
                  <a:cubicBezTo>
                    <a:pt x="829" y="273"/>
                    <a:pt x="815" y="257"/>
                    <a:pt x="797" y="252"/>
                  </a:cubicBezTo>
                  <a:cubicBezTo>
                    <a:pt x="778" y="251"/>
                    <a:pt x="729" y="264"/>
                    <a:pt x="729" y="264"/>
                  </a:cubicBezTo>
                  <a:cubicBezTo>
                    <a:pt x="718" y="260"/>
                    <a:pt x="718" y="260"/>
                    <a:pt x="718" y="260"/>
                  </a:cubicBezTo>
                  <a:cubicBezTo>
                    <a:pt x="702" y="274"/>
                    <a:pt x="702" y="274"/>
                    <a:pt x="702" y="274"/>
                  </a:cubicBezTo>
                  <a:cubicBezTo>
                    <a:pt x="653" y="276"/>
                    <a:pt x="653" y="276"/>
                    <a:pt x="653" y="276"/>
                  </a:cubicBezTo>
                  <a:cubicBezTo>
                    <a:pt x="691" y="266"/>
                    <a:pt x="691" y="266"/>
                    <a:pt x="691" y="266"/>
                  </a:cubicBezTo>
                  <a:cubicBezTo>
                    <a:pt x="715" y="244"/>
                    <a:pt x="715" y="244"/>
                    <a:pt x="715" y="244"/>
                  </a:cubicBezTo>
                  <a:cubicBezTo>
                    <a:pt x="715" y="244"/>
                    <a:pt x="700" y="240"/>
                    <a:pt x="696" y="240"/>
                  </a:cubicBezTo>
                  <a:cubicBezTo>
                    <a:pt x="693" y="239"/>
                    <a:pt x="674" y="246"/>
                    <a:pt x="674" y="246"/>
                  </a:cubicBezTo>
                  <a:cubicBezTo>
                    <a:pt x="666" y="242"/>
                    <a:pt x="666" y="242"/>
                    <a:pt x="666" y="242"/>
                  </a:cubicBezTo>
                  <a:cubicBezTo>
                    <a:pt x="693" y="232"/>
                    <a:pt x="693" y="232"/>
                    <a:pt x="693" y="232"/>
                  </a:cubicBezTo>
                  <a:cubicBezTo>
                    <a:pt x="723" y="237"/>
                    <a:pt x="723" y="237"/>
                    <a:pt x="723" y="237"/>
                  </a:cubicBezTo>
                  <a:cubicBezTo>
                    <a:pt x="758" y="208"/>
                    <a:pt x="758" y="208"/>
                    <a:pt x="758" y="208"/>
                  </a:cubicBezTo>
                  <a:cubicBezTo>
                    <a:pt x="735" y="207"/>
                    <a:pt x="735" y="207"/>
                    <a:pt x="735" y="207"/>
                  </a:cubicBezTo>
                  <a:cubicBezTo>
                    <a:pt x="713" y="198"/>
                    <a:pt x="713" y="198"/>
                    <a:pt x="713" y="198"/>
                  </a:cubicBezTo>
                  <a:cubicBezTo>
                    <a:pt x="732" y="195"/>
                    <a:pt x="732" y="195"/>
                    <a:pt x="732" y="195"/>
                  </a:cubicBezTo>
                  <a:cubicBezTo>
                    <a:pt x="725" y="180"/>
                    <a:pt x="725" y="180"/>
                    <a:pt x="725" y="180"/>
                  </a:cubicBezTo>
                  <a:cubicBezTo>
                    <a:pt x="740" y="181"/>
                    <a:pt x="740" y="181"/>
                    <a:pt x="740" y="181"/>
                  </a:cubicBezTo>
                  <a:cubicBezTo>
                    <a:pt x="763" y="163"/>
                    <a:pt x="763" y="163"/>
                    <a:pt x="763" y="163"/>
                  </a:cubicBezTo>
                  <a:cubicBezTo>
                    <a:pt x="763" y="163"/>
                    <a:pt x="786" y="160"/>
                    <a:pt x="805" y="145"/>
                  </a:cubicBezTo>
                  <a:cubicBezTo>
                    <a:pt x="821" y="131"/>
                    <a:pt x="829" y="127"/>
                    <a:pt x="829" y="127"/>
                  </a:cubicBezTo>
                  <a:cubicBezTo>
                    <a:pt x="829" y="127"/>
                    <a:pt x="851" y="125"/>
                    <a:pt x="863" y="121"/>
                  </a:cubicBezTo>
                  <a:cubicBezTo>
                    <a:pt x="870" y="114"/>
                    <a:pt x="883" y="88"/>
                    <a:pt x="883" y="88"/>
                  </a:cubicBezTo>
                  <a:cubicBezTo>
                    <a:pt x="883" y="88"/>
                    <a:pt x="871" y="99"/>
                    <a:pt x="875" y="88"/>
                  </a:cubicBezTo>
                  <a:cubicBezTo>
                    <a:pt x="876" y="76"/>
                    <a:pt x="896" y="54"/>
                    <a:pt x="896" y="54"/>
                  </a:cubicBezTo>
                  <a:cubicBezTo>
                    <a:pt x="862" y="45"/>
                    <a:pt x="862" y="45"/>
                    <a:pt x="862" y="45"/>
                  </a:cubicBezTo>
                  <a:cubicBezTo>
                    <a:pt x="847" y="44"/>
                    <a:pt x="847" y="44"/>
                    <a:pt x="847" y="44"/>
                  </a:cubicBezTo>
                  <a:cubicBezTo>
                    <a:pt x="855" y="52"/>
                    <a:pt x="855" y="52"/>
                    <a:pt x="855" y="52"/>
                  </a:cubicBezTo>
                  <a:cubicBezTo>
                    <a:pt x="825" y="43"/>
                    <a:pt x="825" y="43"/>
                    <a:pt x="825" y="43"/>
                  </a:cubicBezTo>
                  <a:cubicBezTo>
                    <a:pt x="802" y="50"/>
                    <a:pt x="802" y="50"/>
                    <a:pt x="802" y="50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73" y="33"/>
                    <a:pt x="773" y="33"/>
                    <a:pt x="773" y="33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39" y="43"/>
                    <a:pt x="739" y="43"/>
                    <a:pt x="739" y="43"/>
                  </a:cubicBezTo>
                  <a:cubicBezTo>
                    <a:pt x="712" y="57"/>
                    <a:pt x="712" y="57"/>
                    <a:pt x="712" y="57"/>
                  </a:cubicBezTo>
                  <a:cubicBezTo>
                    <a:pt x="724" y="38"/>
                    <a:pt x="724" y="38"/>
                    <a:pt x="724" y="38"/>
                  </a:cubicBezTo>
                  <a:cubicBezTo>
                    <a:pt x="710" y="18"/>
                    <a:pt x="710" y="18"/>
                    <a:pt x="710" y="18"/>
                  </a:cubicBezTo>
                  <a:cubicBezTo>
                    <a:pt x="710" y="18"/>
                    <a:pt x="686" y="48"/>
                    <a:pt x="683" y="48"/>
                  </a:cubicBezTo>
                  <a:cubicBezTo>
                    <a:pt x="675" y="44"/>
                    <a:pt x="691" y="25"/>
                    <a:pt x="691" y="25"/>
                  </a:cubicBezTo>
                  <a:cubicBezTo>
                    <a:pt x="688" y="2"/>
                    <a:pt x="688" y="2"/>
                    <a:pt x="688" y="2"/>
                  </a:cubicBezTo>
                  <a:cubicBezTo>
                    <a:pt x="680" y="13"/>
                    <a:pt x="680" y="13"/>
                    <a:pt x="680" y="13"/>
                  </a:cubicBezTo>
                  <a:cubicBezTo>
                    <a:pt x="677" y="5"/>
                    <a:pt x="677" y="5"/>
                    <a:pt x="677" y="5"/>
                  </a:cubicBezTo>
                  <a:cubicBezTo>
                    <a:pt x="677" y="5"/>
                    <a:pt x="662" y="1"/>
                    <a:pt x="659" y="1"/>
                  </a:cubicBezTo>
                  <a:cubicBezTo>
                    <a:pt x="651" y="0"/>
                    <a:pt x="655" y="8"/>
                    <a:pt x="655" y="8"/>
                  </a:cubicBezTo>
                  <a:cubicBezTo>
                    <a:pt x="655" y="8"/>
                    <a:pt x="643" y="11"/>
                    <a:pt x="639" y="19"/>
                  </a:cubicBezTo>
                  <a:cubicBezTo>
                    <a:pt x="635" y="26"/>
                    <a:pt x="642" y="42"/>
                    <a:pt x="642" y="42"/>
                  </a:cubicBezTo>
                  <a:cubicBezTo>
                    <a:pt x="642" y="42"/>
                    <a:pt x="631" y="38"/>
                    <a:pt x="630" y="49"/>
                  </a:cubicBezTo>
                  <a:cubicBezTo>
                    <a:pt x="626" y="60"/>
                    <a:pt x="629" y="72"/>
                    <a:pt x="629" y="72"/>
                  </a:cubicBezTo>
                  <a:cubicBezTo>
                    <a:pt x="644" y="84"/>
                    <a:pt x="644" y="84"/>
                    <a:pt x="644" y="84"/>
                  </a:cubicBezTo>
                  <a:cubicBezTo>
                    <a:pt x="625" y="76"/>
                    <a:pt x="625" y="76"/>
                    <a:pt x="625" y="76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592" y="70"/>
                    <a:pt x="592" y="70"/>
                    <a:pt x="592" y="70"/>
                  </a:cubicBezTo>
                  <a:cubicBezTo>
                    <a:pt x="588" y="70"/>
                    <a:pt x="588" y="70"/>
                    <a:pt x="588" y="70"/>
                  </a:cubicBezTo>
                  <a:cubicBezTo>
                    <a:pt x="595" y="82"/>
                    <a:pt x="595" y="82"/>
                    <a:pt x="595" y="82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75" y="108"/>
                    <a:pt x="575" y="108"/>
                    <a:pt x="575" y="108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585" y="127"/>
                    <a:pt x="585" y="127"/>
                    <a:pt x="585" y="127"/>
                  </a:cubicBezTo>
                  <a:cubicBezTo>
                    <a:pt x="581" y="135"/>
                    <a:pt x="581" y="135"/>
                    <a:pt x="581" y="135"/>
                  </a:cubicBezTo>
                  <a:cubicBezTo>
                    <a:pt x="592" y="143"/>
                    <a:pt x="592" y="143"/>
                    <a:pt x="592" y="143"/>
                  </a:cubicBezTo>
                  <a:cubicBezTo>
                    <a:pt x="602" y="170"/>
                    <a:pt x="602" y="170"/>
                    <a:pt x="602" y="170"/>
                  </a:cubicBezTo>
                  <a:cubicBezTo>
                    <a:pt x="578" y="135"/>
                    <a:pt x="578" y="135"/>
                    <a:pt x="578" y="135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48" y="137"/>
                    <a:pt x="548" y="137"/>
                    <a:pt x="548" y="137"/>
                  </a:cubicBezTo>
                  <a:cubicBezTo>
                    <a:pt x="536" y="140"/>
                    <a:pt x="536" y="140"/>
                    <a:pt x="536" y="140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29" y="144"/>
                    <a:pt x="529" y="144"/>
                    <a:pt x="529" y="144"/>
                  </a:cubicBezTo>
                  <a:cubicBezTo>
                    <a:pt x="510" y="143"/>
                    <a:pt x="510" y="143"/>
                    <a:pt x="510" y="143"/>
                  </a:cubicBezTo>
                  <a:cubicBezTo>
                    <a:pt x="509" y="166"/>
                    <a:pt x="509" y="166"/>
                    <a:pt x="509" y="166"/>
                  </a:cubicBezTo>
                  <a:cubicBezTo>
                    <a:pt x="519" y="182"/>
                    <a:pt x="519" y="182"/>
                    <a:pt x="519" y="182"/>
                  </a:cubicBezTo>
                  <a:lnTo>
                    <a:pt x="508" y="17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Freeform 244">
              <a:extLst>
                <a:ext uri="{FF2B5EF4-FFF2-40B4-BE49-F238E27FC236}">
                  <a16:creationId xmlns:a16="http://schemas.microsoft.com/office/drawing/2014/main" id="{ACB6AFD6-6C83-4A91-A438-89F2A4C70C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2197" y="3577618"/>
              <a:ext cx="36681" cy="36681"/>
            </a:xfrm>
            <a:custGeom>
              <a:avLst/>
              <a:gdLst>
                <a:gd name="T0" fmla="*/ 46 w 71"/>
                <a:gd name="T1" fmla="*/ 0 h 68"/>
                <a:gd name="T2" fmla="*/ 23 w 71"/>
                <a:gd name="T3" fmla="*/ 29 h 68"/>
                <a:gd name="T4" fmla="*/ 8 w 71"/>
                <a:gd name="T5" fmla="*/ 33 h 68"/>
                <a:gd name="T6" fmla="*/ 7 w 71"/>
                <a:gd name="T7" fmla="*/ 52 h 68"/>
                <a:gd name="T8" fmla="*/ 21 w 71"/>
                <a:gd name="T9" fmla="*/ 68 h 68"/>
                <a:gd name="T10" fmla="*/ 36 w 71"/>
                <a:gd name="T11" fmla="*/ 61 h 68"/>
                <a:gd name="T12" fmla="*/ 71 w 71"/>
                <a:gd name="T13" fmla="*/ 32 h 68"/>
                <a:gd name="T14" fmla="*/ 64 w 71"/>
                <a:gd name="T15" fmla="*/ 20 h 68"/>
                <a:gd name="T16" fmla="*/ 65 w 71"/>
                <a:gd name="T17" fmla="*/ 5 h 68"/>
                <a:gd name="T18" fmla="*/ 46 w 7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8">
                  <a:moveTo>
                    <a:pt x="46" y="0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0" y="44"/>
                    <a:pt x="7" y="52"/>
                  </a:cubicBezTo>
                  <a:cubicBezTo>
                    <a:pt x="14" y="63"/>
                    <a:pt x="21" y="68"/>
                    <a:pt x="21" y="68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59" y="43"/>
                    <a:pt x="71" y="32"/>
                    <a:pt x="71" y="32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5"/>
                    <a:pt x="65" y="5"/>
                    <a:pt x="65" y="5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Freeform 245">
              <a:extLst>
                <a:ext uri="{FF2B5EF4-FFF2-40B4-BE49-F238E27FC236}">
                  <a16:creationId xmlns:a16="http://schemas.microsoft.com/office/drawing/2014/main" id="{AF803D9B-48F9-4A3D-85EE-D90EF710235E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9870" y="3060905"/>
              <a:ext cx="81337" cy="76550"/>
            </a:xfrm>
            <a:custGeom>
              <a:avLst/>
              <a:gdLst>
                <a:gd name="T0" fmla="*/ 13 w 155"/>
                <a:gd name="T1" fmla="*/ 86 h 144"/>
                <a:gd name="T2" fmla="*/ 35 w 155"/>
                <a:gd name="T3" fmla="*/ 102 h 144"/>
                <a:gd name="T4" fmla="*/ 38 w 155"/>
                <a:gd name="T5" fmla="*/ 110 h 144"/>
                <a:gd name="T6" fmla="*/ 31 w 155"/>
                <a:gd name="T7" fmla="*/ 106 h 144"/>
                <a:gd name="T8" fmla="*/ 27 w 155"/>
                <a:gd name="T9" fmla="*/ 110 h 144"/>
                <a:gd name="T10" fmla="*/ 27 w 155"/>
                <a:gd name="T11" fmla="*/ 121 h 144"/>
                <a:gd name="T12" fmla="*/ 11 w 155"/>
                <a:gd name="T13" fmla="*/ 124 h 144"/>
                <a:gd name="T14" fmla="*/ 4 w 155"/>
                <a:gd name="T15" fmla="*/ 120 h 144"/>
                <a:gd name="T16" fmla="*/ 0 w 155"/>
                <a:gd name="T17" fmla="*/ 120 h 144"/>
                <a:gd name="T18" fmla="*/ 18 w 155"/>
                <a:gd name="T19" fmla="*/ 144 h 144"/>
                <a:gd name="T20" fmla="*/ 45 w 155"/>
                <a:gd name="T21" fmla="*/ 130 h 144"/>
                <a:gd name="T22" fmla="*/ 49 w 155"/>
                <a:gd name="T23" fmla="*/ 118 h 144"/>
                <a:gd name="T24" fmla="*/ 57 w 155"/>
                <a:gd name="T25" fmla="*/ 119 h 144"/>
                <a:gd name="T26" fmla="*/ 58 w 155"/>
                <a:gd name="T27" fmla="*/ 96 h 144"/>
                <a:gd name="T28" fmla="*/ 65 w 155"/>
                <a:gd name="T29" fmla="*/ 96 h 144"/>
                <a:gd name="T30" fmla="*/ 72 w 155"/>
                <a:gd name="T31" fmla="*/ 116 h 144"/>
                <a:gd name="T32" fmla="*/ 87 w 155"/>
                <a:gd name="T33" fmla="*/ 105 h 144"/>
                <a:gd name="T34" fmla="*/ 102 w 155"/>
                <a:gd name="T35" fmla="*/ 102 h 144"/>
                <a:gd name="T36" fmla="*/ 92 w 155"/>
                <a:gd name="T37" fmla="*/ 82 h 144"/>
                <a:gd name="T38" fmla="*/ 107 w 155"/>
                <a:gd name="T39" fmla="*/ 75 h 144"/>
                <a:gd name="T40" fmla="*/ 115 w 155"/>
                <a:gd name="T41" fmla="*/ 64 h 144"/>
                <a:gd name="T42" fmla="*/ 138 w 155"/>
                <a:gd name="T43" fmla="*/ 69 h 144"/>
                <a:gd name="T44" fmla="*/ 153 w 155"/>
                <a:gd name="T45" fmla="*/ 58 h 144"/>
                <a:gd name="T46" fmla="*/ 150 w 155"/>
                <a:gd name="T47" fmla="*/ 50 h 144"/>
                <a:gd name="T48" fmla="*/ 130 w 155"/>
                <a:gd name="T49" fmla="*/ 61 h 144"/>
                <a:gd name="T50" fmla="*/ 127 w 155"/>
                <a:gd name="T51" fmla="*/ 53 h 144"/>
                <a:gd name="T52" fmla="*/ 150 w 155"/>
                <a:gd name="T53" fmla="*/ 31 h 144"/>
                <a:gd name="T54" fmla="*/ 151 w 155"/>
                <a:gd name="T55" fmla="*/ 28 h 144"/>
                <a:gd name="T56" fmla="*/ 155 w 155"/>
                <a:gd name="T57" fmla="*/ 20 h 144"/>
                <a:gd name="T58" fmla="*/ 152 w 155"/>
                <a:gd name="T59" fmla="*/ 1 h 144"/>
                <a:gd name="T60" fmla="*/ 129 w 155"/>
                <a:gd name="T61" fmla="*/ 7 h 144"/>
                <a:gd name="T62" fmla="*/ 113 w 155"/>
                <a:gd name="T63" fmla="*/ 22 h 144"/>
                <a:gd name="T64" fmla="*/ 72 w 155"/>
                <a:gd name="T65" fmla="*/ 28 h 144"/>
                <a:gd name="T66" fmla="*/ 75 w 155"/>
                <a:gd name="T67" fmla="*/ 55 h 144"/>
                <a:gd name="T68" fmla="*/ 53 w 155"/>
                <a:gd name="T69" fmla="*/ 46 h 144"/>
                <a:gd name="T70" fmla="*/ 57 w 155"/>
                <a:gd name="T71" fmla="*/ 38 h 144"/>
                <a:gd name="T72" fmla="*/ 42 w 155"/>
                <a:gd name="T73" fmla="*/ 30 h 144"/>
                <a:gd name="T74" fmla="*/ 26 w 155"/>
                <a:gd name="T75" fmla="*/ 45 h 144"/>
                <a:gd name="T76" fmla="*/ 25 w 155"/>
                <a:gd name="T77" fmla="*/ 83 h 144"/>
                <a:gd name="T78" fmla="*/ 13 w 155"/>
                <a:gd name="T79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44">
                  <a:moveTo>
                    <a:pt x="13" y="86"/>
                  </a:moveTo>
                  <a:cubicBezTo>
                    <a:pt x="13" y="86"/>
                    <a:pt x="28" y="94"/>
                    <a:pt x="35" y="102"/>
                  </a:cubicBezTo>
                  <a:cubicBezTo>
                    <a:pt x="42" y="107"/>
                    <a:pt x="38" y="110"/>
                    <a:pt x="38" y="110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5" y="96"/>
                    <a:pt x="61" y="111"/>
                    <a:pt x="72" y="116"/>
                  </a:cubicBezTo>
                  <a:cubicBezTo>
                    <a:pt x="83" y="124"/>
                    <a:pt x="87" y="105"/>
                    <a:pt x="87" y="105"/>
                  </a:cubicBezTo>
                  <a:cubicBezTo>
                    <a:pt x="87" y="105"/>
                    <a:pt x="98" y="109"/>
                    <a:pt x="102" y="102"/>
                  </a:cubicBezTo>
                  <a:cubicBezTo>
                    <a:pt x="110" y="94"/>
                    <a:pt x="92" y="82"/>
                    <a:pt x="92" y="82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26" y="72"/>
                    <a:pt x="138" y="69"/>
                  </a:cubicBezTo>
                  <a:cubicBezTo>
                    <a:pt x="153" y="66"/>
                    <a:pt x="153" y="58"/>
                    <a:pt x="153" y="58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1"/>
                    <a:pt x="127" y="61"/>
                    <a:pt x="127" y="53"/>
                  </a:cubicBezTo>
                  <a:cubicBezTo>
                    <a:pt x="127" y="46"/>
                    <a:pt x="150" y="31"/>
                    <a:pt x="150" y="31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1"/>
                    <a:pt x="137" y="0"/>
                    <a:pt x="129" y="7"/>
                  </a:cubicBezTo>
                  <a:cubicBezTo>
                    <a:pt x="121" y="11"/>
                    <a:pt x="113" y="22"/>
                    <a:pt x="113" y="22"/>
                  </a:cubicBezTo>
                  <a:cubicBezTo>
                    <a:pt x="113" y="22"/>
                    <a:pt x="80" y="20"/>
                    <a:pt x="72" y="28"/>
                  </a:cubicBezTo>
                  <a:cubicBezTo>
                    <a:pt x="64" y="35"/>
                    <a:pt x="75" y="55"/>
                    <a:pt x="75" y="5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34" y="33"/>
                    <a:pt x="26" y="45"/>
                  </a:cubicBezTo>
                  <a:cubicBezTo>
                    <a:pt x="14" y="59"/>
                    <a:pt x="25" y="83"/>
                    <a:pt x="25" y="83"/>
                  </a:cubicBezTo>
                  <a:lnTo>
                    <a:pt x="13" y="8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Freeform 246">
              <a:extLst>
                <a:ext uri="{FF2B5EF4-FFF2-40B4-BE49-F238E27FC236}">
                  <a16:creationId xmlns:a16="http://schemas.microsoft.com/office/drawing/2014/main" id="{FC451A32-C80D-4FD1-A100-E4FEBFB027A7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0904" y="3303314"/>
              <a:ext cx="9569" cy="7975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5 h 5"/>
                <a:gd name="T4" fmla="*/ 6 w 6"/>
                <a:gd name="T5" fmla="*/ 3 h 5"/>
                <a:gd name="T6" fmla="*/ 4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lnTo>
                    <a:pt x="0" y="5"/>
                  </a:lnTo>
                  <a:lnTo>
                    <a:pt x="6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Freeform 247">
              <a:extLst>
                <a:ext uri="{FF2B5EF4-FFF2-40B4-BE49-F238E27FC236}">
                  <a16:creationId xmlns:a16="http://schemas.microsoft.com/office/drawing/2014/main" id="{3C7F8A89-0340-44C4-B466-17DEEA21503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6980" y="3009872"/>
              <a:ext cx="3190" cy="6379"/>
            </a:xfrm>
            <a:custGeom>
              <a:avLst/>
              <a:gdLst>
                <a:gd name="T0" fmla="*/ 2 w 2"/>
                <a:gd name="T1" fmla="*/ 0 h 4"/>
                <a:gd name="T2" fmla="*/ 1 w 2"/>
                <a:gd name="T3" fmla="*/ 0 h 4"/>
                <a:gd name="T4" fmla="*/ 0 w 2"/>
                <a:gd name="T5" fmla="*/ 4 h 4"/>
                <a:gd name="T6" fmla="*/ 2 w 2"/>
                <a:gd name="T7" fmla="*/ 3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Freeform 248">
              <a:extLst>
                <a:ext uri="{FF2B5EF4-FFF2-40B4-BE49-F238E27FC236}">
                  <a16:creationId xmlns:a16="http://schemas.microsoft.com/office/drawing/2014/main" id="{0F4B74D8-0DFB-4C40-B086-EF6A083F7B22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0127" y="3072069"/>
              <a:ext cx="7975" cy="15948"/>
            </a:xfrm>
            <a:custGeom>
              <a:avLst/>
              <a:gdLst>
                <a:gd name="T0" fmla="*/ 0 w 15"/>
                <a:gd name="T1" fmla="*/ 11 h 31"/>
                <a:gd name="T2" fmla="*/ 6 w 15"/>
                <a:gd name="T3" fmla="*/ 31 h 31"/>
                <a:gd name="T4" fmla="*/ 15 w 15"/>
                <a:gd name="T5" fmla="*/ 8 h 31"/>
                <a:gd name="T6" fmla="*/ 8 w 15"/>
                <a:gd name="T7" fmla="*/ 4 h 31"/>
                <a:gd name="T8" fmla="*/ 0 w 15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0" y="1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0" y="0"/>
                    <a:pt x="0" y="1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Freeform 249">
              <a:extLst>
                <a:ext uri="{FF2B5EF4-FFF2-40B4-BE49-F238E27FC236}">
                  <a16:creationId xmlns:a16="http://schemas.microsoft.com/office/drawing/2014/main" id="{C111C6CA-8610-41FC-93EC-F39E2D2C1A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9394" y="3048148"/>
              <a:ext cx="17543" cy="33490"/>
            </a:xfrm>
            <a:custGeom>
              <a:avLst/>
              <a:gdLst>
                <a:gd name="T0" fmla="*/ 25 w 32"/>
                <a:gd name="T1" fmla="*/ 62 h 63"/>
                <a:gd name="T2" fmla="*/ 22 w 32"/>
                <a:gd name="T3" fmla="*/ 32 h 63"/>
                <a:gd name="T4" fmla="*/ 0 w 32"/>
                <a:gd name="T5" fmla="*/ 27 h 63"/>
                <a:gd name="T6" fmla="*/ 6 w 32"/>
                <a:gd name="T7" fmla="*/ 57 h 63"/>
                <a:gd name="T8" fmla="*/ 25 w 32"/>
                <a:gd name="T9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3">
                  <a:moveTo>
                    <a:pt x="25" y="62"/>
                  </a:moveTo>
                  <a:cubicBezTo>
                    <a:pt x="25" y="62"/>
                    <a:pt x="32" y="63"/>
                    <a:pt x="22" y="32"/>
                  </a:cubicBezTo>
                  <a:cubicBezTo>
                    <a:pt x="12" y="0"/>
                    <a:pt x="0" y="27"/>
                    <a:pt x="0" y="27"/>
                  </a:cubicBezTo>
                  <a:cubicBezTo>
                    <a:pt x="6" y="57"/>
                    <a:pt x="6" y="57"/>
                    <a:pt x="6" y="57"/>
                  </a:cubicBezTo>
                  <a:lnTo>
                    <a:pt x="25" y="6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Freeform 250">
              <a:extLst>
                <a:ext uri="{FF2B5EF4-FFF2-40B4-BE49-F238E27FC236}">
                  <a16:creationId xmlns:a16="http://schemas.microsoft.com/office/drawing/2014/main" id="{180F7DDA-8B0F-4A19-A7E6-118F30E3025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6593" y="4070410"/>
              <a:ext cx="38275" cy="23922"/>
            </a:xfrm>
            <a:custGeom>
              <a:avLst/>
              <a:gdLst>
                <a:gd name="T0" fmla="*/ 60 w 74"/>
                <a:gd name="T1" fmla="*/ 13 h 46"/>
                <a:gd name="T2" fmla="*/ 42 w 74"/>
                <a:gd name="T3" fmla="*/ 1 h 46"/>
                <a:gd name="T4" fmla="*/ 30 w 74"/>
                <a:gd name="T5" fmla="*/ 8 h 46"/>
                <a:gd name="T6" fmla="*/ 0 w 74"/>
                <a:gd name="T7" fmla="*/ 10 h 46"/>
                <a:gd name="T8" fmla="*/ 7 w 74"/>
                <a:gd name="T9" fmla="*/ 22 h 46"/>
                <a:gd name="T10" fmla="*/ 18 w 74"/>
                <a:gd name="T11" fmla="*/ 23 h 46"/>
                <a:gd name="T12" fmla="*/ 32 w 74"/>
                <a:gd name="T13" fmla="*/ 46 h 46"/>
                <a:gd name="T14" fmla="*/ 55 w 74"/>
                <a:gd name="T15" fmla="*/ 43 h 46"/>
                <a:gd name="T16" fmla="*/ 63 w 74"/>
                <a:gd name="T17" fmla="*/ 32 h 46"/>
                <a:gd name="T18" fmla="*/ 74 w 74"/>
                <a:gd name="T19" fmla="*/ 25 h 46"/>
                <a:gd name="T20" fmla="*/ 67 w 74"/>
                <a:gd name="T21" fmla="*/ 13 h 46"/>
                <a:gd name="T22" fmla="*/ 60 w 74"/>
                <a:gd name="T23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46">
                  <a:moveTo>
                    <a:pt x="60" y="13"/>
                  </a:moveTo>
                  <a:cubicBezTo>
                    <a:pt x="60" y="13"/>
                    <a:pt x="49" y="1"/>
                    <a:pt x="42" y="1"/>
                  </a:cubicBezTo>
                  <a:cubicBezTo>
                    <a:pt x="38" y="0"/>
                    <a:pt x="30" y="8"/>
                    <a:pt x="3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9" y="36"/>
                    <a:pt x="63" y="32"/>
                  </a:cubicBezTo>
                  <a:cubicBezTo>
                    <a:pt x="70" y="33"/>
                    <a:pt x="74" y="25"/>
                    <a:pt x="74" y="25"/>
                  </a:cubicBezTo>
                  <a:cubicBezTo>
                    <a:pt x="67" y="13"/>
                    <a:pt x="67" y="13"/>
                    <a:pt x="67" y="13"/>
                  </a:cubicBezTo>
                  <a:lnTo>
                    <a:pt x="60" y="1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Freeform 251">
              <a:extLst>
                <a:ext uri="{FF2B5EF4-FFF2-40B4-BE49-F238E27FC236}">
                  <a16:creationId xmlns:a16="http://schemas.microsoft.com/office/drawing/2014/main" id="{0E3643AA-724C-4CFA-9206-D7E2C0213898}"/>
                </a:ext>
              </a:extLst>
            </p:cNvPr>
            <p:cNvSpPr>
              <a:spLocks/>
            </p:cNvSpPr>
            <p:nvPr/>
          </p:nvSpPr>
          <p:spPr bwMode="gray">
            <a:xfrm>
              <a:off x="4909307" y="2880694"/>
              <a:ext cx="43060" cy="98877"/>
            </a:xfrm>
            <a:custGeom>
              <a:avLst/>
              <a:gdLst>
                <a:gd name="T0" fmla="*/ 41 w 83"/>
                <a:gd name="T1" fmla="*/ 76 h 186"/>
                <a:gd name="T2" fmla="*/ 0 w 83"/>
                <a:gd name="T3" fmla="*/ 74 h 186"/>
                <a:gd name="T4" fmla="*/ 7 w 83"/>
                <a:gd name="T5" fmla="*/ 86 h 186"/>
                <a:gd name="T6" fmla="*/ 18 w 83"/>
                <a:gd name="T7" fmla="*/ 90 h 186"/>
                <a:gd name="T8" fmla="*/ 13 w 83"/>
                <a:gd name="T9" fmla="*/ 109 h 186"/>
                <a:gd name="T10" fmla="*/ 44 w 83"/>
                <a:gd name="T11" fmla="*/ 95 h 186"/>
                <a:gd name="T12" fmla="*/ 10 w 83"/>
                <a:gd name="T13" fmla="*/ 170 h 186"/>
                <a:gd name="T14" fmla="*/ 21 w 83"/>
                <a:gd name="T15" fmla="*/ 186 h 186"/>
                <a:gd name="T16" fmla="*/ 50 w 83"/>
                <a:gd name="T17" fmla="*/ 126 h 186"/>
                <a:gd name="T18" fmla="*/ 61 w 83"/>
                <a:gd name="T19" fmla="*/ 130 h 186"/>
                <a:gd name="T20" fmla="*/ 58 w 83"/>
                <a:gd name="T21" fmla="*/ 107 h 186"/>
                <a:gd name="T22" fmla="*/ 66 w 83"/>
                <a:gd name="T23" fmla="*/ 92 h 186"/>
                <a:gd name="T24" fmla="*/ 83 w 83"/>
                <a:gd name="T25" fmla="*/ 55 h 186"/>
                <a:gd name="T26" fmla="*/ 68 w 83"/>
                <a:gd name="T27" fmla="*/ 54 h 186"/>
                <a:gd name="T28" fmla="*/ 73 w 83"/>
                <a:gd name="T29" fmla="*/ 35 h 186"/>
                <a:gd name="T30" fmla="*/ 65 w 83"/>
                <a:gd name="T31" fmla="*/ 35 h 186"/>
                <a:gd name="T32" fmla="*/ 53 w 83"/>
                <a:gd name="T33" fmla="*/ 50 h 186"/>
                <a:gd name="T34" fmla="*/ 63 w 83"/>
                <a:gd name="T35" fmla="*/ 8 h 186"/>
                <a:gd name="T36" fmla="*/ 32 w 83"/>
                <a:gd name="T37" fmla="*/ 22 h 186"/>
                <a:gd name="T38" fmla="*/ 25 w 83"/>
                <a:gd name="T39" fmla="*/ 22 h 186"/>
                <a:gd name="T40" fmla="*/ 24 w 83"/>
                <a:gd name="T41" fmla="*/ 33 h 186"/>
                <a:gd name="T42" fmla="*/ 31 w 83"/>
                <a:gd name="T43" fmla="*/ 37 h 186"/>
                <a:gd name="T44" fmla="*/ 30 w 83"/>
                <a:gd name="T45" fmla="*/ 64 h 186"/>
                <a:gd name="T46" fmla="*/ 41 w 83"/>
                <a:gd name="T47" fmla="*/ 7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86">
                  <a:moveTo>
                    <a:pt x="41" y="76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0" y="126"/>
                    <a:pt x="53" y="142"/>
                    <a:pt x="61" y="130"/>
                  </a:cubicBezTo>
                  <a:cubicBezTo>
                    <a:pt x="69" y="123"/>
                    <a:pt x="61" y="115"/>
                    <a:pt x="58" y="107"/>
                  </a:cubicBezTo>
                  <a:cubicBezTo>
                    <a:pt x="55" y="96"/>
                    <a:pt x="62" y="104"/>
                    <a:pt x="66" y="92"/>
                  </a:cubicBezTo>
                  <a:cubicBezTo>
                    <a:pt x="70" y="85"/>
                    <a:pt x="83" y="55"/>
                    <a:pt x="83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56" y="61"/>
                    <a:pt x="53" y="50"/>
                  </a:cubicBezTo>
                  <a:cubicBezTo>
                    <a:pt x="50" y="38"/>
                    <a:pt x="66" y="16"/>
                    <a:pt x="63" y="8"/>
                  </a:cubicBezTo>
                  <a:cubicBezTo>
                    <a:pt x="59" y="0"/>
                    <a:pt x="32" y="22"/>
                    <a:pt x="32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63" y="77"/>
                    <a:pt x="41" y="7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Freeform 252">
              <a:extLst>
                <a:ext uri="{FF2B5EF4-FFF2-40B4-BE49-F238E27FC236}">
                  <a16:creationId xmlns:a16="http://schemas.microsoft.com/office/drawing/2014/main" id="{EDC575B9-4540-49DD-BD07-EB46B5E8316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7582" y="2872721"/>
              <a:ext cx="17543" cy="31896"/>
            </a:xfrm>
            <a:custGeom>
              <a:avLst/>
              <a:gdLst>
                <a:gd name="T0" fmla="*/ 11 w 36"/>
                <a:gd name="T1" fmla="*/ 61 h 61"/>
                <a:gd name="T2" fmla="*/ 24 w 36"/>
                <a:gd name="T3" fmla="*/ 34 h 61"/>
                <a:gd name="T4" fmla="*/ 29 w 36"/>
                <a:gd name="T5" fmla="*/ 8 h 61"/>
                <a:gd name="T6" fmla="*/ 5 w 36"/>
                <a:gd name="T7" fmla="*/ 30 h 61"/>
                <a:gd name="T8" fmla="*/ 11 w 36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1">
                  <a:moveTo>
                    <a:pt x="11" y="61"/>
                  </a:moveTo>
                  <a:cubicBezTo>
                    <a:pt x="23" y="61"/>
                    <a:pt x="20" y="46"/>
                    <a:pt x="24" y="34"/>
                  </a:cubicBezTo>
                  <a:cubicBezTo>
                    <a:pt x="24" y="23"/>
                    <a:pt x="36" y="12"/>
                    <a:pt x="29" y="8"/>
                  </a:cubicBezTo>
                  <a:cubicBezTo>
                    <a:pt x="22" y="0"/>
                    <a:pt x="6" y="18"/>
                    <a:pt x="5" y="30"/>
                  </a:cubicBezTo>
                  <a:cubicBezTo>
                    <a:pt x="5" y="41"/>
                    <a:pt x="0" y="56"/>
                    <a:pt x="11" y="6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Freeform 253">
              <a:extLst>
                <a:ext uri="{FF2B5EF4-FFF2-40B4-BE49-F238E27FC236}">
                  <a16:creationId xmlns:a16="http://schemas.microsoft.com/office/drawing/2014/main" id="{958CBC6F-0E55-489C-9162-D0620FFFD95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12023" y="3024226"/>
              <a:ext cx="23923" cy="11164"/>
            </a:xfrm>
            <a:custGeom>
              <a:avLst/>
              <a:gdLst>
                <a:gd name="T0" fmla="*/ 11 w 15"/>
                <a:gd name="T1" fmla="*/ 0 h 7"/>
                <a:gd name="T2" fmla="*/ 0 w 15"/>
                <a:gd name="T3" fmla="*/ 7 h 7"/>
                <a:gd name="T4" fmla="*/ 15 w 15"/>
                <a:gd name="T5" fmla="*/ 5 h 7"/>
                <a:gd name="T6" fmla="*/ 15 w 15"/>
                <a:gd name="T7" fmla="*/ 2 h 7"/>
                <a:gd name="T8" fmla="*/ 8 w 15"/>
                <a:gd name="T9" fmla="*/ 3 h 7"/>
                <a:gd name="T10" fmla="*/ 10 w 15"/>
                <a:gd name="T11" fmla="*/ 2 h 7"/>
                <a:gd name="T12" fmla="*/ 11 w 1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lnTo>
                    <a:pt x="0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Freeform 254">
              <a:extLst>
                <a:ext uri="{FF2B5EF4-FFF2-40B4-BE49-F238E27FC236}">
                  <a16:creationId xmlns:a16="http://schemas.microsoft.com/office/drawing/2014/main" id="{2590C03A-657F-46B8-A06C-BA93F1BA154D}"/>
                </a:ext>
              </a:extLst>
            </p:cNvPr>
            <p:cNvSpPr>
              <a:spLocks/>
            </p:cNvSpPr>
            <p:nvPr/>
          </p:nvSpPr>
          <p:spPr bwMode="gray">
            <a:xfrm>
              <a:off x="4418102" y="3206032"/>
              <a:ext cx="33491" cy="14354"/>
            </a:xfrm>
            <a:custGeom>
              <a:avLst/>
              <a:gdLst>
                <a:gd name="T0" fmla="*/ 31 w 64"/>
                <a:gd name="T1" fmla="*/ 10 h 29"/>
                <a:gd name="T2" fmla="*/ 34 w 64"/>
                <a:gd name="T3" fmla="*/ 29 h 29"/>
                <a:gd name="T4" fmla="*/ 31 w 64"/>
                <a:gd name="T5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29">
                  <a:moveTo>
                    <a:pt x="31" y="10"/>
                  </a:moveTo>
                  <a:cubicBezTo>
                    <a:pt x="0" y="24"/>
                    <a:pt x="34" y="29"/>
                    <a:pt x="34" y="29"/>
                  </a:cubicBezTo>
                  <a:cubicBezTo>
                    <a:pt x="64" y="16"/>
                    <a:pt x="57" y="0"/>
                    <a:pt x="31" y="1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Freeform 255">
              <a:extLst>
                <a:ext uri="{FF2B5EF4-FFF2-40B4-BE49-F238E27FC236}">
                  <a16:creationId xmlns:a16="http://schemas.microsoft.com/office/drawing/2014/main" id="{F50FDDC2-267D-4611-A0E2-D8BD132DB682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7111" y="3280987"/>
              <a:ext cx="55819" cy="46250"/>
            </a:xfrm>
            <a:custGeom>
              <a:avLst/>
              <a:gdLst>
                <a:gd name="T0" fmla="*/ 26 w 104"/>
                <a:gd name="T1" fmla="*/ 67 h 86"/>
                <a:gd name="T2" fmla="*/ 22 w 104"/>
                <a:gd name="T3" fmla="*/ 71 h 86"/>
                <a:gd name="T4" fmla="*/ 11 w 104"/>
                <a:gd name="T5" fmla="*/ 55 h 86"/>
                <a:gd name="T6" fmla="*/ 0 w 104"/>
                <a:gd name="T7" fmla="*/ 58 h 86"/>
                <a:gd name="T8" fmla="*/ 14 w 104"/>
                <a:gd name="T9" fmla="*/ 78 h 86"/>
                <a:gd name="T10" fmla="*/ 25 w 104"/>
                <a:gd name="T11" fmla="*/ 86 h 86"/>
                <a:gd name="T12" fmla="*/ 36 w 104"/>
                <a:gd name="T13" fmla="*/ 83 h 86"/>
                <a:gd name="T14" fmla="*/ 40 w 104"/>
                <a:gd name="T15" fmla="*/ 83 h 86"/>
                <a:gd name="T16" fmla="*/ 74 w 104"/>
                <a:gd name="T17" fmla="*/ 77 h 86"/>
                <a:gd name="T18" fmla="*/ 73 w 104"/>
                <a:gd name="T19" fmla="*/ 85 h 86"/>
                <a:gd name="T20" fmla="*/ 92 w 104"/>
                <a:gd name="T21" fmla="*/ 78 h 86"/>
                <a:gd name="T22" fmla="*/ 85 w 104"/>
                <a:gd name="T23" fmla="*/ 70 h 86"/>
                <a:gd name="T24" fmla="*/ 100 w 104"/>
                <a:gd name="T25" fmla="*/ 75 h 86"/>
                <a:gd name="T26" fmla="*/ 104 w 104"/>
                <a:gd name="T27" fmla="*/ 63 h 86"/>
                <a:gd name="T28" fmla="*/ 90 w 104"/>
                <a:gd name="T29" fmla="*/ 44 h 86"/>
                <a:gd name="T30" fmla="*/ 72 w 104"/>
                <a:gd name="T31" fmla="*/ 35 h 86"/>
                <a:gd name="T32" fmla="*/ 69 w 104"/>
                <a:gd name="T33" fmla="*/ 20 h 86"/>
                <a:gd name="T34" fmla="*/ 59 w 104"/>
                <a:gd name="T35" fmla="*/ 0 h 86"/>
                <a:gd name="T36" fmla="*/ 51 w 104"/>
                <a:gd name="T37" fmla="*/ 0 h 86"/>
                <a:gd name="T38" fmla="*/ 47 w 104"/>
                <a:gd name="T39" fmla="*/ 7 h 86"/>
                <a:gd name="T40" fmla="*/ 40 w 104"/>
                <a:gd name="T41" fmla="*/ 3 h 86"/>
                <a:gd name="T42" fmla="*/ 28 w 104"/>
                <a:gd name="T43" fmla="*/ 14 h 86"/>
                <a:gd name="T44" fmla="*/ 49 w 104"/>
                <a:gd name="T45" fmla="*/ 34 h 86"/>
                <a:gd name="T46" fmla="*/ 64 w 104"/>
                <a:gd name="T47" fmla="*/ 39 h 86"/>
                <a:gd name="T48" fmla="*/ 45 w 104"/>
                <a:gd name="T49" fmla="*/ 45 h 86"/>
                <a:gd name="T50" fmla="*/ 33 w 104"/>
                <a:gd name="T51" fmla="*/ 60 h 86"/>
                <a:gd name="T52" fmla="*/ 63 w 104"/>
                <a:gd name="T53" fmla="*/ 61 h 86"/>
                <a:gd name="T54" fmla="*/ 26 w 104"/>
                <a:gd name="T55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86">
                  <a:moveTo>
                    <a:pt x="26" y="67"/>
                  </a:moveTo>
                  <a:cubicBezTo>
                    <a:pt x="22" y="71"/>
                    <a:pt x="22" y="71"/>
                    <a:pt x="22" y="71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85" y="74"/>
                    <a:pt x="85" y="70"/>
                  </a:cubicBezTo>
                  <a:cubicBezTo>
                    <a:pt x="89" y="63"/>
                    <a:pt x="100" y="75"/>
                    <a:pt x="100" y="75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65" y="31"/>
                    <a:pt x="64" y="39"/>
                  </a:cubicBezTo>
                  <a:cubicBezTo>
                    <a:pt x="68" y="46"/>
                    <a:pt x="45" y="45"/>
                    <a:pt x="45" y="4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63" y="58"/>
                    <a:pt x="63" y="61"/>
                  </a:cubicBezTo>
                  <a:cubicBezTo>
                    <a:pt x="59" y="69"/>
                    <a:pt x="26" y="67"/>
                    <a:pt x="26" y="6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Freeform 256">
              <a:extLst>
                <a:ext uri="{FF2B5EF4-FFF2-40B4-BE49-F238E27FC236}">
                  <a16:creationId xmlns:a16="http://schemas.microsoft.com/office/drawing/2014/main" id="{C7F12CE5-9424-4EFB-B8D5-D6AD5AF5B7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3491" y="3351158"/>
              <a:ext cx="33491" cy="35085"/>
            </a:xfrm>
            <a:custGeom>
              <a:avLst/>
              <a:gdLst>
                <a:gd name="T0" fmla="*/ 12 w 21"/>
                <a:gd name="T1" fmla="*/ 13 h 22"/>
                <a:gd name="T2" fmla="*/ 21 w 21"/>
                <a:gd name="T3" fmla="*/ 0 h 22"/>
                <a:gd name="T4" fmla="*/ 17 w 21"/>
                <a:gd name="T5" fmla="*/ 1 h 22"/>
                <a:gd name="T6" fmla="*/ 12 w 21"/>
                <a:gd name="T7" fmla="*/ 4 h 22"/>
                <a:gd name="T8" fmla="*/ 8 w 21"/>
                <a:gd name="T9" fmla="*/ 4 h 22"/>
                <a:gd name="T10" fmla="*/ 7 w 21"/>
                <a:gd name="T11" fmla="*/ 9 h 22"/>
                <a:gd name="T12" fmla="*/ 11 w 21"/>
                <a:gd name="T13" fmla="*/ 9 h 22"/>
                <a:gd name="T14" fmla="*/ 9 w 21"/>
                <a:gd name="T15" fmla="*/ 11 h 22"/>
                <a:gd name="T16" fmla="*/ 2 w 21"/>
                <a:gd name="T17" fmla="*/ 13 h 22"/>
                <a:gd name="T18" fmla="*/ 0 w 21"/>
                <a:gd name="T19" fmla="*/ 18 h 22"/>
                <a:gd name="T20" fmla="*/ 1 w 21"/>
                <a:gd name="T21" fmla="*/ 22 h 22"/>
                <a:gd name="T22" fmla="*/ 12 w 21"/>
                <a:gd name="T2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12" y="13"/>
                  </a:moveTo>
                  <a:lnTo>
                    <a:pt x="21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4"/>
                  </a:lnTo>
                  <a:lnTo>
                    <a:pt x="7" y="9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12" y="1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Freeform 257">
              <a:extLst>
                <a:ext uri="{FF2B5EF4-FFF2-40B4-BE49-F238E27FC236}">
                  <a16:creationId xmlns:a16="http://schemas.microsoft.com/office/drawing/2014/main" id="{BD0A6DFD-1C43-4BD2-A91C-38259ABE8A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4093" y="3199653"/>
              <a:ext cx="4785" cy="7975"/>
            </a:xfrm>
            <a:custGeom>
              <a:avLst/>
              <a:gdLst>
                <a:gd name="T0" fmla="*/ 3 w 3"/>
                <a:gd name="T1" fmla="*/ 5 h 5"/>
                <a:gd name="T2" fmla="*/ 2 w 3"/>
                <a:gd name="T3" fmla="*/ 0 h 5"/>
                <a:gd name="T4" fmla="*/ 0 w 3"/>
                <a:gd name="T5" fmla="*/ 3 h 5"/>
                <a:gd name="T6" fmla="*/ 3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Freeform 258">
              <a:extLst>
                <a:ext uri="{FF2B5EF4-FFF2-40B4-BE49-F238E27FC236}">
                  <a16:creationId xmlns:a16="http://schemas.microsoft.com/office/drawing/2014/main" id="{7D805E73-072B-42DE-BB88-8612F970AD68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3791" y="3247496"/>
              <a:ext cx="6379" cy="79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2 w 4"/>
                <a:gd name="T5" fmla="*/ 5 h 5"/>
                <a:gd name="T6" fmla="*/ 4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Freeform 259">
              <a:extLst>
                <a:ext uri="{FF2B5EF4-FFF2-40B4-BE49-F238E27FC236}">
                  <a16:creationId xmlns:a16="http://schemas.microsoft.com/office/drawing/2014/main" id="{732058D4-B144-4888-AEAF-E941289969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2067" y="3166162"/>
              <a:ext cx="4785" cy="14354"/>
            </a:xfrm>
            <a:custGeom>
              <a:avLst/>
              <a:gdLst>
                <a:gd name="T0" fmla="*/ 8 w 9"/>
                <a:gd name="T1" fmla="*/ 19 h 26"/>
                <a:gd name="T2" fmla="*/ 9 w 9"/>
                <a:gd name="T3" fmla="*/ 0 h 26"/>
                <a:gd name="T4" fmla="*/ 5 w 9"/>
                <a:gd name="T5" fmla="*/ 3 h 26"/>
                <a:gd name="T6" fmla="*/ 0 w 9"/>
                <a:gd name="T7" fmla="*/ 22 h 26"/>
                <a:gd name="T8" fmla="*/ 8 w 9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8" y="1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26"/>
                    <a:pt x="8" y="1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Freeform 260">
              <a:extLst>
                <a:ext uri="{FF2B5EF4-FFF2-40B4-BE49-F238E27FC236}">
                  <a16:creationId xmlns:a16="http://schemas.microsoft.com/office/drawing/2014/main" id="{CA661A07-19CA-437E-9634-7A2403E443F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8405" y="3365512"/>
              <a:ext cx="33491" cy="38274"/>
            </a:xfrm>
            <a:custGeom>
              <a:avLst/>
              <a:gdLst>
                <a:gd name="T0" fmla="*/ 60 w 65"/>
                <a:gd name="T1" fmla="*/ 23 h 75"/>
                <a:gd name="T2" fmla="*/ 65 w 65"/>
                <a:gd name="T3" fmla="*/ 0 h 75"/>
                <a:gd name="T4" fmla="*/ 35 w 65"/>
                <a:gd name="T5" fmla="*/ 10 h 75"/>
                <a:gd name="T6" fmla="*/ 35 w 65"/>
                <a:gd name="T7" fmla="*/ 14 h 75"/>
                <a:gd name="T8" fmla="*/ 20 w 65"/>
                <a:gd name="T9" fmla="*/ 6 h 75"/>
                <a:gd name="T10" fmla="*/ 4 w 65"/>
                <a:gd name="T11" fmla="*/ 24 h 75"/>
                <a:gd name="T12" fmla="*/ 0 w 65"/>
                <a:gd name="T13" fmla="*/ 43 h 75"/>
                <a:gd name="T14" fmla="*/ 7 w 65"/>
                <a:gd name="T15" fmla="*/ 43 h 75"/>
                <a:gd name="T16" fmla="*/ 23 w 65"/>
                <a:gd name="T17" fmla="*/ 21 h 75"/>
                <a:gd name="T18" fmla="*/ 38 w 65"/>
                <a:gd name="T19" fmla="*/ 26 h 75"/>
                <a:gd name="T20" fmla="*/ 37 w 65"/>
                <a:gd name="T21" fmla="*/ 37 h 75"/>
                <a:gd name="T22" fmla="*/ 26 w 65"/>
                <a:gd name="T23" fmla="*/ 37 h 75"/>
                <a:gd name="T24" fmla="*/ 29 w 65"/>
                <a:gd name="T25" fmla="*/ 56 h 75"/>
                <a:gd name="T26" fmla="*/ 13 w 65"/>
                <a:gd name="T27" fmla="*/ 67 h 75"/>
                <a:gd name="T28" fmla="*/ 32 w 65"/>
                <a:gd name="T29" fmla="*/ 68 h 75"/>
                <a:gd name="T30" fmla="*/ 59 w 65"/>
                <a:gd name="T31" fmla="*/ 54 h 75"/>
                <a:gd name="T32" fmla="*/ 52 w 65"/>
                <a:gd name="T33" fmla="*/ 38 h 75"/>
                <a:gd name="T34" fmla="*/ 60 w 65"/>
                <a:gd name="T35" fmla="*/ 31 h 75"/>
                <a:gd name="T36" fmla="*/ 60 w 65"/>
                <a:gd name="T37" fmla="*/ 2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75">
                  <a:moveTo>
                    <a:pt x="60" y="23"/>
                  </a:moveTo>
                  <a:cubicBezTo>
                    <a:pt x="61" y="12"/>
                    <a:pt x="65" y="0"/>
                    <a:pt x="65" y="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9" y="9"/>
                    <a:pt x="4" y="24"/>
                  </a:cubicBezTo>
                  <a:cubicBezTo>
                    <a:pt x="4" y="36"/>
                    <a:pt x="0" y="43"/>
                    <a:pt x="0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26" y="33"/>
                    <a:pt x="26" y="37"/>
                  </a:cubicBezTo>
                  <a:cubicBezTo>
                    <a:pt x="26" y="41"/>
                    <a:pt x="29" y="56"/>
                    <a:pt x="29" y="56"/>
                  </a:cubicBezTo>
                  <a:cubicBezTo>
                    <a:pt x="29" y="56"/>
                    <a:pt x="14" y="59"/>
                    <a:pt x="13" y="67"/>
                  </a:cubicBezTo>
                  <a:cubicBezTo>
                    <a:pt x="17" y="75"/>
                    <a:pt x="32" y="68"/>
                    <a:pt x="32" y="68"/>
                  </a:cubicBezTo>
                  <a:cubicBezTo>
                    <a:pt x="32" y="68"/>
                    <a:pt x="51" y="68"/>
                    <a:pt x="59" y="54"/>
                  </a:cubicBezTo>
                  <a:cubicBezTo>
                    <a:pt x="63" y="42"/>
                    <a:pt x="52" y="38"/>
                    <a:pt x="52" y="38"/>
                  </a:cubicBezTo>
                  <a:cubicBezTo>
                    <a:pt x="60" y="31"/>
                    <a:pt x="60" y="31"/>
                    <a:pt x="60" y="31"/>
                  </a:cubicBezTo>
                  <a:lnTo>
                    <a:pt x="60" y="2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Freeform 261">
              <a:extLst>
                <a:ext uri="{FF2B5EF4-FFF2-40B4-BE49-F238E27FC236}">
                  <a16:creationId xmlns:a16="http://schemas.microsoft.com/office/drawing/2014/main" id="{14B36C3F-3B84-45B7-B41E-8F1DB343746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6808" y="3279392"/>
              <a:ext cx="19138" cy="12758"/>
            </a:xfrm>
            <a:custGeom>
              <a:avLst/>
              <a:gdLst>
                <a:gd name="T0" fmla="*/ 11 w 12"/>
                <a:gd name="T1" fmla="*/ 4 h 8"/>
                <a:gd name="T2" fmla="*/ 12 w 12"/>
                <a:gd name="T3" fmla="*/ 1 h 8"/>
                <a:gd name="T4" fmla="*/ 9 w 12"/>
                <a:gd name="T5" fmla="*/ 0 h 8"/>
                <a:gd name="T6" fmla="*/ 6 w 12"/>
                <a:gd name="T7" fmla="*/ 2 h 8"/>
                <a:gd name="T8" fmla="*/ 2 w 12"/>
                <a:gd name="T9" fmla="*/ 1 h 8"/>
                <a:gd name="T10" fmla="*/ 0 w 12"/>
                <a:gd name="T11" fmla="*/ 7 h 8"/>
                <a:gd name="T12" fmla="*/ 2 w 12"/>
                <a:gd name="T13" fmla="*/ 8 h 8"/>
                <a:gd name="T14" fmla="*/ 7 w 12"/>
                <a:gd name="T15" fmla="*/ 5 h 8"/>
                <a:gd name="T16" fmla="*/ 11 w 12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">
                  <a:moveTo>
                    <a:pt x="11" y="4"/>
                  </a:moveTo>
                  <a:lnTo>
                    <a:pt x="12" y="1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7"/>
                  </a:lnTo>
                  <a:lnTo>
                    <a:pt x="2" y="8"/>
                  </a:lnTo>
                  <a:lnTo>
                    <a:pt x="7" y="5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Freeform 262">
              <a:extLst>
                <a:ext uri="{FF2B5EF4-FFF2-40B4-BE49-F238E27FC236}">
                  <a16:creationId xmlns:a16="http://schemas.microsoft.com/office/drawing/2014/main" id="{B4896B73-1218-4E5A-866D-227A80C9BDF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7111" y="3341589"/>
              <a:ext cx="12758" cy="11164"/>
            </a:xfrm>
            <a:custGeom>
              <a:avLst/>
              <a:gdLst>
                <a:gd name="T0" fmla="*/ 12 w 23"/>
                <a:gd name="T1" fmla="*/ 15 h 22"/>
                <a:gd name="T2" fmla="*/ 23 w 23"/>
                <a:gd name="T3" fmla="*/ 8 h 22"/>
                <a:gd name="T4" fmla="*/ 8 w 23"/>
                <a:gd name="T5" fmla="*/ 3 h 22"/>
                <a:gd name="T6" fmla="*/ 0 w 23"/>
                <a:gd name="T7" fmla="*/ 18 h 22"/>
                <a:gd name="T8" fmla="*/ 11 w 23"/>
                <a:gd name="T9" fmla="*/ 22 h 22"/>
                <a:gd name="T10" fmla="*/ 12 w 23"/>
                <a:gd name="T1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12" y="15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0" y="0"/>
                    <a:pt x="8" y="3"/>
                  </a:cubicBezTo>
                  <a:cubicBezTo>
                    <a:pt x="1" y="7"/>
                    <a:pt x="0" y="18"/>
                    <a:pt x="0" y="18"/>
                  </a:cubicBezTo>
                  <a:cubicBezTo>
                    <a:pt x="11" y="22"/>
                    <a:pt x="11" y="22"/>
                    <a:pt x="11" y="22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Freeform 263">
              <a:extLst>
                <a:ext uri="{FF2B5EF4-FFF2-40B4-BE49-F238E27FC236}">
                  <a16:creationId xmlns:a16="http://schemas.microsoft.com/office/drawing/2014/main" id="{C13E41E6-FBF1-4076-9499-21A86DB1D45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3059" y="3221980"/>
              <a:ext cx="7975" cy="7975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0 h 5"/>
                <a:gd name="T4" fmla="*/ 0 w 5"/>
                <a:gd name="T5" fmla="*/ 0 h 5"/>
                <a:gd name="T6" fmla="*/ 5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Freeform 264">
              <a:extLst>
                <a:ext uri="{FF2B5EF4-FFF2-40B4-BE49-F238E27FC236}">
                  <a16:creationId xmlns:a16="http://schemas.microsoft.com/office/drawing/2014/main" id="{65A7038A-BA1F-49FE-B022-D4004BE97781}"/>
                </a:ext>
              </a:extLst>
            </p:cNvPr>
            <p:cNvSpPr>
              <a:spLocks/>
            </p:cNvSpPr>
            <p:nvPr/>
          </p:nvSpPr>
          <p:spPr bwMode="gray">
            <a:xfrm>
              <a:off x="4502627" y="3231549"/>
              <a:ext cx="11164" cy="12758"/>
            </a:xfrm>
            <a:custGeom>
              <a:avLst/>
              <a:gdLst>
                <a:gd name="T0" fmla="*/ 0 w 7"/>
                <a:gd name="T1" fmla="*/ 2 h 8"/>
                <a:gd name="T2" fmla="*/ 2 w 7"/>
                <a:gd name="T3" fmla="*/ 8 h 8"/>
                <a:gd name="T4" fmla="*/ 6 w 7"/>
                <a:gd name="T5" fmla="*/ 6 h 8"/>
                <a:gd name="T6" fmla="*/ 7 w 7"/>
                <a:gd name="T7" fmla="*/ 2 h 8"/>
                <a:gd name="T8" fmla="*/ 5 w 7"/>
                <a:gd name="T9" fmla="*/ 0 h 8"/>
                <a:gd name="T10" fmla="*/ 0 w 7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lnTo>
                    <a:pt x="2" y="8"/>
                  </a:lnTo>
                  <a:lnTo>
                    <a:pt x="6" y="6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Freeform 265">
              <a:extLst>
                <a:ext uri="{FF2B5EF4-FFF2-40B4-BE49-F238E27FC236}">
                  <a16:creationId xmlns:a16="http://schemas.microsoft.com/office/drawing/2014/main" id="{A86A7447-5F58-4B5B-A7B6-C46149F52D82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7843" y="3153404"/>
              <a:ext cx="60603" cy="84524"/>
            </a:xfrm>
            <a:custGeom>
              <a:avLst/>
              <a:gdLst>
                <a:gd name="T0" fmla="*/ 12 w 116"/>
                <a:gd name="T1" fmla="*/ 24 h 161"/>
                <a:gd name="T2" fmla="*/ 0 w 116"/>
                <a:gd name="T3" fmla="*/ 38 h 161"/>
                <a:gd name="T4" fmla="*/ 13 w 116"/>
                <a:gd name="T5" fmla="*/ 70 h 161"/>
                <a:gd name="T6" fmla="*/ 29 w 116"/>
                <a:gd name="T7" fmla="*/ 59 h 161"/>
                <a:gd name="T8" fmla="*/ 39 w 116"/>
                <a:gd name="T9" fmla="*/ 82 h 161"/>
                <a:gd name="T10" fmla="*/ 28 w 116"/>
                <a:gd name="T11" fmla="*/ 82 h 161"/>
                <a:gd name="T12" fmla="*/ 34 w 116"/>
                <a:gd name="T13" fmla="*/ 120 h 161"/>
                <a:gd name="T14" fmla="*/ 56 w 116"/>
                <a:gd name="T15" fmla="*/ 117 h 161"/>
                <a:gd name="T16" fmla="*/ 59 w 116"/>
                <a:gd name="T17" fmla="*/ 137 h 161"/>
                <a:gd name="T18" fmla="*/ 71 w 116"/>
                <a:gd name="T19" fmla="*/ 118 h 161"/>
                <a:gd name="T20" fmla="*/ 78 w 116"/>
                <a:gd name="T21" fmla="*/ 130 h 161"/>
                <a:gd name="T22" fmla="*/ 93 w 116"/>
                <a:gd name="T23" fmla="*/ 131 h 161"/>
                <a:gd name="T24" fmla="*/ 74 w 116"/>
                <a:gd name="T25" fmla="*/ 141 h 161"/>
                <a:gd name="T26" fmla="*/ 65 w 116"/>
                <a:gd name="T27" fmla="*/ 160 h 161"/>
                <a:gd name="T28" fmla="*/ 96 w 116"/>
                <a:gd name="T29" fmla="*/ 146 h 161"/>
                <a:gd name="T30" fmla="*/ 96 w 116"/>
                <a:gd name="T31" fmla="*/ 139 h 161"/>
                <a:gd name="T32" fmla="*/ 112 w 116"/>
                <a:gd name="T33" fmla="*/ 132 h 161"/>
                <a:gd name="T34" fmla="*/ 94 w 116"/>
                <a:gd name="T35" fmla="*/ 115 h 161"/>
                <a:gd name="T36" fmla="*/ 72 w 116"/>
                <a:gd name="T37" fmla="*/ 95 h 161"/>
                <a:gd name="T38" fmla="*/ 77 w 116"/>
                <a:gd name="T39" fmla="*/ 76 h 161"/>
                <a:gd name="T40" fmla="*/ 69 w 116"/>
                <a:gd name="T41" fmla="*/ 72 h 161"/>
                <a:gd name="T42" fmla="*/ 86 w 116"/>
                <a:gd name="T43" fmla="*/ 35 h 161"/>
                <a:gd name="T44" fmla="*/ 77 w 116"/>
                <a:gd name="T45" fmla="*/ 0 h 161"/>
                <a:gd name="T46" fmla="*/ 57 w 116"/>
                <a:gd name="T47" fmla="*/ 10 h 161"/>
                <a:gd name="T48" fmla="*/ 56 w 116"/>
                <a:gd name="T49" fmla="*/ 41 h 161"/>
                <a:gd name="T50" fmla="*/ 38 w 116"/>
                <a:gd name="T51" fmla="*/ 32 h 161"/>
                <a:gd name="T52" fmla="*/ 31 w 116"/>
                <a:gd name="T53" fmla="*/ 9 h 161"/>
                <a:gd name="T54" fmla="*/ 27 w 116"/>
                <a:gd name="T55" fmla="*/ 20 h 161"/>
                <a:gd name="T56" fmla="*/ 30 w 116"/>
                <a:gd name="T57" fmla="*/ 36 h 161"/>
                <a:gd name="T58" fmla="*/ 18 w 116"/>
                <a:gd name="T59" fmla="*/ 43 h 161"/>
                <a:gd name="T60" fmla="*/ 12 w 116"/>
                <a:gd name="T61" fmla="*/ 2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" h="161">
                  <a:moveTo>
                    <a:pt x="12" y="24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28" y="74"/>
                    <a:pt x="28" y="82"/>
                  </a:cubicBezTo>
                  <a:cubicBezTo>
                    <a:pt x="28" y="86"/>
                    <a:pt x="26" y="116"/>
                    <a:pt x="34" y="120"/>
                  </a:cubicBezTo>
                  <a:cubicBezTo>
                    <a:pt x="45" y="125"/>
                    <a:pt x="49" y="113"/>
                    <a:pt x="56" y="117"/>
                  </a:cubicBezTo>
                  <a:cubicBezTo>
                    <a:pt x="60" y="121"/>
                    <a:pt x="59" y="137"/>
                    <a:pt x="59" y="137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81" y="138"/>
                    <a:pt x="74" y="141"/>
                  </a:cubicBezTo>
                  <a:cubicBezTo>
                    <a:pt x="66" y="149"/>
                    <a:pt x="58" y="156"/>
                    <a:pt x="65" y="160"/>
                  </a:cubicBezTo>
                  <a:cubicBezTo>
                    <a:pt x="77" y="161"/>
                    <a:pt x="96" y="146"/>
                    <a:pt x="96" y="146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6" y="139"/>
                    <a:pt x="111" y="139"/>
                    <a:pt x="112" y="132"/>
                  </a:cubicBezTo>
                  <a:cubicBezTo>
                    <a:pt x="116" y="120"/>
                    <a:pt x="94" y="115"/>
                    <a:pt x="94" y="11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9" y="72"/>
                    <a:pt x="85" y="58"/>
                    <a:pt x="86" y="35"/>
                  </a:cubicBezTo>
                  <a:cubicBezTo>
                    <a:pt x="87" y="12"/>
                    <a:pt x="77" y="0"/>
                    <a:pt x="77" y="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24" y="9"/>
                    <a:pt x="27" y="20"/>
                  </a:cubicBezTo>
                  <a:cubicBezTo>
                    <a:pt x="26" y="32"/>
                    <a:pt x="30" y="36"/>
                    <a:pt x="30" y="36"/>
                  </a:cubicBezTo>
                  <a:cubicBezTo>
                    <a:pt x="18" y="43"/>
                    <a:pt x="18" y="43"/>
                    <a:pt x="18" y="43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Freeform 266">
              <a:extLst>
                <a:ext uri="{FF2B5EF4-FFF2-40B4-BE49-F238E27FC236}">
                  <a16:creationId xmlns:a16="http://schemas.microsoft.com/office/drawing/2014/main" id="{E4664C24-7C57-4205-8A49-74C34D902E8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0732" y="3269824"/>
              <a:ext cx="17543" cy="12758"/>
            </a:xfrm>
            <a:custGeom>
              <a:avLst/>
              <a:gdLst>
                <a:gd name="T0" fmla="*/ 0 w 11"/>
                <a:gd name="T1" fmla="*/ 5 h 8"/>
                <a:gd name="T2" fmla="*/ 5 w 11"/>
                <a:gd name="T3" fmla="*/ 8 h 8"/>
                <a:gd name="T4" fmla="*/ 11 w 11"/>
                <a:gd name="T5" fmla="*/ 3 h 8"/>
                <a:gd name="T6" fmla="*/ 9 w 11"/>
                <a:gd name="T7" fmla="*/ 0 h 8"/>
                <a:gd name="T8" fmla="*/ 0 w 11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5"/>
                  </a:moveTo>
                  <a:lnTo>
                    <a:pt x="5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Freeform 267">
              <a:extLst>
                <a:ext uri="{FF2B5EF4-FFF2-40B4-BE49-F238E27FC236}">
                  <a16:creationId xmlns:a16="http://schemas.microsoft.com/office/drawing/2014/main" id="{BABCF0F4-E7CC-49D2-9C81-B8519125BCD7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1466" y="3614299"/>
              <a:ext cx="11164" cy="9569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4 h 6"/>
                <a:gd name="T6" fmla="*/ 2 w 7"/>
                <a:gd name="T7" fmla="*/ 0 h 6"/>
                <a:gd name="T8" fmla="*/ 0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7" y="6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Freeform 268">
              <a:extLst>
                <a:ext uri="{FF2B5EF4-FFF2-40B4-BE49-F238E27FC236}">
                  <a16:creationId xmlns:a16="http://schemas.microsoft.com/office/drawing/2014/main" id="{EF8275EC-ED31-4431-BBEA-4C3FD005CA63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5776" y="3402192"/>
              <a:ext cx="384352" cy="425810"/>
            </a:xfrm>
            <a:custGeom>
              <a:avLst/>
              <a:gdLst>
                <a:gd name="T0" fmla="*/ 567 w 729"/>
                <a:gd name="T1" fmla="*/ 718 h 805"/>
                <a:gd name="T2" fmla="*/ 625 w 729"/>
                <a:gd name="T3" fmla="*/ 687 h 805"/>
                <a:gd name="T4" fmla="*/ 684 w 729"/>
                <a:gd name="T5" fmla="*/ 533 h 805"/>
                <a:gd name="T6" fmla="*/ 706 w 729"/>
                <a:gd name="T7" fmla="*/ 465 h 805"/>
                <a:gd name="T8" fmla="*/ 729 w 729"/>
                <a:gd name="T9" fmla="*/ 367 h 805"/>
                <a:gd name="T10" fmla="*/ 667 w 729"/>
                <a:gd name="T11" fmla="*/ 337 h 805"/>
                <a:gd name="T12" fmla="*/ 642 w 729"/>
                <a:gd name="T13" fmla="*/ 236 h 805"/>
                <a:gd name="T14" fmla="*/ 543 w 729"/>
                <a:gd name="T15" fmla="*/ 262 h 805"/>
                <a:gd name="T16" fmla="*/ 521 w 729"/>
                <a:gd name="T17" fmla="*/ 181 h 805"/>
                <a:gd name="T18" fmla="*/ 574 w 729"/>
                <a:gd name="T19" fmla="*/ 164 h 805"/>
                <a:gd name="T20" fmla="*/ 590 w 729"/>
                <a:gd name="T21" fmla="*/ 142 h 805"/>
                <a:gd name="T22" fmla="*/ 633 w 729"/>
                <a:gd name="T23" fmla="*/ 106 h 805"/>
                <a:gd name="T24" fmla="*/ 710 w 729"/>
                <a:gd name="T25" fmla="*/ 56 h 805"/>
                <a:gd name="T26" fmla="*/ 673 w 729"/>
                <a:gd name="T27" fmla="*/ 31 h 805"/>
                <a:gd name="T28" fmla="*/ 639 w 729"/>
                <a:gd name="T29" fmla="*/ 45 h 805"/>
                <a:gd name="T30" fmla="*/ 615 w 729"/>
                <a:gd name="T31" fmla="*/ 74 h 805"/>
                <a:gd name="T32" fmla="*/ 629 w 729"/>
                <a:gd name="T33" fmla="*/ 21 h 805"/>
                <a:gd name="T34" fmla="*/ 609 w 729"/>
                <a:gd name="T35" fmla="*/ 55 h 805"/>
                <a:gd name="T36" fmla="*/ 594 w 729"/>
                <a:gd name="T37" fmla="*/ 43 h 805"/>
                <a:gd name="T38" fmla="*/ 557 w 729"/>
                <a:gd name="T39" fmla="*/ 29 h 805"/>
                <a:gd name="T40" fmla="*/ 503 w 729"/>
                <a:gd name="T41" fmla="*/ 65 h 805"/>
                <a:gd name="T42" fmla="*/ 450 w 729"/>
                <a:gd name="T43" fmla="*/ 97 h 805"/>
                <a:gd name="T44" fmla="*/ 477 w 729"/>
                <a:gd name="T45" fmla="*/ 152 h 805"/>
                <a:gd name="T46" fmla="*/ 461 w 729"/>
                <a:gd name="T47" fmla="*/ 174 h 805"/>
                <a:gd name="T48" fmla="*/ 422 w 729"/>
                <a:gd name="T49" fmla="*/ 214 h 805"/>
                <a:gd name="T50" fmla="*/ 348 w 729"/>
                <a:gd name="T51" fmla="*/ 180 h 805"/>
                <a:gd name="T52" fmla="*/ 268 w 729"/>
                <a:gd name="T53" fmla="*/ 146 h 805"/>
                <a:gd name="T54" fmla="*/ 242 w 729"/>
                <a:gd name="T55" fmla="*/ 144 h 805"/>
                <a:gd name="T56" fmla="*/ 244 w 729"/>
                <a:gd name="T57" fmla="*/ 183 h 805"/>
                <a:gd name="T58" fmla="*/ 246 w 729"/>
                <a:gd name="T59" fmla="*/ 206 h 805"/>
                <a:gd name="T60" fmla="*/ 274 w 729"/>
                <a:gd name="T61" fmla="*/ 245 h 805"/>
                <a:gd name="T62" fmla="*/ 234 w 729"/>
                <a:gd name="T63" fmla="*/ 312 h 805"/>
                <a:gd name="T64" fmla="*/ 178 w 729"/>
                <a:gd name="T65" fmla="*/ 317 h 805"/>
                <a:gd name="T66" fmla="*/ 206 w 729"/>
                <a:gd name="T67" fmla="*/ 349 h 805"/>
                <a:gd name="T68" fmla="*/ 224 w 729"/>
                <a:gd name="T69" fmla="*/ 365 h 805"/>
                <a:gd name="T70" fmla="*/ 219 w 729"/>
                <a:gd name="T71" fmla="*/ 392 h 805"/>
                <a:gd name="T72" fmla="*/ 277 w 729"/>
                <a:gd name="T73" fmla="*/ 441 h 805"/>
                <a:gd name="T74" fmla="*/ 234 w 729"/>
                <a:gd name="T75" fmla="*/ 477 h 805"/>
                <a:gd name="T76" fmla="*/ 172 w 729"/>
                <a:gd name="T77" fmla="*/ 512 h 805"/>
                <a:gd name="T78" fmla="*/ 216 w 729"/>
                <a:gd name="T79" fmla="*/ 541 h 805"/>
                <a:gd name="T80" fmla="*/ 283 w 729"/>
                <a:gd name="T81" fmla="*/ 548 h 805"/>
                <a:gd name="T82" fmla="*/ 197 w 729"/>
                <a:gd name="T83" fmla="*/ 552 h 805"/>
                <a:gd name="T84" fmla="*/ 112 w 729"/>
                <a:gd name="T85" fmla="*/ 593 h 805"/>
                <a:gd name="T86" fmla="*/ 75 w 729"/>
                <a:gd name="T87" fmla="*/ 588 h 805"/>
                <a:gd name="T88" fmla="*/ 15 w 729"/>
                <a:gd name="T89" fmla="*/ 604 h 805"/>
                <a:gd name="T90" fmla="*/ 31 w 729"/>
                <a:gd name="T91" fmla="*/ 655 h 805"/>
                <a:gd name="T92" fmla="*/ 33 w 729"/>
                <a:gd name="T93" fmla="*/ 701 h 805"/>
                <a:gd name="T94" fmla="*/ 28 w 729"/>
                <a:gd name="T95" fmla="*/ 719 h 805"/>
                <a:gd name="T96" fmla="*/ 110 w 729"/>
                <a:gd name="T97" fmla="*/ 727 h 805"/>
                <a:gd name="T98" fmla="*/ 94 w 729"/>
                <a:gd name="T99" fmla="*/ 757 h 805"/>
                <a:gd name="T100" fmla="*/ 112 w 729"/>
                <a:gd name="T101" fmla="*/ 777 h 805"/>
                <a:gd name="T102" fmla="*/ 156 w 729"/>
                <a:gd name="T103" fmla="*/ 791 h 805"/>
                <a:gd name="T104" fmla="*/ 223 w 729"/>
                <a:gd name="T105" fmla="*/ 790 h 805"/>
                <a:gd name="T106" fmla="*/ 300 w 729"/>
                <a:gd name="T107" fmla="*/ 751 h 805"/>
                <a:gd name="T108" fmla="*/ 356 w 729"/>
                <a:gd name="T109" fmla="*/ 750 h 805"/>
                <a:gd name="T110" fmla="*/ 435 w 729"/>
                <a:gd name="T111" fmla="*/ 731 h 805"/>
                <a:gd name="T112" fmla="*/ 498 w 729"/>
                <a:gd name="T113" fmla="*/ 753 h 805"/>
                <a:gd name="T114" fmla="*/ 546 w 729"/>
                <a:gd name="T115" fmla="*/ 759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9" h="805">
                  <a:moveTo>
                    <a:pt x="546" y="759"/>
                  </a:moveTo>
                  <a:cubicBezTo>
                    <a:pt x="561" y="760"/>
                    <a:pt x="588" y="758"/>
                    <a:pt x="588" y="758"/>
                  </a:cubicBezTo>
                  <a:cubicBezTo>
                    <a:pt x="585" y="738"/>
                    <a:pt x="585" y="738"/>
                    <a:pt x="585" y="738"/>
                  </a:cubicBezTo>
                  <a:cubicBezTo>
                    <a:pt x="567" y="718"/>
                    <a:pt x="567" y="718"/>
                    <a:pt x="567" y="718"/>
                  </a:cubicBezTo>
                  <a:cubicBezTo>
                    <a:pt x="571" y="715"/>
                    <a:pt x="571" y="715"/>
                    <a:pt x="571" y="715"/>
                  </a:cubicBezTo>
                  <a:cubicBezTo>
                    <a:pt x="589" y="723"/>
                    <a:pt x="589" y="723"/>
                    <a:pt x="589" y="723"/>
                  </a:cubicBezTo>
                  <a:cubicBezTo>
                    <a:pt x="590" y="716"/>
                    <a:pt x="590" y="716"/>
                    <a:pt x="590" y="716"/>
                  </a:cubicBezTo>
                  <a:cubicBezTo>
                    <a:pt x="625" y="687"/>
                    <a:pt x="625" y="687"/>
                    <a:pt x="625" y="687"/>
                  </a:cubicBezTo>
                  <a:cubicBezTo>
                    <a:pt x="625" y="668"/>
                    <a:pt x="625" y="668"/>
                    <a:pt x="625" y="668"/>
                  </a:cubicBezTo>
                  <a:cubicBezTo>
                    <a:pt x="625" y="668"/>
                    <a:pt x="638" y="634"/>
                    <a:pt x="646" y="630"/>
                  </a:cubicBezTo>
                  <a:cubicBezTo>
                    <a:pt x="657" y="627"/>
                    <a:pt x="677" y="609"/>
                    <a:pt x="682" y="575"/>
                  </a:cubicBezTo>
                  <a:cubicBezTo>
                    <a:pt x="684" y="533"/>
                    <a:pt x="684" y="533"/>
                    <a:pt x="684" y="533"/>
                  </a:cubicBezTo>
                  <a:cubicBezTo>
                    <a:pt x="684" y="533"/>
                    <a:pt x="659" y="516"/>
                    <a:pt x="666" y="509"/>
                  </a:cubicBezTo>
                  <a:cubicBezTo>
                    <a:pt x="678" y="502"/>
                    <a:pt x="689" y="506"/>
                    <a:pt x="689" y="506"/>
                  </a:cubicBezTo>
                  <a:cubicBezTo>
                    <a:pt x="689" y="506"/>
                    <a:pt x="690" y="491"/>
                    <a:pt x="694" y="483"/>
                  </a:cubicBezTo>
                  <a:cubicBezTo>
                    <a:pt x="698" y="480"/>
                    <a:pt x="709" y="473"/>
                    <a:pt x="706" y="465"/>
                  </a:cubicBezTo>
                  <a:cubicBezTo>
                    <a:pt x="699" y="457"/>
                    <a:pt x="693" y="426"/>
                    <a:pt x="693" y="426"/>
                  </a:cubicBezTo>
                  <a:cubicBezTo>
                    <a:pt x="693" y="426"/>
                    <a:pt x="700" y="419"/>
                    <a:pt x="701" y="403"/>
                  </a:cubicBezTo>
                  <a:cubicBezTo>
                    <a:pt x="702" y="384"/>
                    <a:pt x="680" y="372"/>
                    <a:pt x="692" y="365"/>
                  </a:cubicBezTo>
                  <a:cubicBezTo>
                    <a:pt x="703" y="354"/>
                    <a:pt x="725" y="370"/>
                    <a:pt x="729" y="367"/>
                  </a:cubicBezTo>
                  <a:cubicBezTo>
                    <a:pt x="729" y="363"/>
                    <a:pt x="719" y="343"/>
                    <a:pt x="719" y="343"/>
                  </a:cubicBezTo>
                  <a:cubicBezTo>
                    <a:pt x="712" y="327"/>
                    <a:pt x="712" y="327"/>
                    <a:pt x="712" y="327"/>
                  </a:cubicBezTo>
                  <a:cubicBezTo>
                    <a:pt x="704" y="342"/>
                    <a:pt x="704" y="342"/>
                    <a:pt x="704" y="342"/>
                  </a:cubicBezTo>
                  <a:cubicBezTo>
                    <a:pt x="704" y="342"/>
                    <a:pt x="689" y="338"/>
                    <a:pt x="667" y="337"/>
                  </a:cubicBezTo>
                  <a:cubicBezTo>
                    <a:pt x="648" y="336"/>
                    <a:pt x="676" y="303"/>
                    <a:pt x="676" y="303"/>
                  </a:cubicBezTo>
                  <a:cubicBezTo>
                    <a:pt x="657" y="298"/>
                    <a:pt x="657" y="298"/>
                    <a:pt x="657" y="298"/>
                  </a:cubicBezTo>
                  <a:cubicBezTo>
                    <a:pt x="659" y="271"/>
                    <a:pt x="659" y="271"/>
                    <a:pt x="659" y="271"/>
                  </a:cubicBezTo>
                  <a:cubicBezTo>
                    <a:pt x="659" y="271"/>
                    <a:pt x="656" y="241"/>
                    <a:pt x="642" y="236"/>
                  </a:cubicBezTo>
                  <a:cubicBezTo>
                    <a:pt x="623" y="231"/>
                    <a:pt x="611" y="258"/>
                    <a:pt x="611" y="258"/>
                  </a:cubicBezTo>
                  <a:cubicBezTo>
                    <a:pt x="614" y="273"/>
                    <a:pt x="614" y="273"/>
                    <a:pt x="614" y="273"/>
                  </a:cubicBezTo>
                  <a:cubicBezTo>
                    <a:pt x="614" y="273"/>
                    <a:pt x="602" y="292"/>
                    <a:pt x="576" y="287"/>
                  </a:cubicBezTo>
                  <a:cubicBezTo>
                    <a:pt x="549" y="285"/>
                    <a:pt x="543" y="262"/>
                    <a:pt x="543" y="262"/>
                  </a:cubicBezTo>
                  <a:cubicBezTo>
                    <a:pt x="521" y="257"/>
                    <a:pt x="521" y="257"/>
                    <a:pt x="521" y="257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4"/>
                    <a:pt x="501" y="195"/>
                    <a:pt x="502" y="184"/>
                  </a:cubicBezTo>
                  <a:cubicBezTo>
                    <a:pt x="502" y="172"/>
                    <a:pt x="521" y="181"/>
                    <a:pt x="521" y="181"/>
                  </a:cubicBezTo>
                  <a:cubicBezTo>
                    <a:pt x="529" y="166"/>
                    <a:pt x="529" y="166"/>
                    <a:pt x="529" y="166"/>
                  </a:cubicBezTo>
                  <a:cubicBezTo>
                    <a:pt x="547" y="174"/>
                    <a:pt x="547" y="174"/>
                    <a:pt x="547" y="174"/>
                  </a:cubicBezTo>
                  <a:cubicBezTo>
                    <a:pt x="562" y="167"/>
                    <a:pt x="562" y="167"/>
                    <a:pt x="562" y="167"/>
                  </a:cubicBezTo>
                  <a:cubicBezTo>
                    <a:pt x="574" y="164"/>
                    <a:pt x="574" y="164"/>
                    <a:pt x="574" y="164"/>
                  </a:cubicBezTo>
                  <a:cubicBezTo>
                    <a:pt x="574" y="164"/>
                    <a:pt x="544" y="155"/>
                    <a:pt x="545" y="147"/>
                  </a:cubicBezTo>
                  <a:cubicBezTo>
                    <a:pt x="545" y="136"/>
                    <a:pt x="560" y="133"/>
                    <a:pt x="564" y="133"/>
                  </a:cubicBezTo>
                  <a:cubicBezTo>
                    <a:pt x="571" y="133"/>
                    <a:pt x="574" y="149"/>
                    <a:pt x="574" y="149"/>
                  </a:cubicBezTo>
                  <a:cubicBezTo>
                    <a:pt x="574" y="149"/>
                    <a:pt x="582" y="142"/>
                    <a:pt x="590" y="142"/>
                  </a:cubicBezTo>
                  <a:cubicBezTo>
                    <a:pt x="601" y="142"/>
                    <a:pt x="597" y="150"/>
                    <a:pt x="597" y="150"/>
                  </a:cubicBezTo>
                  <a:cubicBezTo>
                    <a:pt x="620" y="124"/>
                    <a:pt x="620" y="124"/>
                    <a:pt x="620" y="124"/>
                  </a:cubicBezTo>
                  <a:cubicBezTo>
                    <a:pt x="625" y="105"/>
                    <a:pt x="625" y="105"/>
                    <a:pt x="625" y="105"/>
                  </a:cubicBezTo>
                  <a:cubicBezTo>
                    <a:pt x="633" y="106"/>
                    <a:pt x="633" y="106"/>
                    <a:pt x="633" y="106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63" y="84"/>
                    <a:pt x="663" y="84"/>
                    <a:pt x="663" y="84"/>
                  </a:cubicBezTo>
                  <a:cubicBezTo>
                    <a:pt x="679" y="70"/>
                    <a:pt x="679" y="70"/>
                    <a:pt x="679" y="70"/>
                  </a:cubicBezTo>
                  <a:cubicBezTo>
                    <a:pt x="679" y="70"/>
                    <a:pt x="709" y="63"/>
                    <a:pt x="710" y="56"/>
                  </a:cubicBezTo>
                  <a:cubicBezTo>
                    <a:pt x="714" y="48"/>
                    <a:pt x="692" y="32"/>
                    <a:pt x="692" y="32"/>
                  </a:cubicBezTo>
                  <a:cubicBezTo>
                    <a:pt x="693" y="21"/>
                    <a:pt x="693" y="21"/>
                    <a:pt x="693" y="21"/>
                  </a:cubicBezTo>
                  <a:cubicBezTo>
                    <a:pt x="693" y="21"/>
                    <a:pt x="671" y="0"/>
                    <a:pt x="667" y="4"/>
                  </a:cubicBezTo>
                  <a:cubicBezTo>
                    <a:pt x="663" y="8"/>
                    <a:pt x="677" y="31"/>
                    <a:pt x="673" y="31"/>
                  </a:cubicBezTo>
                  <a:cubicBezTo>
                    <a:pt x="673" y="35"/>
                    <a:pt x="666" y="23"/>
                    <a:pt x="666" y="23"/>
                  </a:cubicBezTo>
                  <a:cubicBezTo>
                    <a:pt x="644" y="18"/>
                    <a:pt x="644" y="18"/>
                    <a:pt x="644" y="18"/>
                  </a:cubicBezTo>
                  <a:cubicBezTo>
                    <a:pt x="636" y="37"/>
                    <a:pt x="636" y="37"/>
                    <a:pt x="636" y="37"/>
                  </a:cubicBezTo>
                  <a:cubicBezTo>
                    <a:pt x="639" y="45"/>
                    <a:pt x="639" y="45"/>
                    <a:pt x="639" y="45"/>
                  </a:cubicBezTo>
                  <a:cubicBezTo>
                    <a:pt x="638" y="75"/>
                    <a:pt x="638" y="75"/>
                    <a:pt x="638" y="75"/>
                  </a:cubicBezTo>
                  <a:cubicBezTo>
                    <a:pt x="607" y="89"/>
                    <a:pt x="607" y="89"/>
                    <a:pt x="607" y="89"/>
                  </a:cubicBezTo>
                  <a:cubicBezTo>
                    <a:pt x="603" y="89"/>
                    <a:pt x="603" y="89"/>
                    <a:pt x="603" y="89"/>
                  </a:cubicBezTo>
                  <a:cubicBezTo>
                    <a:pt x="615" y="74"/>
                    <a:pt x="615" y="74"/>
                    <a:pt x="615" y="74"/>
                  </a:cubicBezTo>
                  <a:cubicBezTo>
                    <a:pt x="612" y="70"/>
                    <a:pt x="612" y="70"/>
                    <a:pt x="612" y="70"/>
                  </a:cubicBezTo>
                  <a:cubicBezTo>
                    <a:pt x="612" y="70"/>
                    <a:pt x="627" y="71"/>
                    <a:pt x="631" y="60"/>
                  </a:cubicBezTo>
                  <a:cubicBezTo>
                    <a:pt x="631" y="52"/>
                    <a:pt x="624" y="40"/>
                    <a:pt x="624" y="36"/>
                  </a:cubicBezTo>
                  <a:cubicBezTo>
                    <a:pt x="625" y="29"/>
                    <a:pt x="629" y="21"/>
                    <a:pt x="629" y="21"/>
                  </a:cubicBezTo>
                  <a:cubicBezTo>
                    <a:pt x="610" y="20"/>
                    <a:pt x="610" y="20"/>
                    <a:pt x="610" y="20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21" y="36"/>
                    <a:pt x="617" y="44"/>
                  </a:cubicBezTo>
                  <a:cubicBezTo>
                    <a:pt x="616" y="51"/>
                    <a:pt x="609" y="55"/>
                    <a:pt x="609" y="55"/>
                  </a:cubicBezTo>
                  <a:cubicBezTo>
                    <a:pt x="609" y="55"/>
                    <a:pt x="609" y="43"/>
                    <a:pt x="606" y="39"/>
                  </a:cubicBezTo>
                  <a:cubicBezTo>
                    <a:pt x="602" y="35"/>
                    <a:pt x="603" y="20"/>
                    <a:pt x="603" y="20"/>
                  </a:cubicBezTo>
                  <a:cubicBezTo>
                    <a:pt x="595" y="20"/>
                    <a:pt x="595" y="20"/>
                    <a:pt x="595" y="20"/>
                  </a:cubicBezTo>
                  <a:cubicBezTo>
                    <a:pt x="595" y="20"/>
                    <a:pt x="598" y="43"/>
                    <a:pt x="594" y="43"/>
                  </a:cubicBezTo>
                  <a:cubicBezTo>
                    <a:pt x="590" y="46"/>
                    <a:pt x="587" y="35"/>
                    <a:pt x="587" y="35"/>
                  </a:cubicBezTo>
                  <a:cubicBezTo>
                    <a:pt x="580" y="27"/>
                    <a:pt x="580" y="27"/>
                    <a:pt x="580" y="27"/>
                  </a:cubicBezTo>
                  <a:cubicBezTo>
                    <a:pt x="580" y="19"/>
                    <a:pt x="580" y="19"/>
                    <a:pt x="580" y="19"/>
                  </a:cubicBezTo>
                  <a:cubicBezTo>
                    <a:pt x="557" y="29"/>
                    <a:pt x="557" y="29"/>
                    <a:pt x="557" y="29"/>
                  </a:cubicBezTo>
                  <a:cubicBezTo>
                    <a:pt x="539" y="21"/>
                    <a:pt x="539" y="21"/>
                    <a:pt x="539" y="21"/>
                  </a:cubicBezTo>
                  <a:cubicBezTo>
                    <a:pt x="539" y="21"/>
                    <a:pt x="531" y="40"/>
                    <a:pt x="527" y="43"/>
                  </a:cubicBezTo>
                  <a:cubicBezTo>
                    <a:pt x="519" y="47"/>
                    <a:pt x="512" y="46"/>
                    <a:pt x="512" y="46"/>
                  </a:cubicBezTo>
                  <a:cubicBezTo>
                    <a:pt x="503" y="65"/>
                    <a:pt x="503" y="65"/>
                    <a:pt x="503" y="65"/>
                  </a:cubicBezTo>
                  <a:cubicBezTo>
                    <a:pt x="510" y="81"/>
                    <a:pt x="510" y="81"/>
                    <a:pt x="510" y="81"/>
                  </a:cubicBezTo>
                  <a:cubicBezTo>
                    <a:pt x="484" y="83"/>
                    <a:pt x="484" y="83"/>
                    <a:pt x="484" y="83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7" y="95"/>
                    <a:pt x="461" y="86"/>
                    <a:pt x="450" y="97"/>
                  </a:cubicBezTo>
                  <a:cubicBezTo>
                    <a:pt x="438" y="104"/>
                    <a:pt x="437" y="131"/>
                    <a:pt x="459" y="132"/>
                  </a:cubicBezTo>
                  <a:cubicBezTo>
                    <a:pt x="482" y="133"/>
                    <a:pt x="478" y="140"/>
                    <a:pt x="478" y="140"/>
                  </a:cubicBezTo>
                  <a:cubicBezTo>
                    <a:pt x="466" y="147"/>
                    <a:pt x="466" y="147"/>
                    <a:pt x="466" y="147"/>
                  </a:cubicBezTo>
                  <a:cubicBezTo>
                    <a:pt x="477" y="152"/>
                    <a:pt x="477" y="152"/>
                    <a:pt x="477" y="152"/>
                  </a:cubicBezTo>
                  <a:cubicBezTo>
                    <a:pt x="492" y="141"/>
                    <a:pt x="492" y="141"/>
                    <a:pt x="492" y="141"/>
                  </a:cubicBezTo>
                  <a:cubicBezTo>
                    <a:pt x="511" y="146"/>
                    <a:pt x="511" y="146"/>
                    <a:pt x="511" y="146"/>
                  </a:cubicBezTo>
                  <a:cubicBezTo>
                    <a:pt x="484" y="171"/>
                    <a:pt x="484" y="171"/>
                    <a:pt x="484" y="171"/>
                  </a:cubicBezTo>
                  <a:cubicBezTo>
                    <a:pt x="461" y="174"/>
                    <a:pt x="461" y="174"/>
                    <a:pt x="461" y="174"/>
                  </a:cubicBezTo>
                  <a:cubicBezTo>
                    <a:pt x="430" y="188"/>
                    <a:pt x="430" y="188"/>
                    <a:pt x="430" y="188"/>
                  </a:cubicBezTo>
                  <a:cubicBezTo>
                    <a:pt x="430" y="188"/>
                    <a:pt x="437" y="211"/>
                    <a:pt x="433" y="215"/>
                  </a:cubicBezTo>
                  <a:cubicBezTo>
                    <a:pt x="429" y="218"/>
                    <a:pt x="421" y="222"/>
                    <a:pt x="421" y="222"/>
                  </a:cubicBezTo>
                  <a:cubicBezTo>
                    <a:pt x="422" y="214"/>
                    <a:pt x="422" y="214"/>
                    <a:pt x="422" y="214"/>
                  </a:cubicBezTo>
                  <a:cubicBezTo>
                    <a:pt x="422" y="214"/>
                    <a:pt x="389" y="186"/>
                    <a:pt x="382" y="186"/>
                  </a:cubicBezTo>
                  <a:cubicBezTo>
                    <a:pt x="371" y="185"/>
                    <a:pt x="355" y="203"/>
                    <a:pt x="355" y="203"/>
                  </a:cubicBezTo>
                  <a:cubicBezTo>
                    <a:pt x="348" y="195"/>
                    <a:pt x="348" y="195"/>
                    <a:pt x="348" y="195"/>
                  </a:cubicBezTo>
                  <a:cubicBezTo>
                    <a:pt x="348" y="180"/>
                    <a:pt x="348" y="180"/>
                    <a:pt x="348" y="180"/>
                  </a:cubicBezTo>
                  <a:cubicBezTo>
                    <a:pt x="342" y="168"/>
                    <a:pt x="342" y="168"/>
                    <a:pt x="342" y="168"/>
                  </a:cubicBezTo>
                  <a:cubicBezTo>
                    <a:pt x="342" y="168"/>
                    <a:pt x="323" y="164"/>
                    <a:pt x="316" y="163"/>
                  </a:cubicBezTo>
                  <a:cubicBezTo>
                    <a:pt x="305" y="159"/>
                    <a:pt x="287" y="139"/>
                    <a:pt x="279" y="142"/>
                  </a:cubicBezTo>
                  <a:cubicBezTo>
                    <a:pt x="275" y="142"/>
                    <a:pt x="268" y="146"/>
                    <a:pt x="268" y="146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42" y="144"/>
                    <a:pt x="242" y="144"/>
                    <a:pt x="242" y="144"/>
                  </a:cubicBezTo>
                  <a:cubicBezTo>
                    <a:pt x="221" y="178"/>
                    <a:pt x="221" y="178"/>
                    <a:pt x="221" y="178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41" y="160"/>
                    <a:pt x="241" y="160"/>
                    <a:pt x="241" y="160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9" y="190"/>
                    <a:pt x="239" y="190"/>
                    <a:pt x="239" y="190"/>
                  </a:cubicBezTo>
                  <a:cubicBezTo>
                    <a:pt x="255" y="187"/>
                    <a:pt x="255" y="187"/>
                    <a:pt x="255" y="187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245" y="229"/>
                    <a:pt x="245" y="229"/>
                    <a:pt x="245" y="229"/>
                  </a:cubicBezTo>
                  <a:cubicBezTo>
                    <a:pt x="238" y="221"/>
                    <a:pt x="238" y="221"/>
                    <a:pt x="238" y="221"/>
                  </a:cubicBezTo>
                  <a:cubicBezTo>
                    <a:pt x="238" y="221"/>
                    <a:pt x="211" y="239"/>
                    <a:pt x="230" y="239"/>
                  </a:cubicBezTo>
                  <a:cubicBezTo>
                    <a:pt x="244" y="244"/>
                    <a:pt x="274" y="245"/>
                    <a:pt x="274" y="245"/>
                  </a:cubicBezTo>
                  <a:cubicBezTo>
                    <a:pt x="262" y="268"/>
                    <a:pt x="262" y="268"/>
                    <a:pt x="262" y="268"/>
                  </a:cubicBezTo>
                  <a:cubicBezTo>
                    <a:pt x="221" y="262"/>
                    <a:pt x="221" y="262"/>
                    <a:pt x="221" y="262"/>
                  </a:cubicBezTo>
                  <a:cubicBezTo>
                    <a:pt x="213" y="288"/>
                    <a:pt x="213" y="288"/>
                    <a:pt x="213" y="288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194" y="291"/>
                    <a:pt x="194" y="291"/>
                    <a:pt x="194" y="291"/>
                  </a:cubicBezTo>
                  <a:cubicBezTo>
                    <a:pt x="193" y="303"/>
                    <a:pt x="193" y="303"/>
                    <a:pt x="193" y="303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298"/>
                    <a:pt x="182" y="310"/>
                    <a:pt x="178" y="317"/>
                  </a:cubicBezTo>
                  <a:cubicBezTo>
                    <a:pt x="170" y="328"/>
                    <a:pt x="162" y="324"/>
                    <a:pt x="162" y="324"/>
                  </a:cubicBezTo>
                  <a:cubicBezTo>
                    <a:pt x="184" y="348"/>
                    <a:pt x="184" y="348"/>
                    <a:pt x="184" y="348"/>
                  </a:cubicBezTo>
                  <a:cubicBezTo>
                    <a:pt x="195" y="341"/>
                    <a:pt x="195" y="341"/>
                    <a:pt x="195" y="341"/>
                  </a:cubicBezTo>
                  <a:cubicBezTo>
                    <a:pt x="206" y="349"/>
                    <a:pt x="206" y="349"/>
                    <a:pt x="206" y="349"/>
                  </a:cubicBezTo>
                  <a:cubicBezTo>
                    <a:pt x="183" y="356"/>
                    <a:pt x="183" y="356"/>
                    <a:pt x="183" y="356"/>
                  </a:cubicBezTo>
                  <a:cubicBezTo>
                    <a:pt x="205" y="372"/>
                    <a:pt x="205" y="372"/>
                    <a:pt x="205" y="372"/>
                  </a:cubicBezTo>
                  <a:cubicBezTo>
                    <a:pt x="221" y="358"/>
                    <a:pt x="221" y="358"/>
                    <a:pt x="221" y="358"/>
                  </a:cubicBezTo>
                  <a:cubicBezTo>
                    <a:pt x="224" y="365"/>
                    <a:pt x="224" y="365"/>
                    <a:pt x="224" y="365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35" y="377"/>
                    <a:pt x="235" y="377"/>
                    <a:pt x="235" y="377"/>
                  </a:cubicBezTo>
                  <a:cubicBezTo>
                    <a:pt x="220" y="377"/>
                    <a:pt x="220" y="377"/>
                    <a:pt x="220" y="377"/>
                  </a:cubicBezTo>
                  <a:cubicBezTo>
                    <a:pt x="219" y="392"/>
                    <a:pt x="219" y="392"/>
                    <a:pt x="219" y="392"/>
                  </a:cubicBezTo>
                  <a:cubicBezTo>
                    <a:pt x="219" y="392"/>
                    <a:pt x="237" y="404"/>
                    <a:pt x="252" y="405"/>
                  </a:cubicBezTo>
                  <a:cubicBezTo>
                    <a:pt x="271" y="406"/>
                    <a:pt x="304" y="415"/>
                    <a:pt x="304" y="415"/>
                  </a:cubicBezTo>
                  <a:cubicBezTo>
                    <a:pt x="299" y="438"/>
                    <a:pt x="299" y="438"/>
                    <a:pt x="299" y="438"/>
                  </a:cubicBezTo>
                  <a:cubicBezTo>
                    <a:pt x="299" y="438"/>
                    <a:pt x="284" y="441"/>
                    <a:pt x="277" y="441"/>
                  </a:cubicBezTo>
                  <a:cubicBezTo>
                    <a:pt x="269" y="440"/>
                    <a:pt x="255" y="424"/>
                    <a:pt x="255" y="424"/>
                  </a:cubicBezTo>
                  <a:cubicBezTo>
                    <a:pt x="255" y="424"/>
                    <a:pt x="243" y="439"/>
                    <a:pt x="235" y="446"/>
                  </a:cubicBezTo>
                  <a:cubicBezTo>
                    <a:pt x="228" y="450"/>
                    <a:pt x="220" y="461"/>
                    <a:pt x="220" y="461"/>
                  </a:cubicBezTo>
                  <a:cubicBezTo>
                    <a:pt x="234" y="477"/>
                    <a:pt x="234" y="477"/>
                    <a:pt x="234" y="477"/>
                  </a:cubicBezTo>
                  <a:cubicBezTo>
                    <a:pt x="234" y="477"/>
                    <a:pt x="222" y="480"/>
                    <a:pt x="211" y="487"/>
                  </a:cubicBezTo>
                  <a:cubicBezTo>
                    <a:pt x="203" y="494"/>
                    <a:pt x="195" y="506"/>
                    <a:pt x="195" y="506"/>
                  </a:cubicBezTo>
                  <a:cubicBezTo>
                    <a:pt x="180" y="501"/>
                    <a:pt x="180" y="501"/>
                    <a:pt x="180" y="501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27" y="529"/>
                    <a:pt x="127" y="529"/>
                    <a:pt x="127" y="529"/>
                  </a:cubicBezTo>
                  <a:cubicBezTo>
                    <a:pt x="171" y="531"/>
                    <a:pt x="171" y="531"/>
                    <a:pt x="171" y="531"/>
                  </a:cubicBezTo>
                  <a:cubicBezTo>
                    <a:pt x="176" y="524"/>
                    <a:pt x="176" y="524"/>
                    <a:pt x="176" y="524"/>
                  </a:cubicBezTo>
                  <a:cubicBezTo>
                    <a:pt x="176" y="524"/>
                    <a:pt x="189" y="547"/>
                    <a:pt x="216" y="541"/>
                  </a:cubicBezTo>
                  <a:cubicBezTo>
                    <a:pt x="239" y="538"/>
                    <a:pt x="254" y="524"/>
                    <a:pt x="254" y="524"/>
                  </a:cubicBezTo>
                  <a:cubicBezTo>
                    <a:pt x="262" y="520"/>
                    <a:pt x="262" y="520"/>
                    <a:pt x="262" y="520"/>
                  </a:cubicBezTo>
                  <a:cubicBezTo>
                    <a:pt x="261" y="543"/>
                    <a:pt x="261" y="543"/>
                    <a:pt x="261" y="543"/>
                  </a:cubicBezTo>
                  <a:cubicBezTo>
                    <a:pt x="283" y="548"/>
                    <a:pt x="283" y="548"/>
                    <a:pt x="283" y="548"/>
                  </a:cubicBezTo>
                  <a:cubicBezTo>
                    <a:pt x="290" y="556"/>
                    <a:pt x="290" y="556"/>
                    <a:pt x="290" y="556"/>
                  </a:cubicBezTo>
                  <a:cubicBezTo>
                    <a:pt x="268" y="551"/>
                    <a:pt x="268" y="551"/>
                    <a:pt x="268" y="551"/>
                  </a:cubicBezTo>
                  <a:cubicBezTo>
                    <a:pt x="238" y="550"/>
                    <a:pt x="238" y="550"/>
                    <a:pt x="238" y="550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67" y="539"/>
                    <a:pt x="167" y="539"/>
                    <a:pt x="167" y="539"/>
                  </a:cubicBezTo>
                  <a:cubicBezTo>
                    <a:pt x="140" y="556"/>
                    <a:pt x="140" y="556"/>
                    <a:pt x="140" y="556"/>
                  </a:cubicBezTo>
                  <a:cubicBezTo>
                    <a:pt x="122" y="559"/>
                    <a:pt x="122" y="559"/>
                    <a:pt x="122" y="559"/>
                  </a:cubicBezTo>
                  <a:cubicBezTo>
                    <a:pt x="112" y="593"/>
                    <a:pt x="112" y="593"/>
                    <a:pt x="112" y="593"/>
                  </a:cubicBezTo>
                  <a:cubicBezTo>
                    <a:pt x="123" y="602"/>
                    <a:pt x="123" y="602"/>
                    <a:pt x="123" y="602"/>
                  </a:cubicBezTo>
                  <a:cubicBezTo>
                    <a:pt x="94" y="593"/>
                    <a:pt x="94" y="593"/>
                    <a:pt x="94" y="593"/>
                  </a:cubicBezTo>
                  <a:cubicBezTo>
                    <a:pt x="95" y="577"/>
                    <a:pt x="95" y="577"/>
                    <a:pt x="95" y="577"/>
                  </a:cubicBezTo>
                  <a:cubicBezTo>
                    <a:pt x="75" y="588"/>
                    <a:pt x="75" y="588"/>
                    <a:pt x="75" y="588"/>
                  </a:cubicBezTo>
                  <a:cubicBezTo>
                    <a:pt x="68" y="584"/>
                    <a:pt x="68" y="584"/>
                    <a:pt x="68" y="584"/>
                  </a:cubicBezTo>
                  <a:cubicBezTo>
                    <a:pt x="68" y="576"/>
                    <a:pt x="68" y="576"/>
                    <a:pt x="68" y="576"/>
                  </a:cubicBezTo>
                  <a:cubicBezTo>
                    <a:pt x="68" y="576"/>
                    <a:pt x="53" y="575"/>
                    <a:pt x="34" y="582"/>
                  </a:cubicBezTo>
                  <a:cubicBezTo>
                    <a:pt x="19" y="589"/>
                    <a:pt x="0" y="596"/>
                    <a:pt x="15" y="604"/>
                  </a:cubicBezTo>
                  <a:cubicBezTo>
                    <a:pt x="33" y="609"/>
                    <a:pt x="59" y="618"/>
                    <a:pt x="66" y="618"/>
                  </a:cubicBezTo>
                  <a:cubicBezTo>
                    <a:pt x="74" y="618"/>
                    <a:pt x="108" y="616"/>
                    <a:pt x="104" y="624"/>
                  </a:cubicBezTo>
                  <a:cubicBezTo>
                    <a:pt x="100" y="631"/>
                    <a:pt x="76" y="645"/>
                    <a:pt x="54" y="644"/>
                  </a:cubicBezTo>
                  <a:cubicBezTo>
                    <a:pt x="35" y="643"/>
                    <a:pt x="35" y="651"/>
                    <a:pt x="31" y="655"/>
                  </a:cubicBezTo>
                  <a:cubicBezTo>
                    <a:pt x="23" y="658"/>
                    <a:pt x="5" y="657"/>
                    <a:pt x="5" y="657"/>
                  </a:cubicBezTo>
                  <a:cubicBezTo>
                    <a:pt x="4" y="680"/>
                    <a:pt x="4" y="680"/>
                    <a:pt x="4" y="680"/>
                  </a:cubicBezTo>
                  <a:cubicBezTo>
                    <a:pt x="4" y="680"/>
                    <a:pt x="27" y="670"/>
                    <a:pt x="26" y="677"/>
                  </a:cubicBezTo>
                  <a:cubicBezTo>
                    <a:pt x="26" y="685"/>
                    <a:pt x="33" y="701"/>
                    <a:pt x="33" y="701"/>
                  </a:cubicBezTo>
                  <a:cubicBezTo>
                    <a:pt x="104" y="696"/>
                    <a:pt x="104" y="696"/>
                    <a:pt x="104" y="696"/>
                  </a:cubicBezTo>
                  <a:cubicBezTo>
                    <a:pt x="51" y="709"/>
                    <a:pt x="51" y="709"/>
                    <a:pt x="51" y="709"/>
                  </a:cubicBezTo>
                  <a:cubicBezTo>
                    <a:pt x="47" y="720"/>
                    <a:pt x="47" y="720"/>
                    <a:pt x="47" y="720"/>
                  </a:cubicBezTo>
                  <a:cubicBezTo>
                    <a:pt x="28" y="719"/>
                    <a:pt x="28" y="719"/>
                    <a:pt x="28" y="719"/>
                  </a:cubicBezTo>
                  <a:cubicBezTo>
                    <a:pt x="20" y="734"/>
                    <a:pt x="20" y="734"/>
                    <a:pt x="20" y="734"/>
                  </a:cubicBezTo>
                  <a:cubicBezTo>
                    <a:pt x="73" y="729"/>
                    <a:pt x="73" y="729"/>
                    <a:pt x="73" y="729"/>
                  </a:cubicBezTo>
                  <a:cubicBezTo>
                    <a:pt x="87" y="734"/>
                    <a:pt x="87" y="734"/>
                    <a:pt x="87" y="734"/>
                  </a:cubicBezTo>
                  <a:cubicBezTo>
                    <a:pt x="110" y="727"/>
                    <a:pt x="110" y="727"/>
                    <a:pt x="110" y="727"/>
                  </a:cubicBezTo>
                  <a:cubicBezTo>
                    <a:pt x="117" y="739"/>
                    <a:pt x="117" y="739"/>
                    <a:pt x="117" y="739"/>
                  </a:cubicBezTo>
                  <a:cubicBezTo>
                    <a:pt x="117" y="739"/>
                    <a:pt x="98" y="742"/>
                    <a:pt x="87" y="745"/>
                  </a:cubicBezTo>
                  <a:cubicBezTo>
                    <a:pt x="76" y="745"/>
                    <a:pt x="56" y="759"/>
                    <a:pt x="56" y="759"/>
                  </a:cubicBezTo>
                  <a:cubicBezTo>
                    <a:pt x="94" y="757"/>
                    <a:pt x="94" y="757"/>
                    <a:pt x="94" y="757"/>
                  </a:cubicBezTo>
                  <a:cubicBezTo>
                    <a:pt x="94" y="757"/>
                    <a:pt x="74" y="771"/>
                    <a:pt x="71" y="771"/>
                  </a:cubicBezTo>
                  <a:cubicBezTo>
                    <a:pt x="63" y="771"/>
                    <a:pt x="48" y="774"/>
                    <a:pt x="48" y="774"/>
                  </a:cubicBezTo>
                  <a:cubicBezTo>
                    <a:pt x="55" y="778"/>
                    <a:pt x="55" y="778"/>
                    <a:pt x="55" y="778"/>
                  </a:cubicBezTo>
                  <a:cubicBezTo>
                    <a:pt x="112" y="777"/>
                    <a:pt x="112" y="777"/>
                    <a:pt x="112" y="777"/>
                  </a:cubicBezTo>
                  <a:cubicBezTo>
                    <a:pt x="123" y="781"/>
                    <a:pt x="123" y="781"/>
                    <a:pt x="123" y="781"/>
                  </a:cubicBezTo>
                  <a:cubicBezTo>
                    <a:pt x="114" y="796"/>
                    <a:pt x="114" y="796"/>
                    <a:pt x="114" y="796"/>
                  </a:cubicBezTo>
                  <a:cubicBezTo>
                    <a:pt x="114" y="796"/>
                    <a:pt x="133" y="805"/>
                    <a:pt x="140" y="801"/>
                  </a:cubicBezTo>
                  <a:cubicBezTo>
                    <a:pt x="148" y="794"/>
                    <a:pt x="156" y="791"/>
                    <a:pt x="156" y="791"/>
                  </a:cubicBezTo>
                  <a:cubicBezTo>
                    <a:pt x="178" y="803"/>
                    <a:pt x="178" y="803"/>
                    <a:pt x="178" y="803"/>
                  </a:cubicBezTo>
                  <a:cubicBezTo>
                    <a:pt x="193" y="792"/>
                    <a:pt x="193" y="792"/>
                    <a:pt x="193" y="792"/>
                  </a:cubicBezTo>
                  <a:cubicBezTo>
                    <a:pt x="208" y="801"/>
                    <a:pt x="208" y="801"/>
                    <a:pt x="208" y="801"/>
                  </a:cubicBezTo>
                  <a:cubicBezTo>
                    <a:pt x="223" y="790"/>
                    <a:pt x="223" y="790"/>
                    <a:pt x="223" y="790"/>
                  </a:cubicBezTo>
                  <a:cubicBezTo>
                    <a:pt x="234" y="794"/>
                    <a:pt x="234" y="794"/>
                    <a:pt x="234" y="794"/>
                  </a:cubicBezTo>
                  <a:cubicBezTo>
                    <a:pt x="234" y="794"/>
                    <a:pt x="283" y="797"/>
                    <a:pt x="280" y="777"/>
                  </a:cubicBezTo>
                  <a:cubicBezTo>
                    <a:pt x="281" y="743"/>
                    <a:pt x="281" y="743"/>
                    <a:pt x="281" y="743"/>
                  </a:cubicBezTo>
                  <a:cubicBezTo>
                    <a:pt x="281" y="743"/>
                    <a:pt x="293" y="740"/>
                    <a:pt x="300" y="751"/>
                  </a:cubicBezTo>
                  <a:cubicBezTo>
                    <a:pt x="310" y="767"/>
                    <a:pt x="292" y="763"/>
                    <a:pt x="291" y="770"/>
                  </a:cubicBezTo>
                  <a:cubicBezTo>
                    <a:pt x="291" y="778"/>
                    <a:pt x="298" y="782"/>
                    <a:pt x="314" y="779"/>
                  </a:cubicBezTo>
                  <a:cubicBezTo>
                    <a:pt x="332" y="780"/>
                    <a:pt x="355" y="766"/>
                    <a:pt x="355" y="766"/>
                  </a:cubicBezTo>
                  <a:cubicBezTo>
                    <a:pt x="356" y="750"/>
                    <a:pt x="356" y="750"/>
                    <a:pt x="356" y="750"/>
                  </a:cubicBezTo>
                  <a:cubicBezTo>
                    <a:pt x="356" y="750"/>
                    <a:pt x="377" y="774"/>
                    <a:pt x="389" y="767"/>
                  </a:cubicBezTo>
                  <a:cubicBezTo>
                    <a:pt x="404" y="760"/>
                    <a:pt x="401" y="737"/>
                    <a:pt x="401" y="737"/>
                  </a:cubicBezTo>
                  <a:cubicBezTo>
                    <a:pt x="413" y="742"/>
                    <a:pt x="413" y="742"/>
                    <a:pt x="413" y="742"/>
                  </a:cubicBezTo>
                  <a:cubicBezTo>
                    <a:pt x="435" y="731"/>
                    <a:pt x="435" y="731"/>
                    <a:pt x="435" y="731"/>
                  </a:cubicBezTo>
                  <a:cubicBezTo>
                    <a:pt x="483" y="749"/>
                    <a:pt x="483" y="749"/>
                    <a:pt x="483" y="749"/>
                  </a:cubicBezTo>
                  <a:cubicBezTo>
                    <a:pt x="492" y="722"/>
                    <a:pt x="492" y="722"/>
                    <a:pt x="492" y="722"/>
                  </a:cubicBezTo>
                  <a:cubicBezTo>
                    <a:pt x="503" y="731"/>
                    <a:pt x="503" y="731"/>
                    <a:pt x="503" y="731"/>
                  </a:cubicBezTo>
                  <a:cubicBezTo>
                    <a:pt x="498" y="753"/>
                    <a:pt x="498" y="753"/>
                    <a:pt x="498" y="753"/>
                  </a:cubicBezTo>
                  <a:cubicBezTo>
                    <a:pt x="513" y="750"/>
                    <a:pt x="513" y="750"/>
                    <a:pt x="513" y="750"/>
                  </a:cubicBezTo>
                  <a:cubicBezTo>
                    <a:pt x="522" y="731"/>
                    <a:pt x="522" y="731"/>
                    <a:pt x="522" y="731"/>
                  </a:cubicBezTo>
                  <a:cubicBezTo>
                    <a:pt x="521" y="743"/>
                    <a:pt x="521" y="743"/>
                    <a:pt x="521" y="743"/>
                  </a:cubicBezTo>
                  <a:cubicBezTo>
                    <a:pt x="521" y="743"/>
                    <a:pt x="531" y="759"/>
                    <a:pt x="546" y="75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Freeform 269">
              <a:extLst>
                <a:ext uri="{FF2B5EF4-FFF2-40B4-BE49-F238E27FC236}">
                  <a16:creationId xmlns:a16="http://schemas.microsoft.com/office/drawing/2014/main" id="{7E4B12DE-9682-4588-8518-267F1BF4FA2C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2630" y="3625462"/>
              <a:ext cx="6379" cy="4785"/>
            </a:xfrm>
            <a:custGeom>
              <a:avLst/>
              <a:gdLst>
                <a:gd name="T0" fmla="*/ 4 w 4"/>
                <a:gd name="T1" fmla="*/ 3 h 3"/>
                <a:gd name="T2" fmla="*/ 1 w 4"/>
                <a:gd name="T3" fmla="*/ 0 h 3"/>
                <a:gd name="T4" fmla="*/ 0 w 4"/>
                <a:gd name="T5" fmla="*/ 2 h 3"/>
                <a:gd name="T6" fmla="*/ 4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Freeform 270">
              <a:extLst>
                <a:ext uri="{FF2B5EF4-FFF2-40B4-BE49-F238E27FC236}">
                  <a16:creationId xmlns:a16="http://schemas.microsoft.com/office/drawing/2014/main" id="{CF65B127-CCA2-4BE9-BFB0-A5C2B8E7675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0947" y="3424518"/>
              <a:ext cx="7975" cy="7975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5 h 5"/>
                <a:gd name="T4" fmla="*/ 4 w 5"/>
                <a:gd name="T5" fmla="*/ 0 h 5"/>
                <a:gd name="T6" fmla="*/ 0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lnTo>
                    <a:pt x="5" y="5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Freeform 271">
              <a:extLst>
                <a:ext uri="{FF2B5EF4-FFF2-40B4-BE49-F238E27FC236}">
                  <a16:creationId xmlns:a16="http://schemas.microsoft.com/office/drawing/2014/main" id="{B018F477-465C-498D-9306-0F24EE43899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4223" y="3603135"/>
              <a:ext cx="3190" cy="7975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0 h 5"/>
                <a:gd name="T4" fmla="*/ 1 w 2"/>
                <a:gd name="T5" fmla="*/ 5 h 5"/>
                <a:gd name="T6" fmla="*/ 2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Freeform 272">
              <a:extLst>
                <a:ext uri="{FF2B5EF4-FFF2-40B4-BE49-F238E27FC236}">
                  <a16:creationId xmlns:a16="http://schemas.microsoft.com/office/drawing/2014/main" id="{6A4C33DA-9241-44A4-BFAF-DE7839B6205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6250" y="3504258"/>
              <a:ext cx="20733" cy="20733"/>
            </a:xfrm>
            <a:custGeom>
              <a:avLst/>
              <a:gdLst>
                <a:gd name="T0" fmla="*/ 40 w 41"/>
                <a:gd name="T1" fmla="*/ 25 h 39"/>
                <a:gd name="T2" fmla="*/ 41 w 41"/>
                <a:gd name="T3" fmla="*/ 2 h 39"/>
                <a:gd name="T4" fmla="*/ 26 w 41"/>
                <a:gd name="T5" fmla="*/ 9 h 39"/>
                <a:gd name="T6" fmla="*/ 11 w 41"/>
                <a:gd name="T7" fmla="*/ 0 h 39"/>
                <a:gd name="T8" fmla="*/ 0 w 41"/>
                <a:gd name="T9" fmla="*/ 4 h 39"/>
                <a:gd name="T10" fmla="*/ 10 w 41"/>
                <a:gd name="T11" fmla="*/ 16 h 39"/>
                <a:gd name="T12" fmla="*/ 21 w 41"/>
                <a:gd name="T13" fmla="*/ 27 h 39"/>
                <a:gd name="T14" fmla="*/ 28 w 41"/>
                <a:gd name="T15" fmla="*/ 39 h 39"/>
                <a:gd name="T16" fmla="*/ 40 w 41"/>
                <a:gd name="T17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9">
                  <a:moveTo>
                    <a:pt x="40" y="25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7" y="15"/>
                    <a:pt x="10" y="16"/>
                  </a:cubicBezTo>
                  <a:cubicBezTo>
                    <a:pt x="14" y="16"/>
                    <a:pt x="21" y="20"/>
                    <a:pt x="21" y="27"/>
                  </a:cubicBezTo>
                  <a:cubicBezTo>
                    <a:pt x="21" y="35"/>
                    <a:pt x="28" y="39"/>
                    <a:pt x="28" y="39"/>
                  </a:cubicBezTo>
                  <a:lnTo>
                    <a:pt x="40" y="2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Freeform 273">
              <a:extLst>
                <a:ext uri="{FF2B5EF4-FFF2-40B4-BE49-F238E27FC236}">
                  <a16:creationId xmlns:a16="http://schemas.microsoft.com/office/drawing/2014/main" id="{B8306C27-BEFB-4DC3-9A1A-D781280EF0DC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2630" y="3531370"/>
              <a:ext cx="7975" cy="4785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0 h 3"/>
                <a:gd name="T4" fmla="*/ 0 w 5"/>
                <a:gd name="T5" fmla="*/ 2 h 3"/>
                <a:gd name="T6" fmla="*/ 5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Freeform 274">
              <a:extLst>
                <a:ext uri="{FF2B5EF4-FFF2-40B4-BE49-F238E27FC236}">
                  <a16:creationId xmlns:a16="http://schemas.microsoft.com/office/drawing/2014/main" id="{00191F23-FB31-42CE-A052-2BA6C91FC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1896" y="3547318"/>
              <a:ext cx="6379" cy="4785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Freeform 275">
              <a:extLst>
                <a:ext uri="{FF2B5EF4-FFF2-40B4-BE49-F238E27FC236}">
                  <a16:creationId xmlns:a16="http://schemas.microsoft.com/office/drawing/2014/main" id="{737F22C6-1253-4477-BE2B-AD7A4199730F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6720" y="5137327"/>
              <a:ext cx="98879" cy="202539"/>
            </a:xfrm>
            <a:custGeom>
              <a:avLst/>
              <a:gdLst>
                <a:gd name="T0" fmla="*/ 3 w 187"/>
                <a:gd name="T1" fmla="*/ 199 h 383"/>
                <a:gd name="T2" fmla="*/ 17 w 187"/>
                <a:gd name="T3" fmla="*/ 208 h 383"/>
                <a:gd name="T4" fmla="*/ 16 w 187"/>
                <a:gd name="T5" fmla="*/ 227 h 383"/>
                <a:gd name="T6" fmla="*/ 0 w 187"/>
                <a:gd name="T7" fmla="*/ 253 h 383"/>
                <a:gd name="T8" fmla="*/ 33 w 187"/>
                <a:gd name="T9" fmla="*/ 262 h 383"/>
                <a:gd name="T10" fmla="*/ 10 w 187"/>
                <a:gd name="T11" fmla="*/ 291 h 383"/>
                <a:gd name="T12" fmla="*/ 9 w 187"/>
                <a:gd name="T13" fmla="*/ 299 h 383"/>
                <a:gd name="T14" fmla="*/ 39 w 187"/>
                <a:gd name="T15" fmla="*/ 297 h 383"/>
                <a:gd name="T16" fmla="*/ 53 w 187"/>
                <a:gd name="T17" fmla="*/ 313 h 383"/>
                <a:gd name="T18" fmla="*/ 27 w 187"/>
                <a:gd name="T19" fmla="*/ 323 h 383"/>
                <a:gd name="T20" fmla="*/ 33 w 187"/>
                <a:gd name="T21" fmla="*/ 350 h 383"/>
                <a:gd name="T22" fmla="*/ 77 w 187"/>
                <a:gd name="T23" fmla="*/ 363 h 383"/>
                <a:gd name="T24" fmla="*/ 80 w 187"/>
                <a:gd name="T25" fmla="*/ 383 h 383"/>
                <a:gd name="T26" fmla="*/ 95 w 187"/>
                <a:gd name="T27" fmla="*/ 380 h 383"/>
                <a:gd name="T28" fmla="*/ 128 w 187"/>
                <a:gd name="T29" fmla="*/ 312 h 383"/>
                <a:gd name="T30" fmla="*/ 142 w 187"/>
                <a:gd name="T31" fmla="*/ 252 h 383"/>
                <a:gd name="T32" fmla="*/ 178 w 187"/>
                <a:gd name="T33" fmla="*/ 204 h 383"/>
                <a:gd name="T34" fmla="*/ 172 w 187"/>
                <a:gd name="T35" fmla="*/ 96 h 383"/>
                <a:gd name="T36" fmla="*/ 157 w 187"/>
                <a:gd name="T37" fmla="*/ 92 h 383"/>
                <a:gd name="T38" fmla="*/ 167 w 187"/>
                <a:gd name="T39" fmla="*/ 50 h 383"/>
                <a:gd name="T40" fmla="*/ 165 w 187"/>
                <a:gd name="T41" fmla="*/ 4 h 383"/>
                <a:gd name="T42" fmla="*/ 146 w 187"/>
                <a:gd name="T43" fmla="*/ 0 h 383"/>
                <a:gd name="T44" fmla="*/ 135 w 187"/>
                <a:gd name="T45" fmla="*/ 76 h 383"/>
                <a:gd name="T46" fmla="*/ 102 w 187"/>
                <a:gd name="T47" fmla="*/ 66 h 383"/>
                <a:gd name="T48" fmla="*/ 86 w 187"/>
                <a:gd name="T49" fmla="*/ 85 h 383"/>
                <a:gd name="T50" fmla="*/ 37 w 187"/>
                <a:gd name="T51" fmla="*/ 94 h 383"/>
                <a:gd name="T52" fmla="*/ 21 w 187"/>
                <a:gd name="T53" fmla="*/ 120 h 383"/>
                <a:gd name="T54" fmla="*/ 17 w 187"/>
                <a:gd name="T55" fmla="*/ 135 h 383"/>
                <a:gd name="T56" fmla="*/ 1 w 187"/>
                <a:gd name="T57" fmla="*/ 142 h 383"/>
                <a:gd name="T58" fmla="*/ 1 w 187"/>
                <a:gd name="T59" fmla="*/ 157 h 383"/>
                <a:gd name="T60" fmla="*/ 15 w 187"/>
                <a:gd name="T61" fmla="*/ 165 h 383"/>
                <a:gd name="T62" fmla="*/ 0 w 187"/>
                <a:gd name="T63" fmla="*/ 180 h 383"/>
                <a:gd name="T64" fmla="*/ 3 w 187"/>
                <a:gd name="T65" fmla="*/ 19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383">
                  <a:moveTo>
                    <a:pt x="3" y="199"/>
                  </a:moveTo>
                  <a:cubicBezTo>
                    <a:pt x="3" y="199"/>
                    <a:pt x="10" y="207"/>
                    <a:pt x="17" y="208"/>
                  </a:cubicBezTo>
                  <a:cubicBezTo>
                    <a:pt x="28" y="212"/>
                    <a:pt x="16" y="227"/>
                    <a:pt x="16" y="227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3"/>
                    <a:pt x="34" y="251"/>
                    <a:pt x="33" y="262"/>
                  </a:cubicBezTo>
                  <a:cubicBezTo>
                    <a:pt x="37" y="274"/>
                    <a:pt x="10" y="291"/>
                    <a:pt x="10" y="291"/>
                  </a:cubicBezTo>
                  <a:cubicBezTo>
                    <a:pt x="9" y="299"/>
                    <a:pt x="9" y="299"/>
                    <a:pt x="9" y="299"/>
                  </a:cubicBezTo>
                  <a:cubicBezTo>
                    <a:pt x="9" y="299"/>
                    <a:pt x="32" y="292"/>
                    <a:pt x="39" y="297"/>
                  </a:cubicBezTo>
                  <a:cubicBezTo>
                    <a:pt x="46" y="305"/>
                    <a:pt x="53" y="313"/>
                    <a:pt x="53" y="313"/>
                  </a:cubicBezTo>
                  <a:cubicBezTo>
                    <a:pt x="27" y="323"/>
                    <a:pt x="27" y="323"/>
                    <a:pt x="27" y="323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3" y="350"/>
                    <a:pt x="66" y="363"/>
                    <a:pt x="77" y="363"/>
                  </a:cubicBezTo>
                  <a:cubicBezTo>
                    <a:pt x="88" y="368"/>
                    <a:pt x="80" y="383"/>
                    <a:pt x="80" y="383"/>
                  </a:cubicBezTo>
                  <a:cubicBezTo>
                    <a:pt x="95" y="380"/>
                    <a:pt x="95" y="380"/>
                    <a:pt x="95" y="380"/>
                  </a:cubicBezTo>
                  <a:cubicBezTo>
                    <a:pt x="95" y="380"/>
                    <a:pt x="120" y="327"/>
                    <a:pt x="128" y="312"/>
                  </a:cubicBezTo>
                  <a:cubicBezTo>
                    <a:pt x="133" y="293"/>
                    <a:pt x="142" y="256"/>
                    <a:pt x="142" y="252"/>
                  </a:cubicBezTo>
                  <a:cubicBezTo>
                    <a:pt x="143" y="244"/>
                    <a:pt x="170" y="226"/>
                    <a:pt x="178" y="204"/>
                  </a:cubicBezTo>
                  <a:cubicBezTo>
                    <a:pt x="187" y="185"/>
                    <a:pt x="172" y="96"/>
                    <a:pt x="172" y="96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57" y="92"/>
                    <a:pt x="162" y="62"/>
                    <a:pt x="167" y="50"/>
                  </a:cubicBezTo>
                  <a:cubicBezTo>
                    <a:pt x="171" y="35"/>
                    <a:pt x="165" y="4"/>
                    <a:pt x="165" y="4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50" y="76"/>
                    <a:pt x="135" y="76"/>
                  </a:cubicBezTo>
                  <a:cubicBezTo>
                    <a:pt x="120" y="79"/>
                    <a:pt x="121" y="67"/>
                    <a:pt x="102" y="66"/>
                  </a:cubicBezTo>
                  <a:cubicBezTo>
                    <a:pt x="84" y="65"/>
                    <a:pt x="86" y="85"/>
                    <a:pt x="86" y="85"/>
                  </a:cubicBezTo>
                  <a:cubicBezTo>
                    <a:pt x="86" y="85"/>
                    <a:pt x="56" y="87"/>
                    <a:pt x="37" y="94"/>
                  </a:cubicBezTo>
                  <a:cubicBezTo>
                    <a:pt x="18" y="104"/>
                    <a:pt x="21" y="120"/>
                    <a:pt x="21" y="120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3" y="19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Freeform 276">
              <a:extLst>
                <a:ext uri="{FF2B5EF4-FFF2-40B4-BE49-F238E27FC236}">
                  <a16:creationId xmlns:a16="http://schemas.microsoft.com/office/drawing/2014/main" id="{6B8ED592-3008-4CBD-8F91-4E4633D4183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0904" y="4236269"/>
              <a:ext cx="27112" cy="23922"/>
            </a:xfrm>
            <a:custGeom>
              <a:avLst/>
              <a:gdLst>
                <a:gd name="T0" fmla="*/ 30 w 51"/>
                <a:gd name="T1" fmla="*/ 16 h 47"/>
                <a:gd name="T2" fmla="*/ 0 w 51"/>
                <a:gd name="T3" fmla="*/ 11 h 47"/>
                <a:gd name="T4" fmla="*/ 3 w 51"/>
                <a:gd name="T5" fmla="*/ 30 h 47"/>
                <a:gd name="T6" fmla="*/ 18 w 51"/>
                <a:gd name="T7" fmla="*/ 35 h 47"/>
                <a:gd name="T8" fmla="*/ 30 w 51"/>
                <a:gd name="T9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30" y="16"/>
                  </a:moveTo>
                  <a:cubicBezTo>
                    <a:pt x="8" y="0"/>
                    <a:pt x="0" y="11"/>
                    <a:pt x="0" y="1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32" y="47"/>
                    <a:pt x="51" y="36"/>
                    <a:pt x="30" y="1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Freeform 277">
              <a:extLst>
                <a:ext uri="{FF2B5EF4-FFF2-40B4-BE49-F238E27FC236}">
                  <a16:creationId xmlns:a16="http://schemas.microsoft.com/office/drawing/2014/main" id="{24806FD8-3DD1-41A7-AF39-1E5A0FD664D4}"/>
                </a:ext>
              </a:extLst>
            </p:cNvPr>
            <p:cNvSpPr>
              <a:spLocks/>
            </p:cNvSpPr>
            <p:nvPr/>
          </p:nvSpPr>
          <p:spPr bwMode="gray">
            <a:xfrm>
              <a:off x="4312844" y="4083169"/>
              <a:ext cx="1065341" cy="1074891"/>
            </a:xfrm>
            <a:custGeom>
              <a:avLst/>
              <a:gdLst>
                <a:gd name="T0" fmla="*/ 1727 w 2015"/>
                <a:gd name="T1" fmla="*/ 1579 h 2034"/>
                <a:gd name="T2" fmla="*/ 1706 w 2015"/>
                <a:gd name="T3" fmla="*/ 1475 h 2034"/>
                <a:gd name="T4" fmla="*/ 1741 w 2015"/>
                <a:gd name="T5" fmla="*/ 1310 h 2034"/>
                <a:gd name="T6" fmla="*/ 1736 w 2015"/>
                <a:gd name="T7" fmla="*/ 1216 h 2034"/>
                <a:gd name="T8" fmla="*/ 1620 w 2015"/>
                <a:gd name="T9" fmla="*/ 1226 h 2034"/>
                <a:gd name="T10" fmla="*/ 1682 w 2015"/>
                <a:gd name="T11" fmla="*/ 1091 h 2034"/>
                <a:gd name="T12" fmla="*/ 1820 w 2015"/>
                <a:gd name="T13" fmla="*/ 952 h 2034"/>
                <a:gd name="T14" fmla="*/ 1914 w 2015"/>
                <a:gd name="T15" fmla="*/ 769 h 2034"/>
                <a:gd name="T16" fmla="*/ 1964 w 2015"/>
                <a:gd name="T17" fmla="*/ 580 h 2034"/>
                <a:gd name="T18" fmla="*/ 1853 w 2015"/>
                <a:gd name="T19" fmla="*/ 541 h 2034"/>
                <a:gd name="T20" fmla="*/ 1774 w 2015"/>
                <a:gd name="T21" fmla="*/ 468 h 2034"/>
                <a:gd name="T22" fmla="*/ 1674 w 2015"/>
                <a:gd name="T23" fmla="*/ 444 h 2034"/>
                <a:gd name="T24" fmla="*/ 1521 w 2015"/>
                <a:gd name="T25" fmla="*/ 360 h 2034"/>
                <a:gd name="T26" fmla="*/ 1482 w 2015"/>
                <a:gd name="T27" fmla="*/ 313 h 2034"/>
                <a:gd name="T28" fmla="*/ 1430 w 2015"/>
                <a:gd name="T29" fmla="*/ 234 h 2034"/>
                <a:gd name="T30" fmla="*/ 1310 w 2015"/>
                <a:gd name="T31" fmla="*/ 159 h 2034"/>
                <a:gd name="T32" fmla="*/ 1235 w 2015"/>
                <a:gd name="T33" fmla="*/ 75 h 2034"/>
                <a:gd name="T34" fmla="*/ 1230 w 2015"/>
                <a:gd name="T35" fmla="*/ 10 h 2034"/>
                <a:gd name="T36" fmla="*/ 1068 w 2015"/>
                <a:gd name="T37" fmla="*/ 197 h 2034"/>
                <a:gd name="T38" fmla="*/ 798 w 2015"/>
                <a:gd name="T39" fmla="*/ 311 h 2034"/>
                <a:gd name="T40" fmla="*/ 692 w 2015"/>
                <a:gd name="T41" fmla="*/ 336 h 2034"/>
                <a:gd name="T42" fmla="*/ 585 w 2015"/>
                <a:gd name="T43" fmla="*/ 220 h 2034"/>
                <a:gd name="T44" fmla="*/ 521 w 2015"/>
                <a:gd name="T45" fmla="*/ 294 h 2034"/>
                <a:gd name="T46" fmla="*/ 540 w 2015"/>
                <a:gd name="T47" fmla="*/ 459 h 2034"/>
                <a:gd name="T48" fmla="*/ 450 w 2015"/>
                <a:gd name="T49" fmla="*/ 466 h 2034"/>
                <a:gd name="T50" fmla="*/ 315 w 2015"/>
                <a:gd name="T51" fmla="*/ 391 h 2034"/>
                <a:gd name="T52" fmla="*/ 148 w 2015"/>
                <a:gd name="T53" fmla="*/ 368 h 2034"/>
                <a:gd name="T54" fmla="*/ 70 w 2015"/>
                <a:gd name="T55" fmla="*/ 429 h 2034"/>
                <a:gd name="T56" fmla="*/ 35 w 2015"/>
                <a:gd name="T57" fmla="*/ 458 h 2034"/>
                <a:gd name="T58" fmla="*/ 49 w 2015"/>
                <a:gd name="T59" fmla="*/ 550 h 2034"/>
                <a:gd name="T60" fmla="*/ 185 w 2015"/>
                <a:gd name="T61" fmla="*/ 614 h 2034"/>
                <a:gd name="T62" fmla="*/ 210 w 2015"/>
                <a:gd name="T63" fmla="*/ 631 h 2034"/>
                <a:gd name="T64" fmla="*/ 254 w 2015"/>
                <a:gd name="T65" fmla="*/ 663 h 2034"/>
                <a:gd name="T66" fmla="*/ 402 w 2015"/>
                <a:gd name="T67" fmla="*/ 770 h 2034"/>
                <a:gd name="T68" fmla="*/ 359 w 2015"/>
                <a:gd name="T69" fmla="*/ 814 h 2034"/>
                <a:gd name="T70" fmla="*/ 447 w 2015"/>
                <a:gd name="T71" fmla="*/ 1009 h 2034"/>
                <a:gd name="T72" fmla="*/ 412 w 2015"/>
                <a:gd name="T73" fmla="*/ 1122 h 2034"/>
                <a:gd name="T74" fmla="*/ 479 w 2015"/>
                <a:gd name="T75" fmla="*/ 1301 h 2034"/>
                <a:gd name="T76" fmla="*/ 367 w 2015"/>
                <a:gd name="T77" fmla="*/ 1380 h 2034"/>
                <a:gd name="T78" fmla="*/ 285 w 2015"/>
                <a:gd name="T79" fmla="*/ 1610 h 2034"/>
                <a:gd name="T80" fmla="*/ 259 w 2015"/>
                <a:gd name="T81" fmla="*/ 1685 h 2034"/>
                <a:gd name="T82" fmla="*/ 290 w 2015"/>
                <a:gd name="T83" fmla="*/ 1748 h 2034"/>
                <a:gd name="T84" fmla="*/ 414 w 2015"/>
                <a:gd name="T85" fmla="*/ 1830 h 2034"/>
                <a:gd name="T86" fmla="*/ 550 w 2015"/>
                <a:gd name="T87" fmla="*/ 1875 h 2034"/>
                <a:gd name="T88" fmla="*/ 717 w 2015"/>
                <a:gd name="T89" fmla="*/ 1909 h 2034"/>
                <a:gd name="T90" fmla="*/ 770 w 2015"/>
                <a:gd name="T91" fmla="*/ 1969 h 2034"/>
                <a:gd name="T92" fmla="*/ 902 w 2015"/>
                <a:gd name="T93" fmla="*/ 2033 h 2034"/>
                <a:gd name="T94" fmla="*/ 1006 w 2015"/>
                <a:gd name="T95" fmla="*/ 1961 h 2034"/>
                <a:gd name="T96" fmla="*/ 1014 w 2015"/>
                <a:gd name="T97" fmla="*/ 1874 h 2034"/>
                <a:gd name="T98" fmla="*/ 1118 w 2015"/>
                <a:gd name="T99" fmla="*/ 1818 h 2034"/>
                <a:gd name="T100" fmla="*/ 1282 w 2015"/>
                <a:gd name="T101" fmla="*/ 1829 h 2034"/>
                <a:gd name="T102" fmla="*/ 1418 w 2015"/>
                <a:gd name="T103" fmla="*/ 1874 h 2034"/>
                <a:gd name="T104" fmla="*/ 1534 w 2015"/>
                <a:gd name="T105" fmla="*/ 1960 h 2034"/>
                <a:gd name="T106" fmla="*/ 1629 w 2015"/>
                <a:gd name="T107" fmla="*/ 1934 h 2034"/>
                <a:gd name="T108" fmla="*/ 1738 w 2015"/>
                <a:gd name="T109" fmla="*/ 1824 h 2034"/>
                <a:gd name="T110" fmla="*/ 1821 w 2015"/>
                <a:gd name="T111" fmla="*/ 1744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5" h="2034">
                  <a:moveTo>
                    <a:pt x="1821" y="1744"/>
                  </a:moveTo>
                  <a:cubicBezTo>
                    <a:pt x="1829" y="1718"/>
                    <a:pt x="1822" y="1710"/>
                    <a:pt x="1819" y="1709"/>
                  </a:cubicBezTo>
                  <a:cubicBezTo>
                    <a:pt x="1811" y="1709"/>
                    <a:pt x="1781" y="1723"/>
                    <a:pt x="1762" y="1714"/>
                  </a:cubicBezTo>
                  <a:cubicBezTo>
                    <a:pt x="1740" y="1706"/>
                    <a:pt x="1722" y="1693"/>
                    <a:pt x="1708" y="1662"/>
                  </a:cubicBezTo>
                  <a:cubicBezTo>
                    <a:pt x="1691" y="1631"/>
                    <a:pt x="1704" y="1601"/>
                    <a:pt x="1712" y="1593"/>
                  </a:cubicBezTo>
                  <a:cubicBezTo>
                    <a:pt x="1723" y="1590"/>
                    <a:pt x="1727" y="1579"/>
                    <a:pt x="1727" y="1579"/>
                  </a:cubicBezTo>
                  <a:cubicBezTo>
                    <a:pt x="1725" y="1537"/>
                    <a:pt x="1725" y="1537"/>
                    <a:pt x="1725" y="1537"/>
                  </a:cubicBezTo>
                  <a:cubicBezTo>
                    <a:pt x="1725" y="1537"/>
                    <a:pt x="1702" y="1551"/>
                    <a:pt x="1696" y="1528"/>
                  </a:cubicBezTo>
                  <a:cubicBezTo>
                    <a:pt x="1686" y="1500"/>
                    <a:pt x="1686" y="1497"/>
                    <a:pt x="1686" y="1497"/>
                  </a:cubicBezTo>
                  <a:cubicBezTo>
                    <a:pt x="1686" y="1497"/>
                    <a:pt x="1667" y="1515"/>
                    <a:pt x="1671" y="1492"/>
                  </a:cubicBezTo>
                  <a:cubicBezTo>
                    <a:pt x="1672" y="1473"/>
                    <a:pt x="1691" y="1470"/>
                    <a:pt x="1691" y="1470"/>
                  </a:cubicBezTo>
                  <a:cubicBezTo>
                    <a:pt x="1706" y="1475"/>
                    <a:pt x="1706" y="1475"/>
                    <a:pt x="1706" y="1475"/>
                  </a:cubicBezTo>
                  <a:cubicBezTo>
                    <a:pt x="1706" y="1475"/>
                    <a:pt x="1751" y="1465"/>
                    <a:pt x="1756" y="1443"/>
                  </a:cubicBezTo>
                  <a:cubicBezTo>
                    <a:pt x="1765" y="1416"/>
                    <a:pt x="1765" y="1412"/>
                    <a:pt x="1758" y="1404"/>
                  </a:cubicBezTo>
                  <a:cubicBezTo>
                    <a:pt x="1747" y="1396"/>
                    <a:pt x="1739" y="1404"/>
                    <a:pt x="1739" y="1396"/>
                  </a:cubicBezTo>
                  <a:cubicBezTo>
                    <a:pt x="1741" y="1354"/>
                    <a:pt x="1741" y="1354"/>
                    <a:pt x="1741" y="1354"/>
                  </a:cubicBezTo>
                  <a:cubicBezTo>
                    <a:pt x="1741" y="1354"/>
                    <a:pt x="1704" y="1348"/>
                    <a:pt x="1716" y="1326"/>
                  </a:cubicBezTo>
                  <a:cubicBezTo>
                    <a:pt x="1722" y="1315"/>
                    <a:pt x="1732" y="1313"/>
                    <a:pt x="1741" y="1310"/>
                  </a:cubicBezTo>
                  <a:cubicBezTo>
                    <a:pt x="1744" y="1309"/>
                    <a:pt x="1747" y="1309"/>
                    <a:pt x="1749" y="1308"/>
                  </a:cubicBezTo>
                  <a:cubicBezTo>
                    <a:pt x="1755" y="1305"/>
                    <a:pt x="1759" y="1302"/>
                    <a:pt x="1759" y="1294"/>
                  </a:cubicBezTo>
                  <a:cubicBezTo>
                    <a:pt x="1760" y="1267"/>
                    <a:pt x="1738" y="1258"/>
                    <a:pt x="1738" y="1258"/>
                  </a:cubicBezTo>
                  <a:cubicBezTo>
                    <a:pt x="1735" y="1247"/>
                    <a:pt x="1735" y="1247"/>
                    <a:pt x="1735" y="1247"/>
                  </a:cubicBezTo>
                  <a:cubicBezTo>
                    <a:pt x="1724" y="1246"/>
                    <a:pt x="1724" y="1246"/>
                    <a:pt x="1724" y="1246"/>
                  </a:cubicBezTo>
                  <a:cubicBezTo>
                    <a:pt x="1724" y="1246"/>
                    <a:pt x="1732" y="1231"/>
                    <a:pt x="1736" y="1216"/>
                  </a:cubicBezTo>
                  <a:cubicBezTo>
                    <a:pt x="1741" y="1201"/>
                    <a:pt x="1730" y="1193"/>
                    <a:pt x="1730" y="1193"/>
                  </a:cubicBezTo>
                  <a:cubicBezTo>
                    <a:pt x="1735" y="1174"/>
                    <a:pt x="1735" y="1174"/>
                    <a:pt x="1735" y="1174"/>
                  </a:cubicBezTo>
                  <a:cubicBezTo>
                    <a:pt x="1735" y="1174"/>
                    <a:pt x="1717" y="1158"/>
                    <a:pt x="1687" y="1160"/>
                  </a:cubicBezTo>
                  <a:cubicBezTo>
                    <a:pt x="1657" y="1162"/>
                    <a:pt x="1637" y="1181"/>
                    <a:pt x="1636" y="1192"/>
                  </a:cubicBezTo>
                  <a:cubicBezTo>
                    <a:pt x="1636" y="1200"/>
                    <a:pt x="1643" y="1204"/>
                    <a:pt x="1643" y="1204"/>
                  </a:cubicBezTo>
                  <a:cubicBezTo>
                    <a:pt x="1620" y="1226"/>
                    <a:pt x="1620" y="1226"/>
                    <a:pt x="1620" y="1226"/>
                  </a:cubicBezTo>
                  <a:cubicBezTo>
                    <a:pt x="1598" y="1225"/>
                    <a:pt x="1598" y="1225"/>
                    <a:pt x="1598" y="1225"/>
                  </a:cubicBezTo>
                  <a:cubicBezTo>
                    <a:pt x="1595" y="1205"/>
                    <a:pt x="1595" y="1205"/>
                    <a:pt x="1595" y="1205"/>
                  </a:cubicBezTo>
                  <a:cubicBezTo>
                    <a:pt x="1610" y="1206"/>
                    <a:pt x="1610" y="1206"/>
                    <a:pt x="1610" y="1206"/>
                  </a:cubicBezTo>
                  <a:cubicBezTo>
                    <a:pt x="1626" y="1180"/>
                    <a:pt x="1626" y="1180"/>
                    <a:pt x="1626" y="1180"/>
                  </a:cubicBezTo>
                  <a:cubicBezTo>
                    <a:pt x="1626" y="1180"/>
                    <a:pt x="1604" y="1168"/>
                    <a:pt x="1620" y="1142"/>
                  </a:cubicBezTo>
                  <a:cubicBezTo>
                    <a:pt x="1636" y="1119"/>
                    <a:pt x="1674" y="1110"/>
                    <a:pt x="1682" y="1091"/>
                  </a:cubicBezTo>
                  <a:cubicBezTo>
                    <a:pt x="1691" y="1068"/>
                    <a:pt x="1680" y="1049"/>
                    <a:pt x="1688" y="1045"/>
                  </a:cubicBezTo>
                  <a:cubicBezTo>
                    <a:pt x="1700" y="1038"/>
                    <a:pt x="1714" y="1043"/>
                    <a:pt x="1726" y="1032"/>
                  </a:cubicBezTo>
                  <a:cubicBezTo>
                    <a:pt x="1738" y="1021"/>
                    <a:pt x="1785" y="966"/>
                    <a:pt x="1785" y="966"/>
                  </a:cubicBezTo>
                  <a:cubicBezTo>
                    <a:pt x="1767" y="961"/>
                    <a:pt x="1767" y="961"/>
                    <a:pt x="1767" y="961"/>
                  </a:cubicBezTo>
                  <a:cubicBezTo>
                    <a:pt x="1767" y="961"/>
                    <a:pt x="1776" y="920"/>
                    <a:pt x="1791" y="924"/>
                  </a:cubicBezTo>
                  <a:cubicBezTo>
                    <a:pt x="1810" y="925"/>
                    <a:pt x="1805" y="948"/>
                    <a:pt x="1820" y="952"/>
                  </a:cubicBezTo>
                  <a:cubicBezTo>
                    <a:pt x="1835" y="953"/>
                    <a:pt x="1861" y="939"/>
                    <a:pt x="1861" y="939"/>
                  </a:cubicBezTo>
                  <a:cubicBezTo>
                    <a:pt x="1862" y="927"/>
                    <a:pt x="1862" y="927"/>
                    <a:pt x="1862" y="927"/>
                  </a:cubicBezTo>
                  <a:cubicBezTo>
                    <a:pt x="1889" y="910"/>
                    <a:pt x="1889" y="910"/>
                    <a:pt x="1889" y="910"/>
                  </a:cubicBezTo>
                  <a:cubicBezTo>
                    <a:pt x="1888" y="909"/>
                    <a:pt x="1888" y="908"/>
                    <a:pt x="1888" y="906"/>
                  </a:cubicBezTo>
                  <a:cubicBezTo>
                    <a:pt x="1880" y="883"/>
                    <a:pt x="1888" y="851"/>
                    <a:pt x="1900" y="830"/>
                  </a:cubicBezTo>
                  <a:cubicBezTo>
                    <a:pt x="1904" y="822"/>
                    <a:pt x="1906" y="780"/>
                    <a:pt x="1914" y="769"/>
                  </a:cubicBezTo>
                  <a:cubicBezTo>
                    <a:pt x="1922" y="758"/>
                    <a:pt x="1930" y="743"/>
                    <a:pt x="1927" y="732"/>
                  </a:cubicBezTo>
                  <a:cubicBezTo>
                    <a:pt x="1948" y="679"/>
                    <a:pt x="1948" y="679"/>
                    <a:pt x="1948" y="679"/>
                  </a:cubicBezTo>
                  <a:cubicBezTo>
                    <a:pt x="1968" y="657"/>
                    <a:pt x="1968" y="657"/>
                    <a:pt x="1968" y="657"/>
                  </a:cubicBezTo>
                  <a:cubicBezTo>
                    <a:pt x="1972" y="642"/>
                    <a:pt x="1987" y="647"/>
                    <a:pt x="1995" y="639"/>
                  </a:cubicBezTo>
                  <a:cubicBezTo>
                    <a:pt x="2003" y="628"/>
                    <a:pt x="2000" y="609"/>
                    <a:pt x="2015" y="602"/>
                  </a:cubicBezTo>
                  <a:cubicBezTo>
                    <a:pt x="2004" y="598"/>
                    <a:pt x="1976" y="570"/>
                    <a:pt x="1964" y="580"/>
                  </a:cubicBezTo>
                  <a:cubicBezTo>
                    <a:pt x="1960" y="588"/>
                    <a:pt x="1927" y="567"/>
                    <a:pt x="1920" y="563"/>
                  </a:cubicBezTo>
                  <a:cubicBezTo>
                    <a:pt x="1916" y="563"/>
                    <a:pt x="1902" y="547"/>
                    <a:pt x="1909" y="547"/>
                  </a:cubicBezTo>
                  <a:cubicBezTo>
                    <a:pt x="1906" y="547"/>
                    <a:pt x="1902" y="543"/>
                    <a:pt x="1898" y="543"/>
                  </a:cubicBezTo>
                  <a:cubicBezTo>
                    <a:pt x="1887" y="542"/>
                    <a:pt x="1894" y="547"/>
                    <a:pt x="1894" y="547"/>
                  </a:cubicBezTo>
                  <a:cubicBezTo>
                    <a:pt x="1883" y="550"/>
                    <a:pt x="1883" y="554"/>
                    <a:pt x="1879" y="553"/>
                  </a:cubicBezTo>
                  <a:cubicBezTo>
                    <a:pt x="1872" y="553"/>
                    <a:pt x="1853" y="541"/>
                    <a:pt x="1853" y="541"/>
                  </a:cubicBezTo>
                  <a:cubicBezTo>
                    <a:pt x="1846" y="540"/>
                    <a:pt x="1841" y="559"/>
                    <a:pt x="1839" y="536"/>
                  </a:cubicBezTo>
                  <a:cubicBezTo>
                    <a:pt x="1839" y="529"/>
                    <a:pt x="1821" y="524"/>
                    <a:pt x="1813" y="524"/>
                  </a:cubicBezTo>
                  <a:cubicBezTo>
                    <a:pt x="1816" y="535"/>
                    <a:pt x="1813" y="535"/>
                    <a:pt x="1801" y="534"/>
                  </a:cubicBezTo>
                  <a:cubicBezTo>
                    <a:pt x="1790" y="530"/>
                    <a:pt x="1798" y="527"/>
                    <a:pt x="1795" y="519"/>
                  </a:cubicBezTo>
                  <a:cubicBezTo>
                    <a:pt x="1794" y="523"/>
                    <a:pt x="1774" y="483"/>
                    <a:pt x="1770" y="487"/>
                  </a:cubicBezTo>
                  <a:cubicBezTo>
                    <a:pt x="1777" y="484"/>
                    <a:pt x="1778" y="472"/>
                    <a:pt x="1774" y="468"/>
                  </a:cubicBezTo>
                  <a:cubicBezTo>
                    <a:pt x="1769" y="462"/>
                    <a:pt x="1763" y="460"/>
                    <a:pt x="1757" y="458"/>
                  </a:cubicBezTo>
                  <a:cubicBezTo>
                    <a:pt x="1755" y="457"/>
                    <a:pt x="1753" y="457"/>
                    <a:pt x="1752" y="456"/>
                  </a:cubicBezTo>
                  <a:cubicBezTo>
                    <a:pt x="1745" y="459"/>
                    <a:pt x="1741" y="459"/>
                    <a:pt x="1737" y="459"/>
                  </a:cubicBezTo>
                  <a:cubicBezTo>
                    <a:pt x="1730" y="458"/>
                    <a:pt x="1730" y="451"/>
                    <a:pt x="1719" y="450"/>
                  </a:cubicBezTo>
                  <a:cubicBezTo>
                    <a:pt x="1708" y="446"/>
                    <a:pt x="1715" y="465"/>
                    <a:pt x="1692" y="464"/>
                  </a:cubicBezTo>
                  <a:cubicBezTo>
                    <a:pt x="1673" y="467"/>
                    <a:pt x="1674" y="444"/>
                    <a:pt x="1674" y="444"/>
                  </a:cubicBezTo>
                  <a:cubicBezTo>
                    <a:pt x="1657" y="436"/>
                    <a:pt x="1657" y="436"/>
                    <a:pt x="1657" y="436"/>
                  </a:cubicBezTo>
                  <a:cubicBezTo>
                    <a:pt x="1607" y="437"/>
                    <a:pt x="1607" y="437"/>
                    <a:pt x="1607" y="437"/>
                  </a:cubicBezTo>
                  <a:cubicBezTo>
                    <a:pt x="1586" y="406"/>
                    <a:pt x="1586" y="406"/>
                    <a:pt x="1586" y="406"/>
                  </a:cubicBezTo>
                  <a:cubicBezTo>
                    <a:pt x="1587" y="398"/>
                    <a:pt x="1587" y="398"/>
                    <a:pt x="1587" y="398"/>
                  </a:cubicBezTo>
                  <a:cubicBezTo>
                    <a:pt x="1544" y="362"/>
                    <a:pt x="1544" y="362"/>
                    <a:pt x="1544" y="362"/>
                  </a:cubicBezTo>
                  <a:cubicBezTo>
                    <a:pt x="1521" y="360"/>
                    <a:pt x="1521" y="360"/>
                    <a:pt x="1521" y="360"/>
                  </a:cubicBezTo>
                  <a:cubicBezTo>
                    <a:pt x="1514" y="353"/>
                    <a:pt x="1514" y="353"/>
                    <a:pt x="1514" y="353"/>
                  </a:cubicBezTo>
                  <a:cubicBezTo>
                    <a:pt x="1514" y="353"/>
                    <a:pt x="1526" y="334"/>
                    <a:pt x="1523" y="326"/>
                  </a:cubicBezTo>
                  <a:cubicBezTo>
                    <a:pt x="1523" y="315"/>
                    <a:pt x="1516" y="314"/>
                    <a:pt x="1516" y="314"/>
                  </a:cubicBezTo>
                  <a:cubicBezTo>
                    <a:pt x="1516" y="314"/>
                    <a:pt x="1540" y="285"/>
                    <a:pt x="1529" y="273"/>
                  </a:cubicBezTo>
                  <a:cubicBezTo>
                    <a:pt x="1518" y="261"/>
                    <a:pt x="1494" y="309"/>
                    <a:pt x="1494" y="309"/>
                  </a:cubicBezTo>
                  <a:cubicBezTo>
                    <a:pt x="1482" y="313"/>
                    <a:pt x="1482" y="313"/>
                    <a:pt x="1482" y="313"/>
                  </a:cubicBezTo>
                  <a:cubicBezTo>
                    <a:pt x="1470" y="324"/>
                    <a:pt x="1470" y="324"/>
                    <a:pt x="1470" y="324"/>
                  </a:cubicBezTo>
                  <a:cubicBezTo>
                    <a:pt x="1460" y="312"/>
                    <a:pt x="1460" y="312"/>
                    <a:pt x="1460" y="312"/>
                  </a:cubicBezTo>
                  <a:cubicBezTo>
                    <a:pt x="1460" y="312"/>
                    <a:pt x="1441" y="318"/>
                    <a:pt x="1422" y="310"/>
                  </a:cubicBezTo>
                  <a:cubicBezTo>
                    <a:pt x="1400" y="301"/>
                    <a:pt x="1431" y="280"/>
                    <a:pt x="1431" y="280"/>
                  </a:cubicBezTo>
                  <a:cubicBezTo>
                    <a:pt x="1421" y="264"/>
                    <a:pt x="1421" y="264"/>
                    <a:pt x="1421" y="264"/>
                  </a:cubicBezTo>
                  <a:cubicBezTo>
                    <a:pt x="1421" y="264"/>
                    <a:pt x="1429" y="253"/>
                    <a:pt x="1430" y="234"/>
                  </a:cubicBezTo>
                  <a:cubicBezTo>
                    <a:pt x="1430" y="218"/>
                    <a:pt x="1404" y="213"/>
                    <a:pt x="1390" y="209"/>
                  </a:cubicBezTo>
                  <a:cubicBezTo>
                    <a:pt x="1371" y="204"/>
                    <a:pt x="1370" y="223"/>
                    <a:pt x="1359" y="223"/>
                  </a:cubicBezTo>
                  <a:cubicBezTo>
                    <a:pt x="1351" y="226"/>
                    <a:pt x="1365" y="181"/>
                    <a:pt x="1365" y="181"/>
                  </a:cubicBezTo>
                  <a:cubicBezTo>
                    <a:pt x="1343" y="161"/>
                    <a:pt x="1343" y="161"/>
                    <a:pt x="1343" y="161"/>
                  </a:cubicBezTo>
                  <a:cubicBezTo>
                    <a:pt x="1317" y="171"/>
                    <a:pt x="1317" y="171"/>
                    <a:pt x="1317" y="171"/>
                  </a:cubicBezTo>
                  <a:cubicBezTo>
                    <a:pt x="1310" y="159"/>
                    <a:pt x="1310" y="159"/>
                    <a:pt x="1310" y="159"/>
                  </a:cubicBezTo>
                  <a:cubicBezTo>
                    <a:pt x="1311" y="121"/>
                    <a:pt x="1311" y="121"/>
                    <a:pt x="1311" y="121"/>
                  </a:cubicBezTo>
                  <a:cubicBezTo>
                    <a:pt x="1301" y="94"/>
                    <a:pt x="1301" y="94"/>
                    <a:pt x="1301" y="94"/>
                  </a:cubicBezTo>
                  <a:cubicBezTo>
                    <a:pt x="1275" y="93"/>
                    <a:pt x="1275" y="93"/>
                    <a:pt x="1275" y="93"/>
                  </a:cubicBezTo>
                  <a:cubicBezTo>
                    <a:pt x="1268" y="92"/>
                    <a:pt x="1263" y="107"/>
                    <a:pt x="1263" y="107"/>
                  </a:cubicBezTo>
                  <a:cubicBezTo>
                    <a:pt x="1252" y="103"/>
                    <a:pt x="1252" y="103"/>
                    <a:pt x="1252" y="103"/>
                  </a:cubicBezTo>
                  <a:cubicBezTo>
                    <a:pt x="1252" y="103"/>
                    <a:pt x="1246" y="80"/>
                    <a:pt x="1235" y="75"/>
                  </a:cubicBezTo>
                  <a:cubicBezTo>
                    <a:pt x="1228" y="71"/>
                    <a:pt x="1224" y="75"/>
                    <a:pt x="1224" y="75"/>
                  </a:cubicBezTo>
                  <a:cubicBezTo>
                    <a:pt x="1228" y="52"/>
                    <a:pt x="1228" y="52"/>
                    <a:pt x="1228" y="52"/>
                  </a:cubicBezTo>
                  <a:cubicBezTo>
                    <a:pt x="1232" y="48"/>
                    <a:pt x="1232" y="48"/>
                    <a:pt x="1232" y="48"/>
                  </a:cubicBezTo>
                  <a:cubicBezTo>
                    <a:pt x="1233" y="33"/>
                    <a:pt x="1233" y="33"/>
                    <a:pt x="1233" y="33"/>
                  </a:cubicBezTo>
                  <a:cubicBezTo>
                    <a:pt x="1229" y="33"/>
                    <a:pt x="1229" y="33"/>
                    <a:pt x="1229" y="33"/>
                  </a:cubicBezTo>
                  <a:cubicBezTo>
                    <a:pt x="1230" y="10"/>
                    <a:pt x="1230" y="10"/>
                    <a:pt x="1230" y="10"/>
                  </a:cubicBezTo>
                  <a:cubicBezTo>
                    <a:pt x="1197" y="5"/>
                    <a:pt x="1197" y="5"/>
                    <a:pt x="1197" y="5"/>
                  </a:cubicBezTo>
                  <a:cubicBezTo>
                    <a:pt x="1197" y="5"/>
                    <a:pt x="1174" y="19"/>
                    <a:pt x="1159" y="18"/>
                  </a:cubicBezTo>
                  <a:cubicBezTo>
                    <a:pt x="1140" y="17"/>
                    <a:pt x="1096" y="0"/>
                    <a:pt x="1083" y="41"/>
                  </a:cubicBezTo>
                  <a:cubicBezTo>
                    <a:pt x="1066" y="83"/>
                    <a:pt x="1051" y="170"/>
                    <a:pt x="1051" y="170"/>
                  </a:cubicBezTo>
                  <a:cubicBezTo>
                    <a:pt x="1069" y="190"/>
                    <a:pt x="1069" y="190"/>
                    <a:pt x="1069" y="190"/>
                  </a:cubicBezTo>
                  <a:cubicBezTo>
                    <a:pt x="1068" y="197"/>
                    <a:pt x="1068" y="197"/>
                    <a:pt x="1068" y="197"/>
                  </a:cubicBezTo>
                  <a:cubicBezTo>
                    <a:pt x="1047" y="185"/>
                    <a:pt x="1047" y="185"/>
                    <a:pt x="1047" y="185"/>
                  </a:cubicBezTo>
                  <a:cubicBezTo>
                    <a:pt x="1047" y="185"/>
                    <a:pt x="1029" y="230"/>
                    <a:pt x="984" y="239"/>
                  </a:cubicBezTo>
                  <a:cubicBezTo>
                    <a:pt x="939" y="249"/>
                    <a:pt x="898" y="239"/>
                    <a:pt x="898" y="239"/>
                  </a:cubicBezTo>
                  <a:cubicBezTo>
                    <a:pt x="898" y="239"/>
                    <a:pt x="848" y="267"/>
                    <a:pt x="841" y="267"/>
                  </a:cubicBezTo>
                  <a:cubicBezTo>
                    <a:pt x="822" y="266"/>
                    <a:pt x="822" y="266"/>
                    <a:pt x="822" y="266"/>
                  </a:cubicBezTo>
                  <a:cubicBezTo>
                    <a:pt x="822" y="266"/>
                    <a:pt x="787" y="295"/>
                    <a:pt x="798" y="311"/>
                  </a:cubicBezTo>
                  <a:cubicBezTo>
                    <a:pt x="812" y="327"/>
                    <a:pt x="841" y="336"/>
                    <a:pt x="841" y="336"/>
                  </a:cubicBezTo>
                  <a:cubicBezTo>
                    <a:pt x="834" y="339"/>
                    <a:pt x="834" y="339"/>
                    <a:pt x="834" y="339"/>
                  </a:cubicBezTo>
                  <a:cubicBezTo>
                    <a:pt x="819" y="335"/>
                    <a:pt x="819" y="335"/>
                    <a:pt x="819" y="335"/>
                  </a:cubicBezTo>
                  <a:cubicBezTo>
                    <a:pt x="747" y="358"/>
                    <a:pt x="747" y="358"/>
                    <a:pt x="747" y="358"/>
                  </a:cubicBezTo>
                  <a:cubicBezTo>
                    <a:pt x="707" y="333"/>
                    <a:pt x="707" y="333"/>
                    <a:pt x="707" y="333"/>
                  </a:cubicBezTo>
                  <a:cubicBezTo>
                    <a:pt x="692" y="336"/>
                    <a:pt x="692" y="336"/>
                    <a:pt x="692" y="336"/>
                  </a:cubicBezTo>
                  <a:cubicBezTo>
                    <a:pt x="692" y="336"/>
                    <a:pt x="659" y="316"/>
                    <a:pt x="640" y="311"/>
                  </a:cubicBezTo>
                  <a:cubicBezTo>
                    <a:pt x="622" y="306"/>
                    <a:pt x="607" y="313"/>
                    <a:pt x="607" y="313"/>
                  </a:cubicBezTo>
                  <a:cubicBezTo>
                    <a:pt x="607" y="313"/>
                    <a:pt x="603" y="305"/>
                    <a:pt x="600" y="290"/>
                  </a:cubicBezTo>
                  <a:cubicBezTo>
                    <a:pt x="593" y="274"/>
                    <a:pt x="583" y="262"/>
                    <a:pt x="598" y="259"/>
                  </a:cubicBezTo>
                  <a:cubicBezTo>
                    <a:pt x="617" y="256"/>
                    <a:pt x="610" y="248"/>
                    <a:pt x="610" y="248"/>
                  </a:cubicBezTo>
                  <a:cubicBezTo>
                    <a:pt x="610" y="248"/>
                    <a:pt x="604" y="214"/>
                    <a:pt x="585" y="220"/>
                  </a:cubicBezTo>
                  <a:cubicBezTo>
                    <a:pt x="562" y="227"/>
                    <a:pt x="551" y="230"/>
                    <a:pt x="536" y="222"/>
                  </a:cubicBezTo>
                  <a:cubicBezTo>
                    <a:pt x="521" y="213"/>
                    <a:pt x="515" y="198"/>
                    <a:pt x="515" y="198"/>
                  </a:cubicBezTo>
                  <a:cubicBezTo>
                    <a:pt x="515" y="198"/>
                    <a:pt x="510" y="205"/>
                    <a:pt x="507" y="209"/>
                  </a:cubicBezTo>
                  <a:cubicBezTo>
                    <a:pt x="503" y="209"/>
                    <a:pt x="520" y="232"/>
                    <a:pt x="517" y="236"/>
                  </a:cubicBezTo>
                  <a:cubicBezTo>
                    <a:pt x="513" y="240"/>
                    <a:pt x="505" y="251"/>
                    <a:pt x="505" y="251"/>
                  </a:cubicBezTo>
                  <a:cubicBezTo>
                    <a:pt x="505" y="251"/>
                    <a:pt x="514" y="286"/>
                    <a:pt x="521" y="294"/>
                  </a:cubicBezTo>
                  <a:cubicBezTo>
                    <a:pt x="528" y="302"/>
                    <a:pt x="528" y="321"/>
                    <a:pt x="528" y="321"/>
                  </a:cubicBezTo>
                  <a:cubicBezTo>
                    <a:pt x="528" y="321"/>
                    <a:pt x="539" y="321"/>
                    <a:pt x="538" y="329"/>
                  </a:cubicBezTo>
                  <a:cubicBezTo>
                    <a:pt x="538" y="337"/>
                    <a:pt x="519" y="351"/>
                    <a:pt x="519" y="351"/>
                  </a:cubicBezTo>
                  <a:cubicBezTo>
                    <a:pt x="519" y="351"/>
                    <a:pt x="529" y="371"/>
                    <a:pt x="529" y="378"/>
                  </a:cubicBezTo>
                  <a:cubicBezTo>
                    <a:pt x="528" y="386"/>
                    <a:pt x="509" y="408"/>
                    <a:pt x="515" y="423"/>
                  </a:cubicBezTo>
                  <a:cubicBezTo>
                    <a:pt x="522" y="439"/>
                    <a:pt x="540" y="459"/>
                    <a:pt x="540" y="459"/>
                  </a:cubicBezTo>
                  <a:cubicBezTo>
                    <a:pt x="540" y="459"/>
                    <a:pt x="532" y="466"/>
                    <a:pt x="528" y="466"/>
                  </a:cubicBezTo>
                  <a:cubicBezTo>
                    <a:pt x="521" y="466"/>
                    <a:pt x="514" y="458"/>
                    <a:pt x="499" y="457"/>
                  </a:cubicBezTo>
                  <a:cubicBezTo>
                    <a:pt x="484" y="460"/>
                    <a:pt x="465" y="467"/>
                    <a:pt x="473" y="452"/>
                  </a:cubicBezTo>
                  <a:cubicBezTo>
                    <a:pt x="477" y="441"/>
                    <a:pt x="474" y="433"/>
                    <a:pt x="459" y="432"/>
                  </a:cubicBezTo>
                  <a:cubicBezTo>
                    <a:pt x="448" y="432"/>
                    <a:pt x="447" y="443"/>
                    <a:pt x="447" y="443"/>
                  </a:cubicBezTo>
                  <a:cubicBezTo>
                    <a:pt x="450" y="466"/>
                    <a:pt x="450" y="466"/>
                    <a:pt x="450" y="466"/>
                  </a:cubicBezTo>
                  <a:cubicBezTo>
                    <a:pt x="442" y="466"/>
                    <a:pt x="442" y="466"/>
                    <a:pt x="442" y="466"/>
                  </a:cubicBezTo>
                  <a:cubicBezTo>
                    <a:pt x="436" y="443"/>
                    <a:pt x="436" y="443"/>
                    <a:pt x="436" y="443"/>
                  </a:cubicBezTo>
                  <a:cubicBezTo>
                    <a:pt x="436" y="443"/>
                    <a:pt x="416" y="461"/>
                    <a:pt x="409" y="449"/>
                  </a:cubicBezTo>
                  <a:cubicBezTo>
                    <a:pt x="406" y="437"/>
                    <a:pt x="407" y="422"/>
                    <a:pt x="396" y="422"/>
                  </a:cubicBezTo>
                  <a:cubicBezTo>
                    <a:pt x="384" y="425"/>
                    <a:pt x="338" y="449"/>
                    <a:pt x="338" y="449"/>
                  </a:cubicBezTo>
                  <a:cubicBezTo>
                    <a:pt x="338" y="449"/>
                    <a:pt x="322" y="399"/>
                    <a:pt x="315" y="391"/>
                  </a:cubicBezTo>
                  <a:cubicBezTo>
                    <a:pt x="308" y="379"/>
                    <a:pt x="290" y="352"/>
                    <a:pt x="290" y="352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15" y="375"/>
                    <a:pt x="215" y="375"/>
                    <a:pt x="215" y="375"/>
                  </a:cubicBezTo>
                  <a:cubicBezTo>
                    <a:pt x="181" y="362"/>
                    <a:pt x="181" y="362"/>
                    <a:pt x="181" y="362"/>
                  </a:cubicBezTo>
                  <a:cubicBezTo>
                    <a:pt x="181" y="362"/>
                    <a:pt x="181" y="373"/>
                    <a:pt x="177" y="373"/>
                  </a:cubicBezTo>
                  <a:cubicBezTo>
                    <a:pt x="170" y="373"/>
                    <a:pt x="148" y="368"/>
                    <a:pt x="148" y="368"/>
                  </a:cubicBezTo>
                  <a:cubicBezTo>
                    <a:pt x="148" y="352"/>
                    <a:pt x="148" y="352"/>
                    <a:pt x="148" y="352"/>
                  </a:cubicBezTo>
                  <a:cubicBezTo>
                    <a:pt x="148" y="352"/>
                    <a:pt x="119" y="347"/>
                    <a:pt x="81" y="357"/>
                  </a:cubicBezTo>
                  <a:cubicBezTo>
                    <a:pt x="39" y="363"/>
                    <a:pt x="24" y="377"/>
                    <a:pt x="24" y="377"/>
                  </a:cubicBezTo>
                  <a:cubicBezTo>
                    <a:pt x="24" y="377"/>
                    <a:pt x="15" y="407"/>
                    <a:pt x="18" y="411"/>
                  </a:cubicBezTo>
                  <a:cubicBezTo>
                    <a:pt x="22" y="419"/>
                    <a:pt x="63" y="413"/>
                    <a:pt x="63" y="413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95" y="442"/>
                    <a:pt x="95" y="442"/>
                    <a:pt x="95" y="442"/>
                  </a:cubicBezTo>
                  <a:cubicBezTo>
                    <a:pt x="91" y="453"/>
                    <a:pt x="91" y="453"/>
                    <a:pt x="91" y="453"/>
                  </a:cubicBezTo>
                  <a:cubicBezTo>
                    <a:pt x="40" y="431"/>
                    <a:pt x="40" y="431"/>
                    <a:pt x="40" y="431"/>
                  </a:cubicBezTo>
                  <a:cubicBezTo>
                    <a:pt x="32" y="443"/>
                    <a:pt x="32" y="443"/>
                    <a:pt x="32" y="443"/>
                  </a:cubicBezTo>
                  <a:cubicBezTo>
                    <a:pt x="39" y="447"/>
                    <a:pt x="39" y="447"/>
                    <a:pt x="39" y="447"/>
                  </a:cubicBezTo>
                  <a:cubicBezTo>
                    <a:pt x="35" y="458"/>
                    <a:pt x="35" y="458"/>
                    <a:pt x="35" y="458"/>
                  </a:cubicBezTo>
                  <a:cubicBezTo>
                    <a:pt x="35" y="458"/>
                    <a:pt x="58" y="451"/>
                    <a:pt x="68" y="460"/>
                  </a:cubicBezTo>
                  <a:cubicBezTo>
                    <a:pt x="75" y="471"/>
                    <a:pt x="86" y="483"/>
                    <a:pt x="71" y="483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3" y="495"/>
                    <a:pt x="3" y="495"/>
                    <a:pt x="3" y="495"/>
                  </a:cubicBezTo>
                  <a:cubicBezTo>
                    <a:pt x="3" y="495"/>
                    <a:pt x="41" y="493"/>
                    <a:pt x="44" y="512"/>
                  </a:cubicBezTo>
                  <a:cubicBezTo>
                    <a:pt x="50" y="535"/>
                    <a:pt x="49" y="550"/>
                    <a:pt x="49" y="550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8" y="559"/>
                    <a:pt x="88" y="514"/>
                    <a:pt x="92" y="526"/>
                  </a:cubicBezTo>
                  <a:cubicBezTo>
                    <a:pt x="95" y="541"/>
                    <a:pt x="91" y="549"/>
                    <a:pt x="91" y="549"/>
                  </a:cubicBezTo>
                  <a:cubicBezTo>
                    <a:pt x="120" y="558"/>
                    <a:pt x="120" y="558"/>
                    <a:pt x="120" y="558"/>
                  </a:cubicBezTo>
                  <a:cubicBezTo>
                    <a:pt x="119" y="577"/>
                    <a:pt x="119" y="577"/>
                    <a:pt x="119" y="577"/>
                  </a:cubicBezTo>
                  <a:cubicBezTo>
                    <a:pt x="185" y="614"/>
                    <a:pt x="185" y="614"/>
                    <a:pt x="185" y="614"/>
                  </a:cubicBezTo>
                  <a:cubicBezTo>
                    <a:pt x="204" y="604"/>
                    <a:pt x="204" y="604"/>
                    <a:pt x="204" y="604"/>
                  </a:cubicBezTo>
                  <a:cubicBezTo>
                    <a:pt x="196" y="615"/>
                    <a:pt x="196" y="615"/>
                    <a:pt x="196" y="615"/>
                  </a:cubicBezTo>
                  <a:cubicBezTo>
                    <a:pt x="203" y="627"/>
                    <a:pt x="203" y="627"/>
                    <a:pt x="203" y="627"/>
                  </a:cubicBezTo>
                  <a:cubicBezTo>
                    <a:pt x="203" y="627"/>
                    <a:pt x="227" y="601"/>
                    <a:pt x="226" y="605"/>
                  </a:cubicBezTo>
                  <a:cubicBezTo>
                    <a:pt x="223" y="608"/>
                    <a:pt x="234" y="613"/>
                    <a:pt x="230" y="613"/>
                  </a:cubicBezTo>
                  <a:cubicBezTo>
                    <a:pt x="226" y="616"/>
                    <a:pt x="210" y="631"/>
                    <a:pt x="210" y="631"/>
                  </a:cubicBezTo>
                  <a:cubicBezTo>
                    <a:pt x="210" y="631"/>
                    <a:pt x="210" y="646"/>
                    <a:pt x="217" y="646"/>
                  </a:cubicBezTo>
                  <a:cubicBezTo>
                    <a:pt x="228" y="647"/>
                    <a:pt x="243" y="651"/>
                    <a:pt x="243" y="651"/>
                  </a:cubicBezTo>
                  <a:cubicBezTo>
                    <a:pt x="247" y="636"/>
                    <a:pt x="247" y="636"/>
                    <a:pt x="247" y="636"/>
                  </a:cubicBezTo>
                  <a:cubicBezTo>
                    <a:pt x="251" y="652"/>
                    <a:pt x="251" y="652"/>
                    <a:pt x="251" y="652"/>
                  </a:cubicBezTo>
                  <a:cubicBezTo>
                    <a:pt x="251" y="652"/>
                    <a:pt x="266" y="637"/>
                    <a:pt x="277" y="649"/>
                  </a:cubicBezTo>
                  <a:cubicBezTo>
                    <a:pt x="284" y="657"/>
                    <a:pt x="254" y="663"/>
                    <a:pt x="254" y="663"/>
                  </a:cubicBezTo>
                  <a:cubicBezTo>
                    <a:pt x="253" y="675"/>
                    <a:pt x="253" y="675"/>
                    <a:pt x="253" y="675"/>
                  </a:cubicBezTo>
                  <a:cubicBezTo>
                    <a:pt x="313" y="682"/>
                    <a:pt x="313" y="682"/>
                    <a:pt x="313" y="682"/>
                  </a:cubicBezTo>
                  <a:cubicBezTo>
                    <a:pt x="313" y="682"/>
                    <a:pt x="281" y="722"/>
                    <a:pt x="292" y="734"/>
                  </a:cubicBezTo>
                  <a:cubicBezTo>
                    <a:pt x="299" y="746"/>
                    <a:pt x="328" y="751"/>
                    <a:pt x="328" y="751"/>
                  </a:cubicBezTo>
                  <a:cubicBezTo>
                    <a:pt x="328" y="751"/>
                    <a:pt x="355" y="737"/>
                    <a:pt x="373" y="746"/>
                  </a:cubicBezTo>
                  <a:cubicBezTo>
                    <a:pt x="388" y="750"/>
                    <a:pt x="402" y="770"/>
                    <a:pt x="402" y="770"/>
                  </a:cubicBezTo>
                  <a:cubicBezTo>
                    <a:pt x="402" y="770"/>
                    <a:pt x="377" y="753"/>
                    <a:pt x="362" y="753"/>
                  </a:cubicBezTo>
                  <a:cubicBezTo>
                    <a:pt x="351" y="756"/>
                    <a:pt x="339" y="759"/>
                    <a:pt x="339" y="759"/>
                  </a:cubicBezTo>
                  <a:cubicBezTo>
                    <a:pt x="346" y="767"/>
                    <a:pt x="346" y="767"/>
                    <a:pt x="346" y="767"/>
                  </a:cubicBezTo>
                  <a:cubicBezTo>
                    <a:pt x="327" y="770"/>
                    <a:pt x="327" y="770"/>
                    <a:pt x="327" y="770"/>
                  </a:cubicBezTo>
                  <a:cubicBezTo>
                    <a:pt x="330" y="786"/>
                    <a:pt x="330" y="786"/>
                    <a:pt x="330" y="786"/>
                  </a:cubicBezTo>
                  <a:cubicBezTo>
                    <a:pt x="330" y="786"/>
                    <a:pt x="371" y="803"/>
                    <a:pt x="359" y="814"/>
                  </a:cubicBezTo>
                  <a:cubicBezTo>
                    <a:pt x="344" y="825"/>
                    <a:pt x="324" y="843"/>
                    <a:pt x="324" y="843"/>
                  </a:cubicBezTo>
                  <a:cubicBezTo>
                    <a:pt x="323" y="862"/>
                    <a:pt x="323" y="862"/>
                    <a:pt x="323" y="862"/>
                  </a:cubicBezTo>
                  <a:cubicBezTo>
                    <a:pt x="323" y="862"/>
                    <a:pt x="359" y="898"/>
                    <a:pt x="358" y="917"/>
                  </a:cubicBezTo>
                  <a:cubicBezTo>
                    <a:pt x="361" y="932"/>
                    <a:pt x="361" y="940"/>
                    <a:pt x="361" y="940"/>
                  </a:cubicBezTo>
                  <a:cubicBezTo>
                    <a:pt x="407" y="984"/>
                    <a:pt x="407" y="984"/>
                    <a:pt x="407" y="984"/>
                  </a:cubicBezTo>
                  <a:cubicBezTo>
                    <a:pt x="447" y="1009"/>
                    <a:pt x="447" y="1009"/>
                    <a:pt x="447" y="1009"/>
                  </a:cubicBezTo>
                  <a:cubicBezTo>
                    <a:pt x="463" y="998"/>
                    <a:pt x="463" y="998"/>
                    <a:pt x="463" y="998"/>
                  </a:cubicBezTo>
                  <a:cubicBezTo>
                    <a:pt x="463" y="998"/>
                    <a:pt x="474" y="1007"/>
                    <a:pt x="470" y="1007"/>
                  </a:cubicBezTo>
                  <a:cubicBezTo>
                    <a:pt x="466" y="1006"/>
                    <a:pt x="451" y="1013"/>
                    <a:pt x="447" y="1025"/>
                  </a:cubicBezTo>
                  <a:cubicBezTo>
                    <a:pt x="443" y="1032"/>
                    <a:pt x="460" y="1063"/>
                    <a:pt x="460" y="1063"/>
                  </a:cubicBezTo>
                  <a:cubicBezTo>
                    <a:pt x="460" y="1063"/>
                    <a:pt x="466" y="1094"/>
                    <a:pt x="447" y="1105"/>
                  </a:cubicBezTo>
                  <a:cubicBezTo>
                    <a:pt x="431" y="1112"/>
                    <a:pt x="412" y="1122"/>
                    <a:pt x="412" y="1122"/>
                  </a:cubicBezTo>
                  <a:cubicBezTo>
                    <a:pt x="411" y="1141"/>
                    <a:pt x="411" y="1141"/>
                    <a:pt x="411" y="1141"/>
                  </a:cubicBezTo>
                  <a:cubicBezTo>
                    <a:pt x="411" y="1141"/>
                    <a:pt x="444" y="1154"/>
                    <a:pt x="458" y="1182"/>
                  </a:cubicBezTo>
                  <a:cubicBezTo>
                    <a:pt x="472" y="1209"/>
                    <a:pt x="485" y="1244"/>
                    <a:pt x="485" y="1244"/>
                  </a:cubicBezTo>
                  <a:cubicBezTo>
                    <a:pt x="493" y="1314"/>
                    <a:pt x="493" y="1314"/>
                    <a:pt x="493" y="1314"/>
                  </a:cubicBezTo>
                  <a:cubicBezTo>
                    <a:pt x="489" y="1317"/>
                    <a:pt x="489" y="1317"/>
                    <a:pt x="489" y="1317"/>
                  </a:cubicBezTo>
                  <a:cubicBezTo>
                    <a:pt x="479" y="1301"/>
                    <a:pt x="479" y="1301"/>
                    <a:pt x="479" y="1301"/>
                  </a:cubicBezTo>
                  <a:cubicBezTo>
                    <a:pt x="474" y="1248"/>
                    <a:pt x="474" y="1248"/>
                    <a:pt x="474" y="1248"/>
                  </a:cubicBezTo>
                  <a:cubicBezTo>
                    <a:pt x="442" y="1200"/>
                    <a:pt x="442" y="1200"/>
                    <a:pt x="442" y="1200"/>
                  </a:cubicBezTo>
                  <a:cubicBezTo>
                    <a:pt x="440" y="1177"/>
                    <a:pt x="440" y="1177"/>
                    <a:pt x="440" y="1177"/>
                  </a:cubicBezTo>
                  <a:cubicBezTo>
                    <a:pt x="421" y="1176"/>
                    <a:pt x="421" y="1176"/>
                    <a:pt x="421" y="1176"/>
                  </a:cubicBezTo>
                  <a:cubicBezTo>
                    <a:pt x="421" y="1176"/>
                    <a:pt x="412" y="1218"/>
                    <a:pt x="411" y="1226"/>
                  </a:cubicBezTo>
                  <a:cubicBezTo>
                    <a:pt x="411" y="1233"/>
                    <a:pt x="367" y="1380"/>
                    <a:pt x="367" y="1380"/>
                  </a:cubicBezTo>
                  <a:cubicBezTo>
                    <a:pt x="367" y="1380"/>
                    <a:pt x="387" y="1351"/>
                    <a:pt x="394" y="1355"/>
                  </a:cubicBezTo>
                  <a:cubicBezTo>
                    <a:pt x="401" y="1359"/>
                    <a:pt x="408" y="1378"/>
                    <a:pt x="408" y="1378"/>
                  </a:cubicBezTo>
                  <a:cubicBezTo>
                    <a:pt x="389" y="1378"/>
                    <a:pt x="389" y="1378"/>
                    <a:pt x="389" y="1378"/>
                  </a:cubicBezTo>
                  <a:cubicBezTo>
                    <a:pt x="389" y="1378"/>
                    <a:pt x="362" y="1395"/>
                    <a:pt x="354" y="1418"/>
                  </a:cubicBezTo>
                  <a:cubicBezTo>
                    <a:pt x="349" y="1437"/>
                    <a:pt x="323" y="1527"/>
                    <a:pt x="315" y="1531"/>
                  </a:cubicBezTo>
                  <a:cubicBezTo>
                    <a:pt x="311" y="1534"/>
                    <a:pt x="285" y="1610"/>
                    <a:pt x="285" y="1610"/>
                  </a:cubicBezTo>
                  <a:cubicBezTo>
                    <a:pt x="246" y="1650"/>
                    <a:pt x="246" y="1650"/>
                    <a:pt x="246" y="1650"/>
                  </a:cubicBezTo>
                  <a:cubicBezTo>
                    <a:pt x="246" y="1650"/>
                    <a:pt x="220" y="1652"/>
                    <a:pt x="216" y="1656"/>
                  </a:cubicBezTo>
                  <a:cubicBezTo>
                    <a:pt x="212" y="1656"/>
                    <a:pt x="222" y="1672"/>
                    <a:pt x="222" y="1672"/>
                  </a:cubicBezTo>
                  <a:cubicBezTo>
                    <a:pt x="237" y="1672"/>
                    <a:pt x="237" y="1672"/>
                    <a:pt x="237" y="1672"/>
                  </a:cubicBezTo>
                  <a:cubicBezTo>
                    <a:pt x="237" y="1672"/>
                    <a:pt x="233" y="1684"/>
                    <a:pt x="240" y="1688"/>
                  </a:cubicBezTo>
                  <a:cubicBezTo>
                    <a:pt x="248" y="1692"/>
                    <a:pt x="259" y="1685"/>
                    <a:pt x="259" y="1685"/>
                  </a:cubicBezTo>
                  <a:cubicBezTo>
                    <a:pt x="278" y="1693"/>
                    <a:pt x="278" y="1693"/>
                    <a:pt x="278" y="1693"/>
                  </a:cubicBezTo>
                  <a:cubicBezTo>
                    <a:pt x="278" y="1693"/>
                    <a:pt x="280" y="1724"/>
                    <a:pt x="269" y="1724"/>
                  </a:cubicBezTo>
                  <a:cubicBezTo>
                    <a:pt x="257" y="1727"/>
                    <a:pt x="246" y="1730"/>
                    <a:pt x="253" y="1738"/>
                  </a:cubicBezTo>
                  <a:cubicBezTo>
                    <a:pt x="260" y="1750"/>
                    <a:pt x="271" y="1754"/>
                    <a:pt x="271" y="1754"/>
                  </a:cubicBezTo>
                  <a:cubicBezTo>
                    <a:pt x="291" y="1732"/>
                    <a:pt x="291" y="1732"/>
                    <a:pt x="291" y="1732"/>
                  </a:cubicBezTo>
                  <a:cubicBezTo>
                    <a:pt x="290" y="1748"/>
                    <a:pt x="290" y="1748"/>
                    <a:pt x="290" y="1748"/>
                  </a:cubicBezTo>
                  <a:cubicBezTo>
                    <a:pt x="348" y="1789"/>
                    <a:pt x="348" y="1789"/>
                    <a:pt x="348" y="1789"/>
                  </a:cubicBezTo>
                  <a:cubicBezTo>
                    <a:pt x="378" y="1782"/>
                    <a:pt x="378" y="1782"/>
                    <a:pt x="378" y="1782"/>
                  </a:cubicBezTo>
                  <a:cubicBezTo>
                    <a:pt x="386" y="1787"/>
                    <a:pt x="386" y="1787"/>
                    <a:pt x="386" y="1787"/>
                  </a:cubicBezTo>
                  <a:cubicBezTo>
                    <a:pt x="377" y="1809"/>
                    <a:pt x="377" y="1809"/>
                    <a:pt x="377" y="1809"/>
                  </a:cubicBezTo>
                  <a:cubicBezTo>
                    <a:pt x="398" y="1841"/>
                    <a:pt x="398" y="1841"/>
                    <a:pt x="398" y="1841"/>
                  </a:cubicBezTo>
                  <a:cubicBezTo>
                    <a:pt x="414" y="1830"/>
                    <a:pt x="414" y="1830"/>
                    <a:pt x="414" y="1830"/>
                  </a:cubicBezTo>
                  <a:cubicBezTo>
                    <a:pt x="417" y="1834"/>
                    <a:pt x="417" y="1834"/>
                    <a:pt x="417" y="1834"/>
                  </a:cubicBezTo>
                  <a:cubicBezTo>
                    <a:pt x="443" y="1831"/>
                    <a:pt x="443" y="1831"/>
                    <a:pt x="443" y="1831"/>
                  </a:cubicBezTo>
                  <a:cubicBezTo>
                    <a:pt x="479" y="1875"/>
                    <a:pt x="479" y="1875"/>
                    <a:pt x="479" y="1875"/>
                  </a:cubicBezTo>
                  <a:cubicBezTo>
                    <a:pt x="479" y="1875"/>
                    <a:pt x="517" y="1862"/>
                    <a:pt x="524" y="1870"/>
                  </a:cubicBezTo>
                  <a:cubicBezTo>
                    <a:pt x="535" y="1878"/>
                    <a:pt x="534" y="1889"/>
                    <a:pt x="538" y="1889"/>
                  </a:cubicBezTo>
                  <a:cubicBezTo>
                    <a:pt x="546" y="1890"/>
                    <a:pt x="550" y="1875"/>
                    <a:pt x="550" y="1875"/>
                  </a:cubicBezTo>
                  <a:cubicBezTo>
                    <a:pt x="550" y="1875"/>
                    <a:pt x="571" y="1906"/>
                    <a:pt x="590" y="1896"/>
                  </a:cubicBezTo>
                  <a:cubicBezTo>
                    <a:pt x="605" y="1889"/>
                    <a:pt x="588" y="1861"/>
                    <a:pt x="607" y="1862"/>
                  </a:cubicBezTo>
                  <a:cubicBezTo>
                    <a:pt x="625" y="1863"/>
                    <a:pt x="640" y="1879"/>
                    <a:pt x="640" y="1879"/>
                  </a:cubicBezTo>
                  <a:cubicBezTo>
                    <a:pt x="640" y="1879"/>
                    <a:pt x="658" y="1876"/>
                    <a:pt x="662" y="1884"/>
                  </a:cubicBezTo>
                  <a:cubicBezTo>
                    <a:pt x="665" y="1888"/>
                    <a:pt x="683" y="1912"/>
                    <a:pt x="683" y="1912"/>
                  </a:cubicBezTo>
                  <a:cubicBezTo>
                    <a:pt x="683" y="1912"/>
                    <a:pt x="709" y="1905"/>
                    <a:pt x="717" y="1909"/>
                  </a:cubicBezTo>
                  <a:cubicBezTo>
                    <a:pt x="728" y="1918"/>
                    <a:pt x="731" y="1933"/>
                    <a:pt x="731" y="1933"/>
                  </a:cubicBezTo>
                  <a:cubicBezTo>
                    <a:pt x="746" y="1926"/>
                    <a:pt x="746" y="1926"/>
                    <a:pt x="746" y="1926"/>
                  </a:cubicBezTo>
                  <a:cubicBezTo>
                    <a:pt x="760" y="1938"/>
                    <a:pt x="760" y="1938"/>
                    <a:pt x="760" y="1938"/>
                  </a:cubicBezTo>
                  <a:cubicBezTo>
                    <a:pt x="768" y="1935"/>
                    <a:pt x="768" y="1935"/>
                    <a:pt x="768" y="1935"/>
                  </a:cubicBezTo>
                  <a:cubicBezTo>
                    <a:pt x="782" y="1947"/>
                    <a:pt x="782" y="1947"/>
                    <a:pt x="782" y="1947"/>
                  </a:cubicBezTo>
                  <a:cubicBezTo>
                    <a:pt x="770" y="1969"/>
                    <a:pt x="770" y="1969"/>
                    <a:pt x="770" y="1969"/>
                  </a:cubicBezTo>
                  <a:cubicBezTo>
                    <a:pt x="792" y="1986"/>
                    <a:pt x="792" y="1986"/>
                    <a:pt x="792" y="1986"/>
                  </a:cubicBezTo>
                  <a:cubicBezTo>
                    <a:pt x="792" y="1986"/>
                    <a:pt x="815" y="1971"/>
                    <a:pt x="815" y="1975"/>
                  </a:cubicBezTo>
                  <a:cubicBezTo>
                    <a:pt x="815" y="1979"/>
                    <a:pt x="806" y="2002"/>
                    <a:pt x="806" y="2002"/>
                  </a:cubicBezTo>
                  <a:cubicBezTo>
                    <a:pt x="806" y="2002"/>
                    <a:pt x="809" y="2017"/>
                    <a:pt x="824" y="2018"/>
                  </a:cubicBezTo>
                  <a:cubicBezTo>
                    <a:pt x="839" y="2018"/>
                    <a:pt x="866" y="1993"/>
                    <a:pt x="881" y="2009"/>
                  </a:cubicBezTo>
                  <a:cubicBezTo>
                    <a:pt x="891" y="2025"/>
                    <a:pt x="902" y="2033"/>
                    <a:pt x="902" y="2033"/>
                  </a:cubicBezTo>
                  <a:cubicBezTo>
                    <a:pt x="921" y="2034"/>
                    <a:pt x="921" y="2034"/>
                    <a:pt x="921" y="2034"/>
                  </a:cubicBezTo>
                  <a:cubicBezTo>
                    <a:pt x="928" y="2034"/>
                    <a:pt x="941" y="2000"/>
                    <a:pt x="967" y="2005"/>
                  </a:cubicBezTo>
                  <a:cubicBezTo>
                    <a:pt x="989" y="2014"/>
                    <a:pt x="992" y="2026"/>
                    <a:pt x="992" y="2026"/>
                  </a:cubicBezTo>
                  <a:cubicBezTo>
                    <a:pt x="1014" y="2027"/>
                    <a:pt x="1014" y="2027"/>
                    <a:pt x="1014" y="2027"/>
                  </a:cubicBezTo>
                  <a:cubicBezTo>
                    <a:pt x="1014" y="2027"/>
                    <a:pt x="1012" y="2008"/>
                    <a:pt x="1008" y="2004"/>
                  </a:cubicBezTo>
                  <a:cubicBezTo>
                    <a:pt x="1001" y="1999"/>
                    <a:pt x="1002" y="1973"/>
                    <a:pt x="1006" y="1961"/>
                  </a:cubicBezTo>
                  <a:cubicBezTo>
                    <a:pt x="1010" y="1950"/>
                    <a:pt x="1008" y="1931"/>
                    <a:pt x="1008" y="1931"/>
                  </a:cubicBezTo>
                  <a:cubicBezTo>
                    <a:pt x="993" y="1934"/>
                    <a:pt x="993" y="1934"/>
                    <a:pt x="993" y="1934"/>
                  </a:cubicBezTo>
                  <a:cubicBezTo>
                    <a:pt x="993" y="1934"/>
                    <a:pt x="993" y="1919"/>
                    <a:pt x="1001" y="1915"/>
                  </a:cubicBezTo>
                  <a:cubicBezTo>
                    <a:pt x="1008" y="1916"/>
                    <a:pt x="1013" y="1897"/>
                    <a:pt x="1013" y="1893"/>
                  </a:cubicBezTo>
                  <a:cubicBezTo>
                    <a:pt x="1013" y="1889"/>
                    <a:pt x="995" y="1877"/>
                    <a:pt x="1003" y="1873"/>
                  </a:cubicBezTo>
                  <a:cubicBezTo>
                    <a:pt x="1011" y="1866"/>
                    <a:pt x="1014" y="1874"/>
                    <a:pt x="1014" y="1874"/>
                  </a:cubicBezTo>
                  <a:cubicBezTo>
                    <a:pt x="1029" y="1875"/>
                    <a:pt x="1029" y="1875"/>
                    <a:pt x="1029" y="1875"/>
                  </a:cubicBezTo>
                  <a:cubicBezTo>
                    <a:pt x="1029" y="1875"/>
                    <a:pt x="1034" y="1852"/>
                    <a:pt x="1057" y="1841"/>
                  </a:cubicBezTo>
                  <a:cubicBezTo>
                    <a:pt x="1080" y="1831"/>
                    <a:pt x="1083" y="1847"/>
                    <a:pt x="1098" y="1840"/>
                  </a:cubicBezTo>
                  <a:cubicBezTo>
                    <a:pt x="1113" y="1833"/>
                    <a:pt x="1107" y="1813"/>
                    <a:pt x="1107" y="1813"/>
                  </a:cubicBezTo>
                  <a:cubicBezTo>
                    <a:pt x="1107" y="1813"/>
                    <a:pt x="1130" y="1788"/>
                    <a:pt x="1130" y="1799"/>
                  </a:cubicBezTo>
                  <a:cubicBezTo>
                    <a:pt x="1133" y="1807"/>
                    <a:pt x="1118" y="1818"/>
                    <a:pt x="1118" y="1818"/>
                  </a:cubicBezTo>
                  <a:cubicBezTo>
                    <a:pt x="1132" y="1822"/>
                    <a:pt x="1132" y="1822"/>
                    <a:pt x="1132" y="1822"/>
                  </a:cubicBezTo>
                  <a:cubicBezTo>
                    <a:pt x="1144" y="1811"/>
                    <a:pt x="1144" y="1811"/>
                    <a:pt x="1144" y="1811"/>
                  </a:cubicBezTo>
                  <a:cubicBezTo>
                    <a:pt x="1145" y="1800"/>
                    <a:pt x="1145" y="1800"/>
                    <a:pt x="1145" y="1800"/>
                  </a:cubicBezTo>
                  <a:cubicBezTo>
                    <a:pt x="1145" y="1800"/>
                    <a:pt x="1168" y="1786"/>
                    <a:pt x="1186" y="1786"/>
                  </a:cubicBezTo>
                  <a:cubicBezTo>
                    <a:pt x="1205" y="1787"/>
                    <a:pt x="1215" y="1807"/>
                    <a:pt x="1215" y="1807"/>
                  </a:cubicBezTo>
                  <a:cubicBezTo>
                    <a:pt x="1215" y="1807"/>
                    <a:pt x="1282" y="1825"/>
                    <a:pt x="1282" y="1829"/>
                  </a:cubicBezTo>
                  <a:cubicBezTo>
                    <a:pt x="1282" y="1833"/>
                    <a:pt x="1284" y="1852"/>
                    <a:pt x="1284" y="1852"/>
                  </a:cubicBezTo>
                  <a:cubicBezTo>
                    <a:pt x="1329" y="1858"/>
                    <a:pt x="1329" y="1858"/>
                    <a:pt x="1329" y="1858"/>
                  </a:cubicBezTo>
                  <a:cubicBezTo>
                    <a:pt x="1329" y="1858"/>
                    <a:pt x="1331" y="1824"/>
                    <a:pt x="1334" y="1828"/>
                  </a:cubicBezTo>
                  <a:cubicBezTo>
                    <a:pt x="1338" y="1832"/>
                    <a:pt x="1362" y="1864"/>
                    <a:pt x="1362" y="1864"/>
                  </a:cubicBezTo>
                  <a:cubicBezTo>
                    <a:pt x="1407" y="1862"/>
                    <a:pt x="1407" y="1862"/>
                    <a:pt x="1407" y="1862"/>
                  </a:cubicBezTo>
                  <a:cubicBezTo>
                    <a:pt x="1407" y="1862"/>
                    <a:pt x="1418" y="1870"/>
                    <a:pt x="1418" y="1874"/>
                  </a:cubicBezTo>
                  <a:cubicBezTo>
                    <a:pt x="1418" y="1878"/>
                    <a:pt x="1406" y="1896"/>
                    <a:pt x="1413" y="1901"/>
                  </a:cubicBezTo>
                  <a:cubicBezTo>
                    <a:pt x="1420" y="1905"/>
                    <a:pt x="1447" y="1906"/>
                    <a:pt x="1454" y="1910"/>
                  </a:cubicBezTo>
                  <a:cubicBezTo>
                    <a:pt x="1457" y="1914"/>
                    <a:pt x="1471" y="1945"/>
                    <a:pt x="1482" y="1946"/>
                  </a:cubicBezTo>
                  <a:cubicBezTo>
                    <a:pt x="1497" y="1943"/>
                    <a:pt x="1509" y="1932"/>
                    <a:pt x="1509" y="1932"/>
                  </a:cubicBezTo>
                  <a:cubicBezTo>
                    <a:pt x="1527" y="1940"/>
                    <a:pt x="1527" y="1940"/>
                    <a:pt x="1527" y="1940"/>
                  </a:cubicBezTo>
                  <a:cubicBezTo>
                    <a:pt x="1534" y="1960"/>
                    <a:pt x="1534" y="1960"/>
                    <a:pt x="1534" y="1960"/>
                  </a:cubicBezTo>
                  <a:cubicBezTo>
                    <a:pt x="1545" y="1953"/>
                    <a:pt x="1545" y="1953"/>
                    <a:pt x="1545" y="1953"/>
                  </a:cubicBezTo>
                  <a:cubicBezTo>
                    <a:pt x="1554" y="1934"/>
                    <a:pt x="1554" y="1934"/>
                    <a:pt x="1554" y="1934"/>
                  </a:cubicBezTo>
                  <a:cubicBezTo>
                    <a:pt x="1576" y="1943"/>
                    <a:pt x="1576" y="1943"/>
                    <a:pt x="1576" y="1943"/>
                  </a:cubicBezTo>
                  <a:cubicBezTo>
                    <a:pt x="1580" y="1931"/>
                    <a:pt x="1580" y="1931"/>
                    <a:pt x="1580" y="1931"/>
                  </a:cubicBezTo>
                  <a:cubicBezTo>
                    <a:pt x="1610" y="1929"/>
                    <a:pt x="1610" y="1929"/>
                    <a:pt x="1610" y="1929"/>
                  </a:cubicBezTo>
                  <a:cubicBezTo>
                    <a:pt x="1629" y="1934"/>
                    <a:pt x="1629" y="1934"/>
                    <a:pt x="1629" y="1934"/>
                  </a:cubicBezTo>
                  <a:cubicBezTo>
                    <a:pt x="1629" y="1918"/>
                    <a:pt x="1629" y="1918"/>
                    <a:pt x="1629" y="1918"/>
                  </a:cubicBezTo>
                  <a:cubicBezTo>
                    <a:pt x="1629" y="1918"/>
                    <a:pt x="1620" y="1887"/>
                    <a:pt x="1635" y="1884"/>
                  </a:cubicBezTo>
                  <a:cubicBezTo>
                    <a:pt x="1650" y="1877"/>
                    <a:pt x="1661" y="1886"/>
                    <a:pt x="1668" y="1882"/>
                  </a:cubicBezTo>
                  <a:cubicBezTo>
                    <a:pt x="1676" y="1879"/>
                    <a:pt x="1670" y="1844"/>
                    <a:pt x="1685" y="1848"/>
                  </a:cubicBezTo>
                  <a:cubicBezTo>
                    <a:pt x="1696" y="1849"/>
                    <a:pt x="1710" y="1865"/>
                    <a:pt x="1719" y="1850"/>
                  </a:cubicBezTo>
                  <a:cubicBezTo>
                    <a:pt x="1727" y="1835"/>
                    <a:pt x="1705" y="1823"/>
                    <a:pt x="1738" y="1824"/>
                  </a:cubicBezTo>
                  <a:cubicBezTo>
                    <a:pt x="1768" y="1826"/>
                    <a:pt x="1765" y="1818"/>
                    <a:pt x="1765" y="1818"/>
                  </a:cubicBezTo>
                  <a:cubicBezTo>
                    <a:pt x="1765" y="1818"/>
                    <a:pt x="1754" y="1802"/>
                    <a:pt x="1766" y="1803"/>
                  </a:cubicBezTo>
                  <a:cubicBezTo>
                    <a:pt x="1773" y="1799"/>
                    <a:pt x="1784" y="1811"/>
                    <a:pt x="1784" y="1811"/>
                  </a:cubicBezTo>
                  <a:cubicBezTo>
                    <a:pt x="1795" y="1808"/>
                    <a:pt x="1795" y="1808"/>
                    <a:pt x="1795" y="1808"/>
                  </a:cubicBezTo>
                  <a:cubicBezTo>
                    <a:pt x="1782" y="1777"/>
                    <a:pt x="1782" y="1777"/>
                    <a:pt x="1782" y="1777"/>
                  </a:cubicBezTo>
                  <a:cubicBezTo>
                    <a:pt x="1782" y="1777"/>
                    <a:pt x="1808" y="1774"/>
                    <a:pt x="1821" y="174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Freeform 278">
              <a:extLst>
                <a:ext uri="{FF2B5EF4-FFF2-40B4-BE49-F238E27FC236}">
                  <a16:creationId xmlns:a16="http://schemas.microsoft.com/office/drawing/2014/main" id="{8256D667-C305-4D92-8ABA-C39776710D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413318" y="4445186"/>
              <a:ext cx="12758" cy="20733"/>
            </a:xfrm>
            <a:custGeom>
              <a:avLst/>
              <a:gdLst>
                <a:gd name="T0" fmla="*/ 26 w 26"/>
                <a:gd name="T1" fmla="*/ 32 h 39"/>
                <a:gd name="T2" fmla="*/ 5 w 26"/>
                <a:gd name="T3" fmla="*/ 0 h 39"/>
                <a:gd name="T4" fmla="*/ 1 w 26"/>
                <a:gd name="T5" fmla="*/ 12 h 39"/>
                <a:gd name="T6" fmla="*/ 0 w 26"/>
                <a:gd name="T7" fmla="*/ 27 h 39"/>
                <a:gd name="T8" fmla="*/ 26 w 26"/>
                <a:gd name="T9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26" y="3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39"/>
                    <a:pt x="26" y="32"/>
                    <a:pt x="26" y="3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Freeform 279">
              <a:extLst>
                <a:ext uri="{FF2B5EF4-FFF2-40B4-BE49-F238E27FC236}">
                  <a16:creationId xmlns:a16="http://schemas.microsoft.com/office/drawing/2014/main" id="{0512D269-B3DD-4B4B-BA8D-B1A3F97326E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3791" y="4204373"/>
              <a:ext cx="31897" cy="11164"/>
            </a:xfrm>
            <a:custGeom>
              <a:avLst/>
              <a:gdLst>
                <a:gd name="T0" fmla="*/ 30 w 60"/>
                <a:gd name="T1" fmla="*/ 3 h 19"/>
                <a:gd name="T2" fmla="*/ 26 w 60"/>
                <a:gd name="T3" fmla="*/ 18 h 19"/>
                <a:gd name="T4" fmla="*/ 30 w 60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9">
                  <a:moveTo>
                    <a:pt x="30" y="3"/>
                  </a:moveTo>
                  <a:cubicBezTo>
                    <a:pt x="0" y="5"/>
                    <a:pt x="26" y="18"/>
                    <a:pt x="26" y="18"/>
                  </a:cubicBezTo>
                  <a:cubicBezTo>
                    <a:pt x="41" y="19"/>
                    <a:pt x="60" y="0"/>
                    <a:pt x="30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Freeform 280">
              <a:extLst>
                <a:ext uri="{FF2B5EF4-FFF2-40B4-BE49-F238E27FC236}">
                  <a16:creationId xmlns:a16="http://schemas.microsoft.com/office/drawing/2014/main" id="{2F417621-CD74-4AFF-9631-F168888E96D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8402" y="4312819"/>
              <a:ext cx="3190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Freeform 281">
              <a:extLst>
                <a:ext uri="{FF2B5EF4-FFF2-40B4-BE49-F238E27FC236}">
                  <a16:creationId xmlns:a16="http://schemas.microsoft.com/office/drawing/2014/main" id="{28123307-72F0-4329-971A-5DE1759D0C5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1202" y="4561607"/>
              <a:ext cx="1595" cy="1595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1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Freeform 282">
              <a:extLst>
                <a:ext uri="{FF2B5EF4-FFF2-40B4-BE49-F238E27FC236}">
                  <a16:creationId xmlns:a16="http://schemas.microsoft.com/office/drawing/2014/main" id="{8609C020-1B49-4E50-BE7B-914501A5970D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9436" y="4323982"/>
              <a:ext cx="3190" cy="0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1 w 5"/>
                <a:gd name="T5" fmla="*/ 0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1"/>
                    <a:pt x="3" y="1"/>
                    <a:pt x="5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Freeform 283">
              <a:extLst>
                <a:ext uri="{FF2B5EF4-FFF2-40B4-BE49-F238E27FC236}">
                  <a16:creationId xmlns:a16="http://schemas.microsoft.com/office/drawing/2014/main" id="{FA36D352-D5E7-4689-B06C-B10AD9DF5D84}"/>
                </a:ext>
              </a:extLst>
            </p:cNvPr>
            <p:cNvSpPr>
              <a:spLocks/>
            </p:cNvSpPr>
            <p:nvPr/>
          </p:nvSpPr>
          <p:spPr bwMode="gray">
            <a:xfrm>
              <a:off x="3588795" y="4960305"/>
              <a:ext cx="400301" cy="628349"/>
            </a:xfrm>
            <a:custGeom>
              <a:avLst/>
              <a:gdLst>
                <a:gd name="T0" fmla="*/ 318 w 757"/>
                <a:gd name="T1" fmla="*/ 1049 h 1188"/>
                <a:gd name="T2" fmla="*/ 365 w 757"/>
                <a:gd name="T3" fmla="*/ 994 h 1188"/>
                <a:gd name="T4" fmla="*/ 430 w 757"/>
                <a:gd name="T5" fmla="*/ 966 h 1188"/>
                <a:gd name="T6" fmla="*/ 404 w 757"/>
                <a:gd name="T7" fmla="*/ 953 h 1188"/>
                <a:gd name="T8" fmla="*/ 410 w 757"/>
                <a:gd name="T9" fmla="*/ 824 h 1188"/>
                <a:gd name="T10" fmla="*/ 484 w 757"/>
                <a:gd name="T11" fmla="*/ 762 h 1188"/>
                <a:gd name="T12" fmla="*/ 436 w 757"/>
                <a:gd name="T13" fmla="*/ 679 h 1188"/>
                <a:gd name="T14" fmla="*/ 433 w 757"/>
                <a:gd name="T15" fmla="*/ 653 h 1188"/>
                <a:gd name="T16" fmla="*/ 509 w 757"/>
                <a:gd name="T17" fmla="*/ 622 h 1188"/>
                <a:gd name="T18" fmla="*/ 533 w 757"/>
                <a:gd name="T19" fmla="*/ 592 h 1188"/>
                <a:gd name="T20" fmla="*/ 540 w 757"/>
                <a:gd name="T21" fmla="*/ 512 h 1188"/>
                <a:gd name="T22" fmla="*/ 587 w 757"/>
                <a:gd name="T23" fmla="*/ 480 h 1188"/>
                <a:gd name="T24" fmla="*/ 615 w 757"/>
                <a:gd name="T25" fmla="*/ 363 h 1188"/>
                <a:gd name="T26" fmla="*/ 632 w 757"/>
                <a:gd name="T27" fmla="*/ 322 h 1188"/>
                <a:gd name="T28" fmla="*/ 682 w 757"/>
                <a:gd name="T29" fmla="*/ 290 h 1188"/>
                <a:gd name="T30" fmla="*/ 756 w 757"/>
                <a:gd name="T31" fmla="*/ 217 h 1188"/>
                <a:gd name="T32" fmla="*/ 710 w 757"/>
                <a:gd name="T33" fmla="*/ 169 h 1188"/>
                <a:gd name="T34" fmla="*/ 690 w 757"/>
                <a:gd name="T35" fmla="*/ 118 h 1188"/>
                <a:gd name="T36" fmla="*/ 674 w 757"/>
                <a:gd name="T37" fmla="*/ 121 h 1188"/>
                <a:gd name="T38" fmla="*/ 623 w 757"/>
                <a:gd name="T39" fmla="*/ 92 h 1188"/>
                <a:gd name="T40" fmla="*/ 563 w 757"/>
                <a:gd name="T41" fmla="*/ 100 h 1188"/>
                <a:gd name="T42" fmla="*/ 523 w 757"/>
                <a:gd name="T43" fmla="*/ 83 h 1188"/>
                <a:gd name="T44" fmla="*/ 486 w 757"/>
                <a:gd name="T45" fmla="*/ 74 h 1188"/>
                <a:gd name="T46" fmla="*/ 473 w 757"/>
                <a:gd name="T47" fmla="*/ 35 h 1188"/>
                <a:gd name="T48" fmla="*/ 458 w 757"/>
                <a:gd name="T49" fmla="*/ 19 h 1188"/>
                <a:gd name="T50" fmla="*/ 433 w 757"/>
                <a:gd name="T51" fmla="*/ 10 h 1188"/>
                <a:gd name="T52" fmla="*/ 369 w 757"/>
                <a:gd name="T53" fmla="*/ 15 h 1188"/>
                <a:gd name="T54" fmla="*/ 323 w 757"/>
                <a:gd name="T55" fmla="*/ 43 h 1188"/>
                <a:gd name="T56" fmla="*/ 336 w 757"/>
                <a:gd name="T57" fmla="*/ 67 h 1188"/>
                <a:gd name="T58" fmla="*/ 324 w 757"/>
                <a:gd name="T59" fmla="*/ 100 h 1188"/>
                <a:gd name="T60" fmla="*/ 318 w 757"/>
                <a:gd name="T61" fmla="*/ 230 h 1188"/>
                <a:gd name="T62" fmla="*/ 284 w 757"/>
                <a:gd name="T63" fmla="*/ 309 h 1188"/>
                <a:gd name="T64" fmla="*/ 308 w 757"/>
                <a:gd name="T65" fmla="*/ 279 h 1188"/>
                <a:gd name="T66" fmla="*/ 306 w 757"/>
                <a:gd name="T67" fmla="*/ 314 h 1188"/>
                <a:gd name="T68" fmla="*/ 220 w 757"/>
                <a:gd name="T69" fmla="*/ 398 h 1188"/>
                <a:gd name="T70" fmla="*/ 166 w 757"/>
                <a:gd name="T71" fmla="*/ 510 h 1188"/>
                <a:gd name="T72" fmla="*/ 150 w 757"/>
                <a:gd name="T73" fmla="*/ 540 h 1188"/>
                <a:gd name="T74" fmla="*/ 123 w 757"/>
                <a:gd name="T75" fmla="*/ 569 h 1188"/>
                <a:gd name="T76" fmla="*/ 85 w 757"/>
                <a:gd name="T77" fmla="*/ 571 h 1188"/>
                <a:gd name="T78" fmla="*/ 56 w 757"/>
                <a:gd name="T79" fmla="*/ 627 h 1188"/>
                <a:gd name="T80" fmla="*/ 28 w 757"/>
                <a:gd name="T81" fmla="*/ 683 h 1188"/>
                <a:gd name="T82" fmla="*/ 78 w 757"/>
                <a:gd name="T83" fmla="*/ 727 h 1188"/>
                <a:gd name="T84" fmla="*/ 123 w 757"/>
                <a:gd name="T85" fmla="*/ 722 h 1188"/>
                <a:gd name="T86" fmla="*/ 88 w 757"/>
                <a:gd name="T87" fmla="*/ 755 h 1188"/>
                <a:gd name="T88" fmla="*/ 58 w 757"/>
                <a:gd name="T89" fmla="*/ 742 h 1188"/>
                <a:gd name="T90" fmla="*/ 53 w 757"/>
                <a:gd name="T91" fmla="*/ 787 h 1188"/>
                <a:gd name="T92" fmla="*/ 116 w 757"/>
                <a:gd name="T93" fmla="*/ 787 h 1188"/>
                <a:gd name="T94" fmla="*/ 143 w 757"/>
                <a:gd name="T95" fmla="*/ 784 h 1188"/>
                <a:gd name="T96" fmla="*/ 156 w 757"/>
                <a:gd name="T97" fmla="*/ 819 h 1188"/>
                <a:gd name="T98" fmla="*/ 120 w 757"/>
                <a:gd name="T99" fmla="*/ 798 h 1188"/>
                <a:gd name="T100" fmla="*/ 77 w 757"/>
                <a:gd name="T101" fmla="*/ 911 h 1188"/>
                <a:gd name="T102" fmla="*/ 82 w 757"/>
                <a:gd name="T103" fmla="*/ 965 h 1188"/>
                <a:gd name="T104" fmla="*/ 60 w 757"/>
                <a:gd name="T105" fmla="*/ 1044 h 1188"/>
                <a:gd name="T106" fmla="*/ 35 w 757"/>
                <a:gd name="T107" fmla="*/ 1081 h 1188"/>
                <a:gd name="T108" fmla="*/ 0 w 757"/>
                <a:gd name="T109" fmla="*/ 1129 h 1188"/>
                <a:gd name="T110" fmla="*/ 177 w 757"/>
                <a:gd name="T111" fmla="*/ 1180 h 1188"/>
                <a:gd name="T112" fmla="*/ 256 w 757"/>
                <a:gd name="T113" fmla="*/ 1164 h 1188"/>
                <a:gd name="T114" fmla="*/ 300 w 757"/>
                <a:gd name="T115" fmla="*/ 1105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7" h="1188">
                  <a:moveTo>
                    <a:pt x="294" y="1078"/>
                  </a:moveTo>
                  <a:cubicBezTo>
                    <a:pt x="294" y="1078"/>
                    <a:pt x="302" y="1067"/>
                    <a:pt x="318" y="1049"/>
                  </a:cubicBezTo>
                  <a:cubicBezTo>
                    <a:pt x="330" y="1026"/>
                    <a:pt x="356" y="1020"/>
                    <a:pt x="356" y="1020"/>
                  </a:cubicBezTo>
                  <a:cubicBezTo>
                    <a:pt x="365" y="994"/>
                    <a:pt x="365" y="994"/>
                    <a:pt x="365" y="994"/>
                  </a:cubicBezTo>
                  <a:cubicBezTo>
                    <a:pt x="417" y="992"/>
                    <a:pt x="417" y="992"/>
                    <a:pt x="417" y="992"/>
                  </a:cubicBezTo>
                  <a:cubicBezTo>
                    <a:pt x="430" y="966"/>
                    <a:pt x="430" y="966"/>
                    <a:pt x="430" y="966"/>
                  </a:cubicBezTo>
                  <a:cubicBezTo>
                    <a:pt x="438" y="955"/>
                    <a:pt x="438" y="955"/>
                    <a:pt x="438" y="955"/>
                  </a:cubicBezTo>
                  <a:cubicBezTo>
                    <a:pt x="404" y="953"/>
                    <a:pt x="404" y="953"/>
                    <a:pt x="404" y="953"/>
                  </a:cubicBezTo>
                  <a:cubicBezTo>
                    <a:pt x="378" y="883"/>
                    <a:pt x="378" y="883"/>
                    <a:pt x="378" y="883"/>
                  </a:cubicBezTo>
                  <a:cubicBezTo>
                    <a:pt x="410" y="824"/>
                    <a:pt x="410" y="824"/>
                    <a:pt x="410" y="824"/>
                  </a:cubicBezTo>
                  <a:cubicBezTo>
                    <a:pt x="448" y="814"/>
                    <a:pt x="448" y="814"/>
                    <a:pt x="448" y="814"/>
                  </a:cubicBezTo>
                  <a:cubicBezTo>
                    <a:pt x="448" y="814"/>
                    <a:pt x="476" y="785"/>
                    <a:pt x="484" y="762"/>
                  </a:cubicBezTo>
                  <a:cubicBezTo>
                    <a:pt x="493" y="740"/>
                    <a:pt x="455" y="745"/>
                    <a:pt x="455" y="745"/>
                  </a:cubicBezTo>
                  <a:cubicBezTo>
                    <a:pt x="436" y="679"/>
                    <a:pt x="436" y="679"/>
                    <a:pt x="436" y="679"/>
                  </a:cubicBezTo>
                  <a:cubicBezTo>
                    <a:pt x="436" y="679"/>
                    <a:pt x="447" y="665"/>
                    <a:pt x="448" y="653"/>
                  </a:cubicBezTo>
                  <a:cubicBezTo>
                    <a:pt x="448" y="646"/>
                    <a:pt x="433" y="653"/>
                    <a:pt x="433" y="653"/>
                  </a:cubicBezTo>
                  <a:cubicBezTo>
                    <a:pt x="413" y="598"/>
                    <a:pt x="413" y="598"/>
                    <a:pt x="413" y="598"/>
                  </a:cubicBezTo>
                  <a:cubicBezTo>
                    <a:pt x="509" y="622"/>
                    <a:pt x="509" y="622"/>
                    <a:pt x="509" y="622"/>
                  </a:cubicBezTo>
                  <a:cubicBezTo>
                    <a:pt x="522" y="592"/>
                    <a:pt x="522" y="592"/>
                    <a:pt x="522" y="592"/>
                  </a:cubicBezTo>
                  <a:cubicBezTo>
                    <a:pt x="533" y="592"/>
                    <a:pt x="533" y="592"/>
                    <a:pt x="533" y="592"/>
                  </a:cubicBezTo>
                  <a:cubicBezTo>
                    <a:pt x="554" y="555"/>
                    <a:pt x="554" y="555"/>
                    <a:pt x="554" y="555"/>
                  </a:cubicBezTo>
                  <a:cubicBezTo>
                    <a:pt x="554" y="555"/>
                    <a:pt x="540" y="528"/>
                    <a:pt x="540" y="512"/>
                  </a:cubicBezTo>
                  <a:cubicBezTo>
                    <a:pt x="541" y="493"/>
                    <a:pt x="567" y="498"/>
                    <a:pt x="567" y="498"/>
                  </a:cubicBezTo>
                  <a:cubicBezTo>
                    <a:pt x="587" y="480"/>
                    <a:pt x="587" y="480"/>
                    <a:pt x="587" y="480"/>
                  </a:cubicBezTo>
                  <a:cubicBezTo>
                    <a:pt x="581" y="453"/>
                    <a:pt x="581" y="453"/>
                    <a:pt x="581" y="453"/>
                  </a:cubicBezTo>
                  <a:cubicBezTo>
                    <a:pt x="615" y="363"/>
                    <a:pt x="615" y="363"/>
                    <a:pt x="615" y="363"/>
                  </a:cubicBezTo>
                  <a:cubicBezTo>
                    <a:pt x="605" y="320"/>
                    <a:pt x="605" y="320"/>
                    <a:pt x="605" y="320"/>
                  </a:cubicBezTo>
                  <a:cubicBezTo>
                    <a:pt x="632" y="322"/>
                    <a:pt x="632" y="322"/>
                    <a:pt x="632" y="322"/>
                  </a:cubicBezTo>
                  <a:cubicBezTo>
                    <a:pt x="659" y="289"/>
                    <a:pt x="659" y="289"/>
                    <a:pt x="659" y="289"/>
                  </a:cubicBezTo>
                  <a:cubicBezTo>
                    <a:pt x="682" y="290"/>
                    <a:pt x="682" y="290"/>
                    <a:pt x="682" y="290"/>
                  </a:cubicBezTo>
                  <a:cubicBezTo>
                    <a:pt x="689" y="290"/>
                    <a:pt x="724" y="265"/>
                    <a:pt x="724" y="265"/>
                  </a:cubicBezTo>
                  <a:cubicBezTo>
                    <a:pt x="724" y="265"/>
                    <a:pt x="751" y="236"/>
                    <a:pt x="756" y="217"/>
                  </a:cubicBezTo>
                  <a:cubicBezTo>
                    <a:pt x="757" y="201"/>
                    <a:pt x="727" y="200"/>
                    <a:pt x="712" y="199"/>
                  </a:cubicBezTo>
                  <a:cubicBezTo>
                    <a:pt x="701" y="199"/>
                    <a:pt x="710" y="169"/>
                    <a:pt x="710" y="169"/>
                  </a:cubicBezTo>
                  <a:cubicBezTo>
                    <a:pt x="719" y="127"/>
                    <a:pt x="719" y="127"/>
                    <a:pt x="719" y="127"/>
                  </a:cubicBezTo>
                  <a:cubicBezTo>
                    <a:pt x="690" y="118"/>
                    <a:pt x="690" y="118"/>
                    <a:pt x="690" y="118"/>
                  </a:cubicBezTo>
                  <a:cubicBezTo>
                    <a:pt x="690" y="110"/>
                    <a:pt x="690" y="110"/>
                    <a:pt x="690" y="110"/>
                  </a:cubicBezTo>
                  <a:cubicBezTo>
                    <a:pt x="674" y="121"/>
                    <a:pt x="674" y="121"/>
                    <a:pt x="674" y="121"/>
                  </a:cubicBezTo>
                  <a:cubicBezTo>
                    <a:pt x="641" y="108"/>
                    <a:pt x="641" y="108"/>
                    <a:pt x="641" y="108"/>
                  </a:cubicBezTo>
                  <a:cubicBezTo>
                    <a:pt x="641" y="108"/>
                    <a:pt x="638" y="92"/>
                    <a:pt x="623" y="92"/>
                  </a:cubicBezTo>
                  <a:cubicBezTo>
                    <a:pt x="612" y="91"/>
                    <a:pt x="619" y="114"/>
                    <a:pt x="596" y="117"/>
                  </a:cubicBezTo>
                  <a:cubicBezTo>
                    <a:pt x="577" y="124"/>
                    <a:pt x="563" y="100"/>
                    <a:pt x="563" y="100"/>
                  </a:cubicBezTo>
                  <a:cubicBezTo>
                    <a:pt x="544" y="107"/>
                    <a:pt x="544" y="107"/>
                    <a:pt x="544" y="107"/>
                  </a:cubicBezTo>
                  <a:cubicBezTo>
                    <a:pt x="523" y="83"/>
                    <a:pt x="523" y="83"/>
                    <a:pt x="523" y="83"/>
                  </a:cubicBezTo>
                  <a:cubicBezTo>
                    <a:pt x="496" y="90"/>
                    <a:pt x="496" y="90"/>
                    <a:pt x="496" y="90"/>
                  </a:cubicBezTo>
                  <a:cubicBezTo>
                    <a:pt x="486" y="74"/>
                    <a:pt x="486" y="74"/>
                    <a:pt x="486" y="74"/>
                  </a:cubicBezTo>
                  <a:cubicBezTo>
                    <a:pt x="486" y="74"/>
                    <a:pt x="473" y="108"/>
                    <a:pt x="444" y="79"/>
                  </a:cubicBezTo>
                  <a:cubicBezTo>
                    <a:pt x="419" y="55"/>
                    <a:pt x="473" y="35"/>
                    <a:pt x="473" y="35"/>
                  </a:cubicBezTo>
                  <a:cubicBezTo>
                    <a:pt x="473" y="23"/>
                    <a:pt x="473" y="23"/>
                    <a:pt x="473" y="23"/>
                  </a:cubicBezTo>
                  <a:cubicBezTo>
                    <a:pt x="458" y="19"/>
                    <a:pt x="458" y="19"/>
                    <a:pt x="458" y="19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69" y="15"/>
                    <a:pt x="369" y="15"/>
                    <a:pt x="369" y="15"/>
                  </a:cubicBezTo>
                  <a:cubicBezTo>
                    <a:pt x="342" y="29"/>
                    <a:pt x="342" y="29"/>
                    <a:pt x="342" y="29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36" y="67"/>
                    <a:pt x="336" y="67"/>
                    <a:pt x="336" y="67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4" y="100"/>
                    <a:pt x="324" y="100"/>
                    <a:pt x="324" y="100"/>
                  </a:cubicBezTo>
                  <a:cubicBezTo>
                    <a:pt x="319" y="131"/>
                    <a:pt x="319" y="131"/>
                    <a:pt x="319" y="131"/>
                  </a:cubicBezTo>
                  <a:cubicBezTo>
                    <a:pt x="318" y="230"/>
                    <a:pt x="318" y="230"/>
                    <a:pt x="318" y="230"/>
                  </a:cubicBezTo>
                  <a:cubicBezTo>
                    <a:pt x="281" y="297"/>
                    <a:pt x="281" y="297"/>
                    <a:pt x="281" y="297"/>
                  </a:cubicBezTo>
                  <a:cubicBezTo>
                    <a:pt x="284" y="309"/>
                    <a:pt x="284" y="309"/>
                    <a:pt x="284" y="309"/>
                  </a:cubicBezTo>
                  <a:cubicBezTo>
                    <a:pt x="300" y="279"/>
                    <a:pt x="300" y="279"/>
                    <a:pt x="300" y="279"/>
                  </a:cubicBezTo>
                  <a:cubicBezTo>
                    <a:pt x="308" y="279"/>
                    <a:pt x="308" y="279"/>
                    <a:pt x="308" y="279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6" y="314"/>
                    <a:pt x="306" y="314"/>
                    <a:pt x="306" y="314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20" y="398"/>
                    <a:pt x="220" y="398"/>
                    <a:pt x="220" y="398"/>
                  </a:cubicBezTo>
                  <a:cubicBezTo>
                    <a:pt x="223" y="413"/>
                    <a:pt x="223" y="413"/>
                    <a:pt x="223" y="413"/>
                  </a:cubicBezTo>
                  <a:cubicBezTo>
                    <a:pt x="166" y="510"/>
                    <a:pt x="166" y="510"/>
                    <a:pt x="166" y="510"/>
                  </a:cubicBezTo>
                  <a:cubicBezTo>
                    <a:pt x="147" y="528"/>
                    <a:pt x="147" y="528"/>
                    <a:pt x="147" y="528"/>
                  </a:cubicBezTo>
                  <a:cubicBezTo>
                    <a:pt x="150" y="540"/>
                    <a:pt x="150" y="540"/>
                    <a:pt x="150" y="540"/>
                  </a:cubicBezTo>
                  <a:cubicBezTo>
                    <a:pt x="123" y="554"/>
                    <a:pt x="123" y="554"/>
                    <a:pt x="123" y="554"/>
                  </a:cubicBezTo>
                  <a:cubicBezTo>
                    <a:pt x="123" y="569"/>
                    <a:pt x="123" y="569"/>
                    <a:pt x="123" y="569"/>
                  </a:cubicBezTo>
                  <a:cubicBezTo>
                    <a:pt x="115" y="565"/>
                    <a:pt x="115" y="565"/>
                    <a:pt x="115" y="565"/>
                  </a:cubicBezTo>
                  <a:cubicBezTo>
                    <a:pt x="85" y="571"/>
                    <a:pt x="85" y="571"/>
                    <a:pt x="85" y="571"/>
                  </a:cubicBezTo>
                  <a:cubicBezTo>
                    <a:pt x="84" y="598"/>
                    <a:pt x="84" y="598"/>
                    <a:pt x="84" y="598"/>
                  </a:cubicBezTo>
                  <a:cubicBezTo>
                    <a:pt x="56" y="627"/>
                    <a:pt x="56" y="627"/>
                    <a:pt x="56" y="627"/>
                  </a:cubicBezTo>
                  <a:cubicBezTo>
                    <a:pt x="55" y="658"/>
                    <a:pt x="55" y="658"/>
                    <a:pt x="55" y="658"/>
                  </a:cubicBezTo>
                  <a:cubicBezTo>
                    <a:pt x="28" y="683"/>
                    <a:pt x="28" y="683"/>
                    <a:pt x="28" y="683"/>
                  </a:cubicBezTo>
                  <a:cubicBezTo>
                    <a:pt x="26" y="710"/>
                    <a:pt x="26" y="710"/>
                    <a:pt x="26" y="710"/>
                  </a:cubicBezTo>
                  <a:cubicBezTo>
                    <a:pt x="78" y="727"/>
                    <a:pt x="78" y="727"/>
                    <a:pt x="78" y="727"/>
                  </a:cubicBezTo>
                  <a:cubicBezTo>
                    <a:pt x="121" y="687"/>
                    <a:pt x="121" y="687"/>
                    <a:pt x="121" y="687"/>
                  </a:cubicBezTo>
                  <a:cubicBezTo>
                    <a:pt x="123" y="722"/>
                    <a:pt x="123" y="722"/>
                    <a:pt x="123" y="722"/>
                  </a:cubicBezTo>
                  <a:cubicBezTo>
                    <a:pt x="100" y="736"/>
                    <a:pt x="100" y="736"/>
                    <a:pt x="100" y="736"/>
                  </a:cubicBezTo>
                  <a:cubicBezTo>
                    <a:pt x="88" y="755"/>
                    <a:pt x="88" y="755"/>
                    <a:pt x="88" y="755"/>
                  </a:cubicBezTo>
                  <a:cubicBezTo>
                    <a:pt x="85" y="739"/>
                    <a:pt x="85" y="739"/>
                    <a:pt x="85" y="739"/>
                  </a:cubicBezTo>
                  <a:cubicBezTo>
                    <a:pt x="58" y="742"/>
                    <a:pt x="58" y="742"/>
                    <a:pt x="58" y="742"/>
                  </a:cubicBezTo>
                  <a:cubicBezTo>
                    <a:pt x="58" y="761"/>
                    <a:pt x="58" y="761"/>
                    <a:pt x="58" y="761"/>
                  </a:cubicBezTo>
                  <a:cubicBezTo>
                    <a:pt x="54" y="768"/>
                    <a:pt x="53" y="787"/>
                    <a:pt x="53" y="787"/>
                  </a:cubicBezTo>
                  <a:cubicBezTo>
                    <a:pt x="53" y="787"/>
                    <a:pt x="78" y="800"/>
                    <a:pt x="86" y="797"/>
                  </a:cubicBezTo>
                  <a:cubicBezTo>
                    <a:pt x="94" y="793"/>
                    <a:pt x="116" y="787"/>
                    <a:pt x="116" y="787"/>
                  </a:cubicBezTo>
                  <a:cubicBezTo>
                    <a:pt x="131" y="795"/>
                    <a:pt x="131" y="795"/>
                    <a:pt x="131" y="795"/>
                  </a:cubicBezTo>
                  <a:cubicBezTo>
                    <a:pt x="143" y="784"/>
                    <a:pt x="143" y="784"/>
                    <a:pt x="143" y="784"/>
                  </a:cubicBezTo>
                  <a:cubicBezTo>
                    <a:pt x="138" y="803"/>
                    <a:pt x="138" y="803"/>
                    <a:pt x="138" y="803"/>
                  </a:cubicBezTo>
                  <a:cubicBezTo>
                    <a:pt x="156" y="819"/>
                    <a:pt x="156" y="819"/>
                    <a:pt x="156" y="819"/>
                  </a:cubicBezTo>
                  <a:cubicBezTo>
                    <a:pt x="141" y="818"/>
                    <a:pt x="141" y="818"/>
                    <a:pt x="141" y="818"/>
                  </a:cubicBezTo>
                  <a:cubicBezTo>
                    <a:pt x="120" y="798"/>
                    <a:pt x="120" y="798"/>
                    <a:pt x="120" y="798"/>
                  </a:cubicBezTo>
                  <a:cubicBezTo>
                    <a:pt x="120" y="798"/>
                    <a:pt x="125" y="837"/>
                    <a:pt x="117" y="856"/>
                  </a:cubicBezTo>
                  <a:cubicBezTo>
                    <a:pt x="105" y="878"/>
                    <a:pt x="77" y="911"/>
                    <a:pt x="77" y="911"/>
                  </a:cubicBezTo>
                  <a:cubicBezTo>
                    <a:pt x="91" y="927"/>
                    <a:pt x="91" y="927"/>
                    <a:pt x="91" y="927"/>
                  </a:cubicBezTo>
                  <a:cubicBezTo>
                    <a:pt x="82" y="965"/>
                    <a:pt x="82" y="965"/>
                    <a:pt x="82" y="965"/>
                  </a:cubicBezTo>
                  <a:cubicBezTo>
                    <a:pt x="82" y="965"/>
                    <a:pt x="66" y="991"/>
                    <a:pt x="65" y="1002"/>
                  </a:cubicBezTo>
                  <a:cubicBezTo>
                    <a:pt x="65" y="1014"/>
                    <a:pt x="67" y="1037"/>
                    <a:pt x="60" y="1044"/>
                  </a:cubicBezTo>
                  <a:cubicBezTo>
                    <a:pt x="48" y="1055"/>
                    <a:pt x="36" y="1066"/>
                    <a:pt x="36" y="1066"/>
                  </a:cubicBezTo>
                  <a:cubicBezTo>
                    <a:pt x="35" y="1081"/>
                    <a:pt x="35" y="1081"/>
                    <a:pt x="35" y="1081"/>
                  </a:cubicBezTo>
                  <a:cubicBezTo>
                    <a:pt x="0" y="1114"/>
                    <a:pt x="0" y="1114"/>
                    <a:pt x="0" y="1114"/>
                  </a:cubicBezTo>
                  <a:cubicBezTo>
                    <a:pt x="0" y="1129"/>
                    <a:pt x="0" y="1129"/>
                    <a:pt x="0" y="1129"/>
                  </a:cubicBezTo>
                  <a:cubicBezTo>
                    <a:pt x="0" y="1129"/>
                    <a:pt x="41" y="1120"/>
                    <a:pt x="67" y="1117"/>
                  </a:cubicBezTo>
                  <a:cubicBezTo>
                    <a:pt x="94" y="1118"/>
                    <a:pt x="177" y="1180"/>
                    <a:pt x="177" y="1180"/>
                  </a:cubicBezTo>
                  <a:cubicBezTo>
                    <a:pt x="177" y="1180"/>
                    <a:pt x="199" y="1188"/>
                    <a:pt x="218" y="1182"/>
                  </a:cubicBezTo>
                  <a:cubicBezTo>
                    <a:pt x="237" y="1179"/>
                    <a:pt x="256" y="1164"/>
                    <a:pt x="256" y="1164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300" y="1105"/>
                    <a:pt x="300" y="1105"/>
                    <a:pt x="300" y="1105"/>
                  </a:cubicBezTo>
                  <a:lnTo>
                    <a:pt x="294" y="107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Freeform 284">
              <a:extLst>
                <a:ext uri="{FF2B5EF4-FFF2-40B4-BE49-F238E27FC236}">
                  <a16:creationId xmlns:a16="http://schemas.microsoft.com/office/drawing/2014/main" id="{ECCFFB78-E913-4BB2-B13B-D16787A5E077}"/>
                </a:ext>
              </a:extLst>
            </p:cNvPr>
            <p:cNvSpPr>
              <a:spLocks/>
            </p:cNvSpPr>
            <p:nvPr/>
          </p:nvSpPr>
          <p:spPr bwMode="gray">
            <a:xfrm>
              <a:off x="7716193" y="5800760"/>
              <a:ext cx="216896" cy="192970"/>
            </a:xfrm>
            <a:custGeom>
              <a:avLst/>
              <a:gdLst>
                <a:gd name="T0" fmla="*/ 328 w 408"/>
                <a:gd name="T1" fmla="*/ 46 h 364"/>
                <a:gd name="T2" fmla="*/ 311 w 408"/>
                <a:gd name="T3" fmla="*/ 76 h 364"/>
                <a:gd name="T4" fmla="*/ 269 w 408"/>
                <a:gd name="T5" fmla="*/ 97 h 364"/>
                <a:gd name="T6" fmla="*/ 245 w 408"/>
                <a:gd name="T7" fmla="*/ 134 h 364"/>
                <a:gd name="T8" fmla="*/ 203 w 408"/>
                <a:gd name="T9" fmla="*/ 147 h 364"/>
                <a:gd name="T10" fmla="*/ 188 w 408"/>
                <a:gd name="T11" fmla="*/ 154 h 364"/>
                <a:gd name="T12" fmla="*/ 136 w 408"/>
                <a:gd name="T13" fmla="*/ 152 h 364"/>
                <a:gd name="T14" fmla="*/ 132 w 408"/>
                <a:gd name="T15" fmla="*/ 159 h 364"/>
                <a:gd name="T16" fmla="*/ 102 w 408"/>
                <a:gd name="T17" fmla="*/ 154 h 364"/>
                <a:gd name="T18" fmla="*/ 107 w 408"/>
                <a:gd name="T19" fmla="*/ 219 h 364"/>
                <a:gd name="T20" fmla="*/ 39 w 408"/>
                <a:gd name="T21" fmla="*/ 224 h 364"/>
                <a:gd name="T22" fmla="*/ 26 w 408"/>
                <a:gd name="T23" fmla="*/ 273 h 364"/>
                <a:gd name="T24" fmla="*/ 0 w 408"/>
                <a:gd name="T25" fmla="*/ 249 h 364"/>
                <a:gd name="T26" fmla="*/ 56 w 408"/>
                <a:gd name="T27" fmla="*/ 347 h 364"/>
                <a:gd name="T28" fmla="*/ 139 w 408"/>
                <a:gd name="T29" fmla="*/ 328 h 364"/>
                <a:gd name="T30" fmla="*/ 172 w 408"/>
                <a:gd name="T31" fmla="*/ 352 h 364"/>
                <a:gd name="T32" fmla="*/ 173 w 408"/>
                <a:gd name="T33" fmla="*/ 318 h 364"/>
                <a:gd name="T34" fmla="*/ 250 w 408"/>
                <a:gd name="T35" fmla="*/ 268 h 364"/>
                <a:gd name="T36" fmla="*/ 258 w 408"/>
                <a:gd name="T37" fmla="*/ 257 h 364"/>
                <a:gd name="T38" fmla="*/ 269 w 408"/>
                <a:gd name="T39" fmla="*/ 258 h 364"/>
                <a:gd name="T40" fmla="*/ 275 w 408"/>
                <a:gd name="T41" fmla="*/ 216 h 364"/>
                <a:gd name="T42" fmla="*/ 317 w 408"/>
                <a:gd name="T43" fmla="*/ 210 h 364"/>
                <a:gd name="T44" fmla="*/ 328 w 408"/>
                <a:gd name="T45" fmla="*/ 195 h 364"/>
                <a:gd name="T46" fmla="*/ 347 w 408"/>
                <a:gd name="T47" fmla="*/ 200 h 364"/>
                <a:gd name="T48" fmla="*/ 359 w 408"/>
                <a:gd name="T49" fmla="*/ 189 h 364"/>
                <a:gd name="T50" fmla="*/ 297 w 408"/>
                <a:gd name="T51" fmla="*/ 140 h 364"/>
                <a:gd name="T52" fmla="*/ 325 w 408"/>
                <a:gd name="T53" fmla="*/ 115 h 364"/>
                <a:gd name="T54" fmla="*/ 326 w 408"/>
                <a:gd name="T55" fmla="*/ 96 h 364"/>
                <a:gd name="T56" fmla="*/ 372 w 408"/>
                <a:gd name="T57" fmla="*/ 56 h 364"/>
                <a:gd name="T58" fmla="*/ 377 w 408"/>
                <a:gd name="T59" fmla="*/ 29 h 364"/>
                <a:gd name="T60" fmla="*/ 408 w 408"/>
                <a:gd name="T61" fmla="*/ 0 h 364"/>
                <a:gd name="T62" fmla="*/ 343 w 408"/>
                <a:gd name="T63" fmla="*/ 43 h 364"/>
                <a:gd name="T64" fmla="*/ 328 w 408"/>
                <a:gd name="T65" fmla="*/ 4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8" h="364">
                  <a:moveTo>
                    <a:pt x="328" y="46"/>
                  </a:moveTo>
                  <a:cubicBezTo>
                    <a:pt x="328" y="46"/>
                    <a:pt x="323" y="65"/>
                    <a:pt x="311" y="76"/>
                  </a:cubicBezTo>
                  <a:cubicBezTo>
                    <a:pt x="296" y="83"/>
                    <a:pt x="288" y="94"/>
                    <a:pt x="269" y="97"/>
                  </a:cubicBezTo>
                  <a:cubicBezTo>
                    <a:pt x="254" y="104"/>
                    <a:pt x="257" y="123"/>
                    <a:pt x="245" y="134"/>
                  </a:cubicBezTo>
                  <a:cubicBezTo>
                    <a:pt x="230" y="145"/>
                    <a:pt x="203" y="147"/>
                    <a:pt x="203" y="147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2" y="159"/>
                    <a:pt x="132" y="159"/>
                    <a:pt x="132" y="159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102" y="154"/>
                    <a:pt x="123" y="197"/>
                    <a:pt x="107" y="219"/>
                  </a:cubicBezTo>
                  <a:cubicBezTo>
                    <a:pt x="91" y="241"/>
                    <a:pt x="58" y="213"/>
                    <a:pt x="39" y="224"/>
                  </a:cubicBezTo>
                  <a:cubicBezTo>
                    <a:pt x="23" y="238"/>
                    <a:pt x="37" y="266"/>
                    <a:pt x="26" y="273"/>
                  </a:cubicBezTo>
                  <a:cubicBezTo>
                    <a:pt x="14" y="280"/>
                    <a:pt x="0" y="249"/>
                    <a:pt x="0" y="249"/>
                  </a:cubicBezTo>
                  <a:cubicBezTo>
                    <a:pt x="5" y="310"/>
                    <a:pt x="23" y="326"/>
                    <a:pt x="56" y="347"/>
                  </a:cubicBezTo>
                  <a:cubicBezTo>
                    <a:pt x="89" y="364"/>
                    <a:pt x="139" y="328"/>
                    <a:pt x="139" y="328"/>
                  </a:cubicBezTo>
                  <a:cubicBezTo>
                    <a:pt x="139" y="328"/>
                    <a:pt x="153" y="355"/>
                    <a:pt x="172" y="352"/>
                  </a:cubicBezTo>
                  <a:cubicBezTo>
                    <a:pt x="186" y="353"/>
                    <a:pt x="169" y="333"/>
                    <a:pt x="173" y="318"/>
                  </a:cubicBezTo>
                  <a:cubicBezTo>
                    <a:pt x="181" y="299"/>
                    <a:pt x="250" y="268"/>
                    <a:pt x="250" y="268"/>
                  </a:cubicBezTo>
                  <a:cubicBezTo>
                    <a:pt x="258" y="257"/>
                    <a:pt x="258" y="257"/>
                    <a:pt x="258" y="257"/>
                  </a:cubicBezTo>
                  <a:cubicBezTo>
                    <a:pt x="269" y="258"/>
                    <a:pt x="269" y="258"/>
                    <a:pt x="269" y="258"/>
                  </a:cubicBezTo>
                  <a:cubicBezTo>
                    <a:pt x="269" y="258"/>
                    <a:pt x="264" y="223"/>
                    <a:pt x="275" y="216"/>
                  </a:cubicBezTo>
                  <a:cubicBezTo>
                    <a:pt x="287" y="205"/>
                    <a:pt x="317" y="210"/>
                    <a:pt x="317" y="210"/>
                  </a:cubicBezTo>
                  <a:cubicBezTo>
                    <a:pt x="328" y="195"/>
                    <a:pt x="328" y="195"/>
                    <a:pt x="328" y="195"/>
                  </a:cubicBezTo>
                  <a:cubicBezTo>
                    <a:pt x="347" y="200"/>
                    <a:pt x="347" y="200"/>
                    <a:pt x="347" y="200"/>
                  </a:cubicBezTo>
                  <a:cubicBezTo>
                    <a:pt x="359" y="189"/>
                    <a:pt x="359" y="189"/>
                    <a:pt x="359" y="189"/>
                  </a:cubicBezTo>
                  <a:cubicBezTo>
                    <a:pt x="359" y="189"/>
                    <a:pt x="311" y="168"/>
                    <a:pt x="297" y="140"/>
                  </a:cubicBezTo>
                  <a:cubicBezTo>
                    <a:pt x="287" y="117"/>
                    <a:pt x="325" y="115"/>
                    <a:pt x="325" y="115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72" y="56"/>
                    <a:pt x="372" y="56"/>
                    <a:pt x="372" y="56"/>
                  </a:cubicBezTo>
                  <a:cubicBezTo>
                    <a:pt x="377" y="29"/>
                    <a:pt x="377" y="29"/>
                    <a:pt x="377" y="29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343" y="43"/>
                    <a:pt x="343" y="43"/>
                    <a:pt x="343" y="43"/>
                  </a:cubicBezTo>
                  <a:lnTo>
                    <a:pt x="328" y="4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Freeform 285">
              <a:extLst>
                <a:ext uri="{FF2B5EF4-FFF2-40B4-BE49-F238E27FC236}">
                  <a16:creationId xmlns:a16="http://schemas.microsoft.com/office/drawing/2014/main" id="{5127CE1B-5841-4490-9EE9-4520D64A753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79433" y="4875780"/>
              <a:ext cx="360430" cy="328528"/>
            </a:xfrm>
            <a:custGeom>
              <a:avLst/>
              <a:gdLst>
                <a:gd name="T0" fmla="*/ 638 w 681"/>
                <a:gd name="T1" fmla="*/ 321 h 620"/>
                <a:gd name="T2" fmla="*/ 659 w 681"/>
                <a:gd name="T3" fmla="*/ 284 h 620"/>
                <a:gd name="T4" fmla="*/ 624 w 681"/>
                <a:gd name="T5" fmla="*/ 214 h 620"/>
                <a:gd name="T6" fmla="*/ 589 w 681"/>
                <a:gd name="T7" fmla="*/ 178 h 620"/>
                <a:gd name="T8" fmla="*/ 610 w 681"/>
                <a:gd name="T9" fmla="*/ 129 h 620"/>
                <a:gd name="T10" fmla="*/ 631 w 681"/>
                <a:gd name="T11" fmla="*/ 73 h 620"/>
                <a:gd name="T12" fmla="*/ 541 w 681"/>
                <a:gd name="T13" fmla="*/ 80 h 620"/>
                <a:gd name="T14" fmla="*/ 483 w 681"/>
                <a:gd name="T15" fmla="*/ 43 h 620"/>
                <a:gd name="T16" fmla="*/ 435 w 681"/>
                <a:gd name="T17" fmla="*/ 21 h 620"/>
                <a:gd name="T18" fmla="*/ 398 w 681"/>
                <a:gd name="T19" fmla="*/ 19 h 620"/>
                <a:gd name="T20" fmla="*/ 341 w 681"/>
                <a:gd name="T21" fmla="*/ 32 h 620"/>
                <a:gd name="T22" fmla="*/ 223 w 681"/>
                <a:gd name="T23" fmla="*/ 0 h 620"/>
                <a:gd name="T24" fmla="*/ 151 w 681"/>
                <a:gd name="T25" fmla="*/ 11 h 620"/>
                <a:gd name="T26" fmla="*/ 75 w 681"/>
                <a:gd name="T27" fmla="*/ 35 h 620"/>
                <a:gd name="T28" fmla="*/ 26 w 681"/>
                <a:gd name="T29" fmla="*/ 120 h 620"/>
                <a:gd name="T30" fmla="*/ 77 w 681"/>
                <a:gd name="T31" fmla="*/ 149 h 620"/>
                <a:gd name="T32" fmla="*/ 97 w 681"/>
                <a:gd name="T33" fmla="*/ 200 h 620"/>
                <a:gd name="T34" fmla="*/ 189 w 681"/>
                <a:gd name="T35" fmla="*/ 327 h 620"/>
                <a:gd name="T36" fmla="*/ 253 w 681"/>
                <a:gd name="T37" fmla="*/ 395 h 620"/>
                <a:gd name="T38" fmla="*/ 292 w 681"/>
                <a:gd name="T39" fmla="*/ 450 h 620"/>
                <a:gd name="T40" fmla="*/ 366 w 681"/>
                <a:gd name="T41" fmla="*/ 546 h 620"/>
                <a:gd name="T42" fmla="*/ 468 w 681"/>
                <a:gd name="T43" fmla="*/ 612 h 620"/>
                <a:gd name="T44" fmla="*/ 492 w 681"/>
                <a:gd name="T45" fmla="*/ 609 h 620"/>
                <a:gd name="T46" fmla="*/ 516 w 681"/>
                <a:gd name="T47" fmla="*/ 610 h 620"/>
                <a:gd name="T48" fmla="*/ 507 w 681"/>
                <a:gd name="T49" fmla="*/ 575 h 620"/>
                <a:gd name="T50" fmla="*/ 532 w 681"/>
                <a:gd name="T51" fmla="*/ 504 h 620"/>
                <a:gd name="T52" fmla="*/ 562 w 681"/>
                <a:gd name="T53" fmla="*/ 436 h 620"/>
                <a:gd name="T54" fmla="*/ 564 w 681"/>
                <a:gd name="T55" fmla="*/ 437 h 620"/>
                <a:gd name="T56" fmla="*/ 567 w 681"/>
                <a:gd name="T57" fmla="*/ 437 h 620"/>
                <a:gd name="T58" fmla="*/ 580 w 681"/>
                <a:gd name="T59" fmla="*/ 443 h 620"/>
                <a:gd name="T60" fmla="*/ 582 w 681"/>
                <a:gd name="T61" fmla="*/ 444 h 620"/>
                <a:gd name="T62" fmla="*/ 585 w 681"/>
                <a:gd name="T63" fmla="*/ 445 h 620"/>
                <a:gd name="T64" fmla="*/ 587 w 681"/>
                <a:gd name="T65" fmla="*/ 446 h 620"/>
                <a:gd name="T66" fmla="*/ 589 w 681"/>
                <a:gd name="T67" fmla="*/ 446 h 620"/>
                <a:gd name="T68" fmla="*/ 592 w 681"/>
                <a:gd name="T69" fmla="*/ 446 h 620"/>
                <a:gd name="T70" fmla="*/ 594 w 681"/>
                <a:gd name="T71" fmla="*/ 445 h 620"/>
                <a:gd name="T72" fmla="*/ 596 w 681"/>
                <a:gd name="T73" fmla="*/ 444 h 620"/>
                <a:gd name="T74" fmla="*/ 599 w 681"/>
                <a:gd name="T75" fmla="*/ 442 h 620"/>
                <a:gd name="T76" fmla="*/ 600 w 681"/>
                <a:gd name="T77" fmla="*/ 440 h 620"/>
                <a:gd name="T78" fmla="*/ 600 w 681"/>
                <a:gd name="T79" fmla="*/ 438 h 620"/>
                <a:gd name="T80" fmla="*/ 599 w 681"/>
                <a:gd name="T81" fmla="*/ 436 h 620"/>
                <a:gd name="T82" fmla="*/ 594 w 681"/>
                <a:gd name="T83" fmla="*/ 427 h 620"/>
                <a:gd name="T84" fmla="*/ 591 w 681"/>
                <a:gd name="T85" fmla="*/ 424 h 620"/>
                <a:gd name="T86" fmla="*/ 588 w 681"/>
                <a:gd name="T87" fmla="*/ 420 h 620"/>
                <a:gd name="T88" fmla="*/ 586 w 681"/>
                <a:gd name="T89" fmla="*/ 418 h 620"/>
                <a:gd name="T90" fmla="*/ 585 w 681"/>
                <a:gd name="T91" fmla="*/ 416 h 620"/>
                <a:gd name="T92" fmla="*/ 583 w 681"/>
                <a:gd name="T93" fmla="*/ 414 h 620"/>
                <a:gd name="T94" fmla="*/ 581 w 681"/>
                <a:gd name="T95" fmla="*/ 412 h 620"/>
                <a:gd name="T96" fmla="*/ 579 w 681"/>
                <a:gd name="T97" fmla="*/ 410 h 620"/>
                <a:gd name="T98" fmla="*/ 574 w 681"/>
                <a:gd name="T99" fmla="*/ 405 h 620"/>
                <a:gd name="T100" fmla="*/ 573 w 681"/>
                <a:gd name="T101" fmla="*/ 404 h 620"/>
                <a:gd name="T102" fmla="*/ 571 w 681"/>
                <a:gd name="T103" fmla="*/ 402 h 620"/>
                <a:gd name="T104" fmla="*/ 570 w 681"/>
                <a:gd name="T105" fmla="*/ 401 h 620"/>
                <a:gd name="T106" fmla="*/ 569 w 681"/>
                <a:gd name="T107" fmla="*/ 400 h 620"/>
                <a:gd name="T108" fmla="*/ 568 w 681"/>
                <a:gd name="T109" fmla="*/ 399 h 620"/>
                <a:gd name="T110" fmla="*/ 568 w 681"/>
                <a:gd name="T111" fmla="*/ 399 h 620"/>
                <a:gd name="T112" fmla="*/ 567 w 681"/>
                <a:gd name="T113" fmla="*/ 398 h 620"/>
                <a:gd name="T114" fmla="*/ 590 w 681"/>
                <a:gd name="T115" fmla="*/ 392 h 620"/>
                <a:gd name="T116" fmla="*/ 619 w 681"/>
                <a:gd name="T117" fmla="*/ 381 h 620"/>
                <a:gd name="T118" fmla="*/ 628 w 681"/>
                <a:gd name="T119" fmla="*/ 379 h 620"/>
                <a:gd name="T120" fmla="*/ 635 w 681"/>
                <a:gd name="T121" fmla="*/ 381 h 620"/>
                <a:gd name="T122" fmla="*/ 639 w 681"/>
                <a:gd name="T123" fmla="*/ 382 h 620"/>
                <a:gd name="T124" fmla="*/ 644 w 681"/>
                <a:gd name="T125" fmla="*/ 38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" h="620">
                  <a:moveTo>
                    <a:pt x="658" y="376"/>
                  </a:moveTo>
                  <a:cubicBezTo>
                    <a:pt x="681" y="366"/>
                    <a:pt x="638" y="321"/>
                    <a:pt x="638" y="321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40" y="283"/>
                    <a:pt x="659" y="284"/>
                  </a:cubicBezTo>
                  <a:cubicBezTo>
                    <a:pt x="677" y="285"/>
                    <a:pt x="678" y="258"/>
                    <a:pt x="678" y="258"/>
                  </a:cubicBezTo>
                  <a:cubicBezTo>
                    <a:pt x="624" y="214"/>
                    <a:pt x="624" y="214"/>
                    <a:pt x="624" y="214"/>
                  </a:cubicBezTo>
                  <a:cubicBezTo>
                    <a:pt x="624" y="214"/>
                    <a:pt x="598" y="212"/>
                    <a:pt x="583" y="208"/>
                  </a:cubicBezTo>
                  <a:cubicBezTo>
                    <a:pt x="572" y="204"/>
                    <a:pt x="589" y="178"/>
                    <a:pt x="589" y="178"/>
                  </a:cubicBezTo>
                  <a:cubicBezTo>
                    <a:pt x="586" y="162"/>
                    <a:pt x="586" y="162"/>
                    <a:pt x="586" y="162"/>
                  </a:cubicBezTo>
                  <a:cubicBezTo>
                    <a:pt x="586" y="162"/>
                    <a:pt x="601" y="144"/>
                    <a:pt x="610" y="129"/>
                  </a:cubicBezTo>
                  <a:cubicBezTo>
                    <a:pt x="618" y="114"/>
                    <a:pt x="623" y="84"/>
                    <a:pt x="623" y="84"/>
                  </a:cubicBezTo>
                  <a:cubicBezTo>
                    <a:pt x="631" y="73"/>
                    <a:pt x="631" y="73"/>
                    <a:pt x="631" y="73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9" y="62"/>
                    <a:pt x="563" y="81"/>
                    <a:pt x="541" y="80"/>
                  </a:cubicBezTo>
                  <a:cubicBezTo>
                    <a:pt x="522" y="79"/>
                    <a:pt x="531" y="45"/>
                    <a:pt x="513" y="36"/>
                  </a:cubicBezTo>
                  <a:cubicBezTo>
                    <a:pt x="491" y="31"/>
                    <a:pt x="483" y="43"/>
                    <a:pt x="483" y="43"/>
                  </a:cubicBezTo>
                  <a:cubicBezTo>
                    <a:pt x="461" y="26"/>
                    <a:pt x="461" y="26"/>
                    <a:pt x="461" y="26"/>
                  </a:cubicBezTo>
                  <a:cubicBezTo>
                    <a:pt x="435" y="21"/>
                    <a:pt x="435" y="21"/>
                    <a:pt x="435" y="21"/>
                  </a:cubicBezTo>
                  <a:cubicBezTo>
                    <a:pt x="435" y="21"/>
                    <a:pt x="434" y="40"/>
                    <a:pt x="423" y="40"/>
                  </a:cubicBezTo>
                  <a:cubicBezTo>
                    <a:pt x="412" y="39"/>
                    <a:pt x="398" y="19"/>
                    <a:pt x="398" y="19"/>
                  </a:cubicBezTo>
                  <a:cubicBezTo>
                    <a:pt x="398" y="19"/>
                    <a:pt x="381" y="45"/>
                    <a:pt x="366" y="45"/>
                  </a:cubicBezTo>
                  <a:cubicBezTo>
                    <a:pt x="355" y="44"/>
                    <a:pt x="341" y="32"/>
                    <a:pt x="341" y="32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47" y="28"/>
                    <a:pt x="223" y="0"/>
                    <a:pt x="223" y="0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2"/>
                    <a:pt x="166" y="12"/>
                    <a:pt x="151" y="11"/>
                  </a:cubicBezTo>
                  <a:cubicBezTo>
                    <a:pt x="136" y="15"/>
                    <a:pt x="134" y="60"/>
                    <a:pt x="119" y="63"/>
                  </a:cubicBezTo>
                  <a:cubicBezTo>
                    <a:pt x="107" y="71"/>
                    <a:pt x="86" y="47"/>
                    <a:pt x="75" y="35"/>
                  </a:cubicBezTo>
                  <a:cubicBezTo>
                    <a:pt x="64" y="23"/>
                    <a:pt x="54" y="7"/>
                    <a:pt x="27" y="21"/>
                  </a:cubicBezTo>
                  <a:cubicBezTo>
                    <a:pt x="0" y="31"/>
                    <a:pt x="26" y="120"/>
                    <a:pt x="26" y="120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77" y="149"/>
                    <a:pt x="77" y="149"/>
                    <a:pt x="77" y="149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9" y="164"/>
                    <a:pt x="87" y="177"/>
                    <a:pt x="97" y="200"/>
                  </a:cubicBezTo>
                  <a:cubicBezTo>
                    <a:pt x="104" y="220"/>
                    <a:pt x="99" y="238"/>
                    <a:pt x="124" y="266"/>
                  </a:cubicBezTo>
                  <a:cubicBezTo>
                    <a:pt x="145" y="294"/>
                    <a:pt x="189" y="327"/>
                    <a:pt x="189" y="327"/>
                  </a:cubicBezTo>
                  <a:cubicBezTo>
                    <a:pt x="196" y="339"/>
                    <a:pt x="196" y="339"/>
                    <a:pt x="196" y="339"/>
                  </a:cubicBezTo>
                  <a:cubicBezTo>
                    <a:pt x="253" y="395"/>
                    <a:pt x="253" y="395"/>
                    <a:pt x="253" y="395"/>
                  </a:cubicBezTo>
                  <a:cubicBezTo>
                    <a:pt x="293" y="420"/>
                    <a:pt x="293" y="420"/>
                    <a:pt x="293" y="420"/>
                  </a:cubicBezTo>
                  <a:cubicBezTo>
                    <a:pt x="293" y="420"/>
                    <a:pt x="289" y="431"/>
                    <a:pt x="292" y="450"/>
                  </a:cubicBezTo>
                  <a:cubicBezTo>
                    <a:pt x="295" y="466"/>
                    <a:pt x="339" y="487"/>
                    <a:pt x="360" y="507"/>
                  </a:cubicBezTo>
                  <a:cubicBezTo>
                    <a:pt x="378" y="527"/>
                    <a:pt x="366" y="546"/>
                    <a:pt x="366" y="546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468" y="612"/>
                    <a:pt x="468" y="612"/>
                    <a:pt x="468" y="612"/>
                  </a:cubicBezTo>
                  <a:cubicBezTo>
                    <a:pt x="468" y="612"/>
                    <a:pt x="475" y="604"/>
                    <a:pt x="490" y="609"/>
                  </a:cubicBezTo>
                  <a:cubicBezTo>
                    <a:pt x="491" y="609"/>
                    <a:pt x="491" y="609"/>
                    <a:pt x="492" y="609"/>
                  </a:cubicBezTo>
                  <a:cubicBezTo>
                    <a:pt x="496" y="610"/>
                    <a:pt x="498" y="615"/>
                    <a:pt x="499" y="620"/>
                  </a:cubicBezTo>
                  <a:cubicBezTo>
                    <a:pt x="516" y="610"/>
                    <a:pt x="516" y="610"/>
                    <a:pt x="516" y="610"/>
                  </a:cubicBezTo>
                  <a:cubicBezTo>
                    <a:pt x="518" y="576"/>
                    <a:pt x="518" y="576"/>
                    <a:pt x="518" y="576"/>
                  </a:cubicBezTo>
                  <a:cubicBezTo>
                    <a:pt x="507" y="575"/>
                    <a:pt x="507" y="575"/>
                    <a:pt x="507" y="575"/>
                  </a:cubicBezTo>
                  <a:cubicBezTo>
                    <a:pt x="507" y="575"/>
                    <a:pt x="501" y="529"/>
                    <a:pt x="506" y="518"/>
                  </a:cubicBezTo>
                  <a:cubicBezTo>
                    <a:pt x="514" y="507"/>
                    <a:pt x="525" y="507"/>
                    <a:pt x="532" y="504"/>
                  </a:cubicBezTo>
                  <a:cubicBezTo>
                    <a:pt x="540" y="497"/>
                    <a:pt x="523" y="465"/>
                    <a:pt x="531" y="454"/>
                  </a:cubicBezTo>
                  <a:cubicBezTo>
                    <a:pt x="535" y="447"/>
                    <a:pt x="547" y="436"/>
                    <a:pt x="562" y="436"/>
                  </a:cubicBezTo>
                  <a:cubicBezTo>
                    <a:pt x="563" y="436"/>
                    <a:pt x="563" y="437"/>
                    <a:pt x="564" y="437"/>
                  </a:cubicBezTo>
                  <a:cubicBezTo>
                    <a:pt x="564" y="437"/>
                    <a:pt x="564" y="437"/>
                    <a:pt x="564" y="437"/>
                  </a:cubicBezTo>
                  <a:cubicBezTo>
                    <a:pt x="565" y="437"/>
                    <a:pt x="566" y="437"/>
                    <a:pt x="566" y="437"/>
                  </a:cubicBezTo>
                  <a:cubicBezTo>
                    <a:pt x="566" y="437"/>
                    <a:pt x="566" y="437"/>
                    <a:pt x="567" y="437"/>
                  </a:cubicBezTo>
                  <a:cubicBezTo>
                    <a:pt x="567" y="437"/>
                    <a:pt x="567" y="437"/>
                    <a:pt x="567" y="437"/>
                  </a:cubicBezTo>
                  <a:cubicBezTo>
                    <a:pt x="571" y="439"/>
                    <a:pt x="575" y="442"/>
                    <a:pt x="580" y="443"/>
                  </a:cubicBezTo>
                  <a:cubicBezTo>
                    <a:pt x="580" y="443"/>
                    <a:pt x="580" y="443"/>
                    <a:pt x="580" y="444"/>
                  </a:cubicBezTo>
                  <a:cubicBezTo>
                    <a:pt x="581" y="444"/>
                    <a:pt x="582" y="444"/>
                    <a:pt x="582" y="444"/>
                  </a:cubicBezTo>
                  <a:cubicBezTo>
                    <a:pt x="582" y="444"/>
                    <a:pt x="583" y="444"/>
                    <a:pt x="583" y="444"/>
                  </a:cubicBezTo>
                  <a:cubicBezTo>
                    <a:pt x="583" y="445"/>
                    <a:pt x="584" y="445"/>
                    <a:pt x="585" y="445"/>
                  </a:cubicBezTo>
                  <a:cubicBezTo>
                    <a:pt x="585" y="445"/>
                    <a:pt x="585" y="445"/>
                    <a:pt x="585" y="445"/>
                  </a:cubicBezTo>
                  <a:cubicBezTo>
                    <a:pt x="586" y="445"/>
                    <a:pt x="586" y="446"/>
                    <a:pt x="587" y="446"/>
                  </a:cubicBezTo>
                  <a:cubicBezTo>
                    <a:pt x="587" y="446"/>
                    <a:pt x="588" y="446"/>
                    <a:pt x="588" y="446"/>
                  </a:cubicBezTo>
                  <a:cubicBezTo>
                    <a:pt x="588" y="446"/>
                    <a:pt x="589" y="446"/>
                    <a:pt x="589" y="446"/>
                  </a:cubicBezTo>
                  <a:cubicBezTo>
                    <a:pt x="590" y="446"/>
                    <a:pt x="590" y="446"/>
                    <a:pt x="590" y="446"/>
                  </a:cubicBezTo>
                  <a:cubicBezTo>
                    <a:pt x="591" y="446"/>
                    <a:pt x="591" y="446"/>
                    <a:pt x="592" y="446"/>
                  </a:cubicBezTo>
                  <a:cubicBezTo>
                    <a:pt x="592" y="446"/>
                    <a:pt x="592" y="446"/>
                    <a:pt x="593" y="445"/>
                  </a:cubicBezTo>
                  <a:cubicBezTo>
                    <a:pt x="593" y="445"/>
                    <a:pt x="593" y="445"/>
                    <a:pt x="594" y="445"/>
                  </a:cubicBezTo>
                  <a:cubicBezTo>
                    <a:pt x="594" y="445"/>
                    <a:pt x="594" y="445"/>
                    <a:pt x="595" y="445"/>
                  </a:cubicBezTo>
                  <a:cubicBezTo>
                    <a:pt x="595" y="445"/>
                    <a:pt x="596" y="444"/>
                    <a:pt x="596" y="444"/>
                  </a:cubicBezTo>
                  <a:cubicBezTo>
                    <a:pt x="596" y="444"/>
                    <a:pt x="597" y="444"/>
                    <a:pt x="597" y="444"/>
                  </a:cubicBezTo>
                  <a:cubicBezTo>
                    <a:pt x="598" y="443"/>
                    <a:pt x="598" y="443"/>
                    <a:pt x="599" y="442"/>
                  </a:cubicBezTo>
                  <a:cubicBezTo>
                    <a:pt x="599" y="442"/>
                    <a:pt x="600" y="441"/>
                    <a:pt x="600" y="441"/>
                  </a:cubicBezTo>
                  <a:cubicBezTo>
                    <a:pt x="600" y="441"/>
                    <a:pt x="600" y="441"/>
                    <a:pt x="600" y="440"/>
                  </a:cubicBezTo>
                  <a:cubicBezTo>
                    <a:pt x="600" y="440"/>
                    <a:pt x="600" y="439"/>
                    <a:pt x="600" y="439"/>
                  </a:cubicBezTo>
                  <a:cubicBezTo>
                    <a:pt x="600" y="439"/>
                    <a:pt x="600" y="439"/>
                    <a:pt x="600" y="438"/>
                  </a:cubicBezTo>
                  <a:cubicBezTo>
                    <a:pt x="600" y="438"/>
                    <a:pt x="600" y="437"/>
                    <a:pt x="599" y="436"/>
                  </a:cubicBezTo>
                  <a:cubicBezTo>
                    <a:pt x="599" y="436"/>
                    <a:pt x="599" y="436"/>
                    <a:pt x="599" y="436"/>
                  </a:cubicBezTo>
                  <a:cubicBezTo>
                    <a:pt x="598" y="434"/>
                    <a:pt x="596" y="431"/>
                    <a:pt x="594" y="427"/>
                  </a:cubicBezTo>
                  <a:cubicBezTo>
                    <a:pt x="594" y="427"/>
                    <a:pt x="594" y="427"/>
                    <a:pt x="594" y="427"/>
                  </a:cubicBezTo>
                  <a:cubicBezTo>
                    <a:pt x="593" y="426"/>
                    <a:pt x="592" y="425"/>
                    <a:pt x="592" y="424"/>
                  </a:cubicBezTo>
                  <a:cubicBezTo>
                    <a:pt x="592" y="424"/>
                    <a:pt x="591" y="424"/>
                    <a:pt x="591" y="424"/>
                  </a:cubicBezTo>
                  <a:cubicBezTo>
                    <a:pt x="591" y="423"/>
                    <a:pt x="590" y="422"/>
                    <a:pt x="589" y="421"/>
                  </a:cubicBezTo>
                  <a:cubicBezTo>
                    <a:pt x="589" y="420"/>
                    <a:pt x="588" y="420"/>
                    <a:pt x="588" y="420"/>
                  </a:cubicBezTo>
                  <a:cubicBezTo>
                    <a:pt x="588" y="420"/>
                    <a:pt x="588" y="419"/>
                    <a:pt x="587" y="419"/>
                  </a:cubicBezTo>
                  <a:cubicBezTo>
                    <a:pt x="587" y="419"/>
                    <a:pt x="587" y="418"/>
                    <a:pt x="586" y="418"/>
                  </a:cubicBezTo>
                  <a:cubicBezTo>
                    <a:pt x="586" y="418"/>
                    <a:pt x="586" y="417"/>
                    <a:pt x="585" y="417"/>
                  </a:cubicBezTo>
                  <a:cubicBezTo>
                    <a:pt x="585" y="417"/>
                    <a:pt x="585" y="416"/>
                    <a:pt x="585" y="416"/>
                  </a:cubicBezTo>
                  <a:cubicBezTo>
                    <a:pt x="584" y="416"/>
                    <a:pt x="584" y="415"/>
                    <a:pt x="584" y="415"/>
                  </a:cubicBezTo>
                  <a:cubicBezTo>
                    <a:pt x="583" y="415"/>
                    <a:pt x="583" y="414"/>
                    <a:pt x="583" y="414"/>
                  </a:cubicBezTo>
                  <a:cubicBezTo>
                    <a:pt x="583" y="414"/>
                    <a:pt x="582" y="413"/>
                    <a:pt x="582" y="413"/>
                  </a:cubicBezTo>
                  <a:cubicBezTo>
                    <a:pt x="582" y="413"/>
                    <a:pt x="581" y="412"/>
                    <a:pt x="581" y="412"/>
                  </a:cubicBezTo>
                  <a:cubicBezTo>
                    <a:pt x="581" y="412"/>
                    <a:pt x="580" y="411"/>
                    <a:pt x="580" y="411"/>
                  </a:cubicBezTo>
                  <a:cubicBezTo>
                    <a:pt x="580" y="411"/>
                    <a:pt x="580" y="411"/>
                    <a:pt x="579" y="410"/>
                  </a:cubicBezTo>
                  <a:cubicBezTo>
                    <a:pt x="578" y="409"/>
                    <a:pt x="576" y="407"/>
                    <a:pt x="574" y="405"/>
                  </a:cubicBezTo>
                  <a:cubicBezTo>
                    <a:pt x="574" y="405"/>
                    <a:pt x="574" y="405"/>
                    <a:pt x="574" y="405"/>
                  </a:cubicBezTo>
                  <a:cubicBezTo>
                    <a:pt x="574" y="405"/>
                    <a:pt x="573" y="404"/>
                    <a:pt x="573" y="404"/>
                  </a:cubicBezTo>
                  <a:cubicBezTo>
                    <a:pt x="573" y="404"/>
                    <a:pt x="573" y="404"/>
                    <a:pt x="573" y="404"/>
                  </a:cubicBezTo>
                  <a:cubicBezTo>
                    <a:pt x="572" y="403"/>
                    <a:pt x="572" y="403"/>
                    <a:pt x="572" y="403"/>
                  </a:cubicBezTo>
                  <a:cubicBezTo>
                    <a:pt x="572" y="402"/>
                    <a:pt x="571" y="402"/>
                    <a:pt x="571" y="402"/>
                  </a:cubicBezTo>
                  <a:cubicBezTo>
                    <a:pt x="571" y="402"/>
                    <a:pt x="571" y="402"/>
                    <a:pt x="570" y="401"/>
                  </a:cubicBezTo>
                  <a:cubicBezTo>
                    <a:pt x="570" y="401"/>
                    <a:pt x="570" y="401"/>
                    <a:pt x="570" y="401"/>
                  </a:cubicBezTo>
                  <a:cubicBezTo>
                    <a:pt x="570" y="401"/>
                    <a:pt x="570" y="401"/>
                    <a:pt x="569" y="400"/>
                  </a:cubicBezTo>
                  <a:cubicBezTo>
                    <a:pt x="569" y="400"/>
                    <a:pt x="569" y="400"/>
                    <a:pt x="569" y="400"/>
                  </a:cubicBezTo>
                  <a:cubicBezTo>
                    <a:pt x="569" y="400"/>
                    <a:pt x="569" y="400"/>
                    <a:pt x="568" y="400"/>
                  </a:cubicBezTo>
                  <a:cubicBezTo>
                    <a:pt x="568" y="400"/>
                    <a:pt x="568" y="399"/>
                    <a:pt x="568" y="399"/>
                  </a:cubicBezTo>
                  <a:cubicBezTo>
                    <a:pt x="568" y="399"/>
                    <a:pt x="568" y="399"/>
                    <a:pt x="568" y="399"/>
                  </a:cubicBezTo>
                  <a:cubicBezTo>
                    <a:pt x="568" y="399"/>
                    <a:pt x="568" y="399"/>
                    <a:pt x="568" y="399"/>
                  </a:cubicBezTo>
                  <a:cubicBezTo>
                    <a:pt x="568" y="399"/>
                    <a:pt x="568" y="399"/>
                    <a:pt x="567" y="399"/>
                  </a:cubicBezTo>
                  <a:cubicBezTo>
                    <a:pt x="567" y="399"/>
                    <a:pt x="567" y="398"/>
                    <a:pt x="567" y="398"/>
                  </a:cubicBezTo>
                  <a:cubicBezTo>
                    <a:pt x="572" y="380"/>
                    <a:pt x="572" y="380"/>
                    <a:pt x="572" y="380"/>
                  </a:cubicBezTo>
                  <a:cubicBezTo>
                    <a:pt x="590" y="392"/>
                    <a:pt x="590" y="392"/>
                    <a:pt x="590" y="392"/>
                  </a:cubicBezTo>
                  <a:cubicBezTo>
                    <a:pt x="616" y="393"/>
                    <a:pt x="616" y="393"/>
                    <a:pt x="616" y="393"/>
                  </a:cubicBezTo>
                  <a:cubicBezTo>
                    <a:pt x="619" y="381"/>
                    <a:pt x="619" y="381"/>
                    <a:pt x="619" y="381"/>
                  </a:cubicBezTo>
                  <a:cubicBezTo>
                    <a:pt x="621" y="374"/>
                    <a:pt x="621" y="374"/>
                    <a:pt x="621" y="374"/>
                  </a:cubicBezTo>
                  <a:cubicBezTo>
                    <a:pt x="621" y="374"/>
                    <a:pt x="624" y="377"/>
                    <a:pt x="628" y="379"/>
                  </a:cubicBezTo>
                  <a:cubicBezTo>
                    <a:pt x="629" y="379"/>
                    <a:pt x="629" y="379"/>
                    <a:pt x="629" y="379"/>
                  </a:cubicBezTo>
                  <a:cubicBezTo>
                    <a:pt x="631" y="380"/>
                    <a:pt x="633" y="381"/>
                    <a:pt x="635" y="381"/>
                  </a:cubicBezTo>
                  <a:cubicBezTo>
                    <a:pt x="635" y="381"/>
                    <a:pt x="636" y="381"/>
                    <a:pt x="636" y="381"/>
                  </a:cubicBezTo>
                  <a:cubicBezTo>
                    <a:pt x="637" y="382"/>
                    <a:pt x="638" y="382"/>
                    <a:pt x="639" y="382"/>
                  </a:cubicBezTo>
                  <a:cubicBezTo>
                    <a:pt x="639" y="382"/>
                    <a:pt x="640" y="382"/>
                    <a:pt x="640" y="382"/>
                  </a:cubicBezTo>
                  <a:cubicBezTo>
                    <a:pt x="641" y="382"/>
                    <a:pt x="642" y="382"/>
                    <a:pt x="644" y="382"/>
                  </a:cubicBezTo>
                  <a:cubicBezTo>
                    <a:pt x="648" y="381"/>
                    <a:pt x="653" y="380"/>
                    <a:pt x="658" y="37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Freeform 286">
              <a:extLst>
                <a:ext uri="{FF2B5EF4-FFF2-40B4-BE49-F238E27FC236}">
                  <a16:creationId xmlns:a16="http://schemas.microsoft.com/office/drawing/2014/main" id="{D108444E-721B-4457-984B-0ED86F9CF07E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3527" y="5156464"/>
              <a:ext cx="49440" cy="14354"/>
            </a:xfrm>
            <a:custGeom>
              <a:avLst/>
              <a:gdLst>
                <a:gd name="T0" fmla="*/ 12 w 31"/>
                <a:gd name="T1" fmla="*/ 4 h 9"/>
                <a:gd name="T2" fmla="*/ 2 w 31"/>
                <a:gd name="T3" fmla="*/ 0 h 9"/>
                <a:gd name="T4" fmla="*/ 0 w 31"/>
                <a:gd name="T5" fmla="*/ 2 h 9"/>
                <a:gd name="T6" fmla="*/ 4 w 31"/>
                <a:gd name="T7" fmla="*/ 4 h 9"/>
                <a:gd name="T8" fmla="*/ 1 w 31"/>
                <a:gd name="T9" fmla="*/ 6 h 9"/>
                <a:gd name="T10" fmla="*/ 11 w 31"/>
                <a:gd name="T11" fmla="*/ 9 h 9"/>
                <a:gd name="T12" fmla="*/ 18 w 31"/>
                <a:gd name="T13" fmla="*/ 7 h 9"/>
                <a:gd name="T14" fmla="*/ 29 w 31"/>
                <a:gd name="T15" fmla="*/ 9 h 9"/>
                <a:gd name="T16" fmla="*/ 31 w 31"/>
                <a:gd name="T17" fmla="*/ 8 h 9"/>
                <a:gd name="T18" fmla="*/ 20 w 31"/>
                <a:gd name="T19" fmla="*/ 2 h 9"/>
                <a:gd name="T20" fmla="*/ 12 w 31"/>
                <a:gd name="T2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9">
                  <a:moveTo>
                    <a:pt x="12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1" y="6"/>
                  </a:lnTo>
                  <a:lnTo>
                    <a:pt x="11" y="9"/>
                  </a:lnTo>
                  <a:lnTo>
                    <a:pt x="18" y="7"/>
                  </a:lnTo>
                  <a:lnTo>
                    <a:pt x="29" y="9"/>
                  </a:lnTo>
                  <a:lnTo>
                    <a:pt x="31" y="8"/>
                  </a:lnTo>
                  <a:lnTo>
                    <a:pt x="20" y="2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Freeform 287">
              <a:extLst>
                <a:ext uri="{FF2B5EF4-FFF2-40B4-BE49-F238E27FC236}">
                  <a16:creationId xmlns:a16="http://schemas.microsoft.com/office/drawing/2014/main" id="{B3E7DAC5-5A92-428D-A0AB-5B070BD3188F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9906" y="5183576"/>
              <a:ext cx="30302" cy="7975"/>
            </a:xfrm>
            <a:custGeom>
              <a:avLst/>
              <a:gdLst>
                <a:gd name="T0" fmla="*/ 24 w 57"/>
                <a:gd name="T1" fmla="*/ 0 h 14"/>
                <a:gd name="T2" fmla="*/ 27 w 57"/>
                <a:gd name="T3" fmla="*/ 11 h 14"/>
                <a:gd name="T4" fmla="*/ 24 w 5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">
                  <a:moveTo>
                    <a:pt x="24" y="0"/>
                  </a:moveTo>
                  <a:cubicBezTo>
                    <a:pt x="24" y="0"/>
                    <a:pt x="0" y="14"/>
                    <a:pt x="27" y="11"/>
                  </a:cubicBezTo>
                  <a:cubicBezTo>
                    <a:pt x="49" y="12"/>
                    <a:pt x="57" y="1"/>
                    <a:pt x="24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Freeform 288">
              <a:extLst>
                <a:ext uri="{FF2B5EF4-FFF2-40B4-BE49-F238E27FC236}">
                  <a16:creationId xmlns:a16="http://schemas.microsoft.com/office/drawing/2014/main" id="{041BA30D-E8F0-40FB-9B87-934BF935A19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8915" y="5178791"/>
              <a:ext cx="35086" cy="14354"/>
            </a:xfrm>
            <a:custGeom>
              <a:avLst/>
              <a:gdLst>
                <a:gd name="T0" fmla="*/ 0 w 22"/>
                <a:gd name="T1" fmla="*/ 4 h 9"/>
                <a:gd name="T2" fmla="*/ 22 w 22"/>
                <a:gd name="T3" fmla="*/ 9 h 9"/>
                <a:gd name="T4" fmla="*/ 22 w 22"/>
                <a:gd name="T5" fmla="*/ 7 h 9"/>
                <a:gd name="T6" fmla="*/ 1 w 22"/>
                <a:gd name="T7" fmla="*/ 0 h 9"/>
                <a:gd name="T8" fmla="*/ 0 w 2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0" y="4"/>
                  </a:moveTo>
                  <a:lnTo>
                    <a:pt x="22" y="9"/>
                  </a:lnTo>
                  <a:lnTo>
                    <a:pt x="22" y="7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Freeform 289">
              <a:extLst>
                <a:ext uri="{FF2B5EF4-FFF2-40B4-BE49-F238E27FC236}">
                  <a16:creationId xmlns:a16="http://schemas.microsoft.com/office/drawing/2014/main" id="{F27FE2C6-D674-4D17-9DBC-EDDB34980BCA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9605" y="5108620"/>
              <a:ext cx="44656" cy="19138"/>
            </a:xfrm>
            <a:custGeom>
              <a:avLst/>
              <a:gdLst>
                <a:gd name="T0" fmla="*/ 20 w 28"/>
                <a:gd name="T1" fmla="*/ 10 h 12"/>
                <a:gd name="T2" fmla="*/ 27 w 28"/>
                <a:gd name="T3" fmla="*/ 7 h 12"/>
                <a:gd name="T4" fmla="*/ 28 w 28"/>
                <a:gd name="T5" fmla="*/ 5 h 12"/>
                <a:gd name="T6" fmla="*/ 22 w 28"/>
                <a:gd name="T7" fmla="*/ 3 h 12"/>
                <a:gd name="T8" fmla="*/ 5 w 28"/>
                <a:gd name="T9" fmla="*/ 0 h 12"/>
                <a:gd name="T10" fmla="*/ 5 w 28"/>
                <a:gd name="T11" fmla="*/ 4 h 12"/>
                <a:gd name="T12" fmla="*/ 0 w 28"/>
                <a:gd name="T13" fmla="*/ 5 h 12"/>
                <a:gd name="T14" fmla="*/ 16 w 28"/>
                <a:gd name="T15" fmla="*/ 12 h 12"/>
                <a:gd name="T16" fmla="*/ 20 w 28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">
                  <a:moveTo>
                    <a:pt x="20" y="10"/>
                  </a:moveTo>
                  <a:lnTo>
                    <a:pt x="27" y="7"/>
                  </a:lnTo>
                  <a:lnTo>
                    <a:pt x="28" y="5"/>
                  </a:lnTo>
                  <a:lnTo>
                    <a:pt x="22" y="3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5"/>
                  </a:lnTo>
                  <a:lnTo>
                    <a:pt x="16" y="12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Freeform 290">
              <a:extLst>
                <a:ext uri="{FF2B5EF4-FFF2-40B4-BE49-F238E27FC236}">
                  <a16:creationId xmlns:a16="http://schemas.microsoft.com/office/drawing/2014/main" id="{D3F38FC4-D10C-4F11-9856-067C489B61C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1199" y="5127758"/>
              <a:ext cx="66983" cy="15948"/>
            </a:xfrm>
            <a:custGeom>
              <a:avLst/>
              <a:gdLst>
                <a:gd name="T0" fmla="*/ 42 w 42"/>
                <a:gd name="T1" fmla="*/ 10 h 10"/>
                <a:gd name="T2" fmla="*/ 40 w 42"/>
                <a:gd name="T3" fmla="*/ 7 h 10"/>
                <a:gd name="T4" fmla="*/ 20 w 42"/>
                <a:gd name="T5" fmla="*/ 5 h 10"/>
                <a:gd name="T6" fmla="*/ 18 w 42"/>
                <a:gd name="T7" fmla="*/ 3 h 10"/>
                <a:gd name="T8" fmla="*/ 9 w 42"/>
                <a:gd name="T9" fmla="*/ 0 h 10"/>
                <a:gd name="T10" fmla="*/ 7 w 42"/>
                <a:gd name="T11" fmla="*/ 1 h 10"/>
                <a:gd name="T12" fmla="*/ 8 w 42"/>
                <a:gd name="T13" fmla="*/ 3 h 10"/>
                <a:gd name="T14" fmla="*/ 4 w 42"/>
                <a:gd name="T15" fmla="*/ 3 h 10"/>
                <a:gd name="T16" fmla="*/ 0 w 42"/>
                <a:gd name="T17" fmla="*/ 7 h 10"/>
                <a:gd name="T18" fmla="*/ 15 w 42"/>
                <a:gd name="T19" fmla="*/ 10 h 10"/>
                <a:gd name="T20" fmla="*/ 42 w 42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0">
                  <a:moveTo>
                    <a:pt x="42" y="10"/>
                  </a:moveTo>
                  <a:lnTo>
                    <a:pt x="40" y="7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9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7"/>
                  </a:lnTo>
                  <a:lnTo>
                    <a:pt x="15" y="10"/>
                  </a:lnTo>
                  <a:lnTo>
                    <a:pt x="42" y="1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Freeform 291">
              <a:extLst>
                <a:ext uri="{FF2B5EF4-FFF2-40B4-BE49-F238E27FC236}">
                  <a16:creationId xmlns:a16="http://schemas.microsoft.com/office/drawing/2014/main" id="{339E4D10-1A40-46F0-B4EA-A0670B1F179D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7537" y="5052803"/>
              <a:ext cx="14354" cy="12758"/>
            </a:xfrm>
            <a:custGeom>
              <a:avLst/>
              <a:gdLst>
                <a:gd name="T0" fmla="*/ 11 w 29"/>
                <a:gd name="T1" fmla="*/ 4 h 24"/>
                <a:gd name="T2" fmla="*/ 10 w 29"/>
                <a:gd name="T3" fmla="*/ 16 h 24"/>
                <a:gd name="T4" fmla="*/ 11 w 29"/>
                <a:gd name="T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4">
                  <a:moveTo>
                    <a:pt x="11" y="4"/>
                  </a:moveTo>
                  <a:cubicBezTo>
                    <a:pt x="0" y="0"/>
                    <a:pt x="10" y="16"/>
                    <a:pt x="10" y="16"/>
                  </a:cubicBezTo>
                  <a:cubicBezTo>
                    <a:pt x="29" y="24"/>
                    <a:pt x="25" y="13"/>
                    <a:pt x="11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Freeform 292">
              <a:extLst>
                <a:ext uri="{FF2B5EF4-FFF2-40B4-BE49-F238E27FC236}">
                  <a16:creationId xmlns:a16="http://schemas.microsoft.com/office/drawing/2014/main" id="{6E0E63FF-ED2A-47D5-8187-18942B9A643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25208" y="4995391"/>
              <a:ext cx="17543" cy="7975"/>
            </a:xfrm>
            <a:custGeom>
              <a:avLst/>
              <a:gdLst>
                <a:gd name="T0" fmla="*/ 7 w 33"/>
                <a:gd name="T1" fmla="*/ 16 h 16"/>
                <a:gd name="T2" fmla="*/ 15 w 33"/>
                <a:gd name="T3" fmla="*/ 5 h 16"/>
                <a:gd name="T4" fmla="*/ 7 w 33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6">
                  <a:moveTo>
                    <a:pt x="7" y="16"/>
                  </a:moveTo>
                  <a:cubicBezTo>
                    <a:pt x="18" y="16"/>
                    <a:pt x="33" y="5"/>
                    <a:pt x="15" y="5"/>
                  </a:cubicBezTo>
                  <a:cubicBezTo>
                    <a:pt x="0" y="0"/>
                    <a:pt x="7" y="16"/>
                    <a:pt x="7" y="1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Freeform 293">
              <a:extLst>
                <a:ext uri="{FF2B5EF4-FFF2-40B4-BE49-F238E27FC236}">
                  <a16:creationId xmlns:a16="http://schemas.microsoft.com/office/drawing/2014/main" id="{EE5B9963-AC2B-43D1-979A-D93703DB685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4475" y="4953925"/>
              <a:ext cx="41465" cy="44655"/>
            </a:xfrm>
            <a:custGeom>
              <a:avLst/>
              <a:gdLst>
                <a:gd name="T0" fmla="*/ 10 w 26"/>
                <a:gd name="T1" fmla="*/ 16 h 28"/>
                <a:gd name="T2" fmla="*/ 15 w 26"/>
                <a:gd name="T3" fmla="*/ 20 h 28"/>
                <a:gd name="T4" fmla="*/ 22 w 26"/>
                <a:gd name="T5" fmla="*/ 28 h 28"/>
                <a:gd name="T6" fmla="*/ 26 w 26"/>
                <a:gd name="T7" fmla="*/ 25 h 28"/>
                <a:gd name="T8" fmla="*/ 17 w 26"/>
                <a:gd name="T9" fmla="*/ 16 h 28"/>
                <a:gd name="T10" fmla="*/ 13 w 26"/>
                <a:gd name="T11" fmla="*/ 15 h 28"/>
                <a:gd name="T12" fmla="*/ 8 w 26"/>
                <a:gd name="T13" fmla="*/ 5 h 28"/>
                <a:gd name="T14" fmla="*/ 6 w 26"/>
                <a:gd name="T15" fmla="*/ 4 h 28"/>
                <a:gd name="T16" fmla="*/ 0 w 26"/>
                <a:gd name="T17" fmla="*/ 0 h 28"/>
                <a:gd name="T18" fmla="*/ 10 w 26"/>
                <a:gd name="T1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8">
                  <a:moveTo>
                    <a:pt x="10" y="16"/>
                  </a:moveTo>
                  <a:lnTo>
                    <a:pt x="15" y="20"/>
                  </a:lnTo>
                  <a:lnTo>
                    <a:pt x="22" y="28"/>
                  </a:lnTo>
                  <a:lnTo>
                    <a:pt x="26" y="25"/>
                  </a:lnTo>
                  <a:lnTo>
                    <a:pt x="17" y="16"/>
                  </a:lnTo>
                  <a:lnTo>
                    <a:pt x="13" y="15"/>
                  </a:lnTo>
                  <a:lnTo>
                    <a:pt x="8" y="5"/>
                  </a:lnTo>
                  <a:lnTo>
                    <a:pt x="6" y="4"/>
                  </a:lnTo>
                  <a:lnTo>
                    <a:pt x="0" y="0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Freeform 294">
              <a:extLst>
                <a:ext uri="{FF2B5EF4-FFF2-40B4-BE49-F238E27FC236}">
                  <a16:creationId xmlns:a16="http://schemas.microsoft.com/office/drawing/2014/main" id="{24A119C8-3ECD-4315-B728-9574EBA899F3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5770" y="4885349"/>
              <a:ext cx="33491" cy="33490"/>
            </a:xfrm>
            <a:custGeom>
              <a:avLst/>
              <a:gdLst>
                <a:gd name="T0" fmla="*/ 16 w 21"/>
                <a:gd name="T1" fmla="*/ 21 h 21"/>
                <a:gd name="T2" fmla="*/ 21 w 21"/>
                <a:gd name="T3" fmla="*/ 18 h 21"/>
                <a:gd name="T4" fmla="*/ 16 w 21"/>
                <a:gd name="T5" fmla="*/ 13 h 21"/>
                <a:gd name="T6" fmla="*/ 14 w 21"/>
                <a:gd name="T7" fmla="*/ 9 h 21"/>
                <a:gd name="T8" fmla="*/ 8 w 21"/>
                <a:gd name="T9" fmla="*/ 3 h 21"/>
                <a:gd name="T10" fmla="*/ 5 w 21"/>
                <a:gd name="T11" fmla="*/ 0 h 21"/>
                <a:gd name="T12" fmla="*/ 5 w 21"/>
                <a:gd name="T13" fmla="*/ 7 h 21"/>
                <a:gd name="T14" fmla="*/ 0 w 21"/>
                <a:gd name="T15" fmla="*/ 11 h 21"/>
                <a:gd name="T16" fmla="*/ 6 w 21"/>
                <a:gd name="T17" fmla="*/ 18 h 21"/>
                <a:gd name="T18" fmla="*/ 11 w 21"/>
                <a:gd name="T19" fmla="*/ 16 h 21"/>
                <a:gd name="T20" fmla="*/ 11 w 21"/>
                <a:gd name="T21" fmla="*/ 18 h 21"/>
                <a:gd name="T22" fmla="*/ 16 w 21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1">
                  <a:moveTo>
                    <a:pt x="16" y="21"/>
                  </a:moveTo>
                  <a:lnTo>
                    <a:pt x="21" y="18"/>
                  </a:lnTo>
                  <a:lnTo>
                    <a:pt x="16" y="13"/>
                  </a:lnTo>
                  <a:lnTo>
                    <a:pt x="14" y="9"/>
                  </a:lnTo>
                  <a:lnTo>
                    <a:pt x="8" y="3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6" y="2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Freeform 295">
              <a:extLst>
                <a:ext uri="{FF2B5EF4-FFF2-40B4-BE49-F238E27FC236}">
                  <a16:creationId xmlns:a16="http://schemas.microsoft.com/office/drawing/2014/main" id="{D483450A-3925-49C0-9EBC-8931BAB87914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9821" y="4891728"/>
              <a:ext cx="25517" cy="86119"/>
            </a:xfrm>
            <a:custGeom>
              <a:avLst/>
              <a:gdLst>
                <a:gd name="T0" fmla="*/ 48 w 48"/>
                <a:gd name="T1" fmla="*/ 125 h 163"/>
                <a:gd name="T2" fmla="*/ 37 w 48"/>
                <a:gd name="T3" fmla="*/ 113 h 163"/>
                <a:gd name="T4" fmla="*/ 31 w 48"/>
                <a:gd name="T5" fmla="*/ 74 h 163"/>
                <a:gd name="T6" fmla="*/ 36 w 48"/>
                <a:gd name="T7" fmla="*/ 55 h 163"/>
                <a:gd name="T8" fmla="*/ 22 w 48"/>
                <a:gd name="T9" fmla="*/ 28 h 163"/>
                <a:gd name="T10" fmla="*/ 20 w 48"/>
                <a:gd name="T11" fmla="*/ 1 h 163"/>
                <a:gd name="T12" fmla="*/ 8 w 48"/>
                <a:gd name="T13" fmla="*/ 0 h 163"/>
                <a:gd name="T14" fmla="*/ 0 w 48"/>
                <a:gd name="T15" fmla="*/ 19 h 163"/>
                <a:gd name="T16" fmla="*/ 21 w 48"/>
                <a:gd name="T17" fmla="*/ 43 h 163"/>
                <a:gd name="T18" fmla="*/ 21 w 48"/>
                <a:gd name="T19" fmla="*/ 62 h 163"/>
                <a:gd name="T20" fmla="*/ 10 w 48"/>
                <a:gd name="T21" fmla="*/ 58 h 163"/>
                <a:gd name="T22" fmla="*/ 26 w 48"/>
                <a:gd name="T23" fmla="*/ 104 h 163"/>
                <a:gd name="T24" fmla="*/ 11 w 48"/>
                <a:gd name="T25" fmla="*/ 104 h 163"/>
                <a:gd name="T26" fmla="*/ 20 w 48"/>
                <a:gd name="T27" fmla="*/ 146 h 163"/>
                <a:gd name="T28" fmla="*/ 42 w 48"/>
                <a:gd name="T29" fmla="*/ 163 h 163"/>
                <a:gd name="T30" fmla="*/ 46 w 48"/>
                <a:gd name="T31" fmla="*/ 155 h 163"/>
                <a:gd name="T32" fmla="*/ 28 w 48"/>
                <a:gd name="T33" fmla="*/ 135 h 163"/>
                <a:gd name="T34" fmla="*/ 25 w 48"/>
                <a:gd name="T35" fmla="*/ 124 h 163"/>
                <a:gd name="T36" fmla="*/ 36 w 48"/>
                <a:gd name="T37" fmla="*/ 128 h 163"/>
                <a:gd name="T38" fmla="*/ 48 w 48"/>
                <a:gd name="T39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63">
                  <a:moveTo>
                    <a:pt x="48" y="125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43" y="63"/>
                    <a:pt x="36" y="55"/>
                  </a:cubicBezTo>
                  <a:cubicBezTo>
                    <a:pt x="32" y="47"/>
                    <a:pt x="25" y="39"/>
                    <a:pt x="22" y="28"/>
                  </a:cubicBezTo>
                  <a:cubicBezTo>
                    <a:pt x="22" y="20"/>
                    <a:pt x="20" y="1"/>
                    <a:pt x="2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4" y="39"/>
                    <a:pt x="21" y="43"/>
                  </a:cubicBezTo>
                  <a:cubicBezTo>
                    <a:pt x="25" y="51"/>
                    <a:pt x="21" y="62"/>
                    <a:pt x="21" y="62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36" y="128"/>
                    <a:pt x="36" y="128"/>
                    <a:pt x="36" y="128"/>
                  </a:cubicBezTo>
                  <a:lnTo>
                    <a:pt x="48" y="12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Freeform 296">
              <a:extLst>
                <a:ext uri="{FF2B5EF4-FFF2-40B4-BE49-F238E27FC236}">
                  <a16:creationId xmlns:a16="http://schemas.microsoft.com/office/drawing/2014/main" id="{7AB8CC8F-6EE5-4B07-BBC3-BCFC85F95CFF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6502" y="4930003"/>
              <a:ext cx="9569" cy="11164"/>
            </a:xfrm>
            <a:custGeom>
              <a:avLst/>
              <a:gdLst>
                <a:gd name="T0" fmla="*/ 6 w 6"/>
                <a:gd name="T1" fmla="*/ 7 h 7"/>
                <a:gd name="T2" fmla="*/ 4 w 6"/>
                <a:gd name="T3" fmla="*/ 0 h 7"/>
                <a:gd name="T4" fmla="*/ 0 w 6"/>
                <a:gd name="T5" fmla="*/ 1 h 7"/>
                <a:gd name="T6" fmla="*/ 3 w 6"/>
                <a:gd name="T7" fmla="*/ 3 h 7"/>
                <a:gd name="T8" fmla="*/ 1 w 6"/>
                <a:gd name="T9" fmla="*/ 7 h 7"/>
                <a:gd name="T10" fmla="*/ 6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Freeform 297">
              <a:extLst>
                <a:ext uri="{FF2B5EF4-FFF2-40B4-BE49-F238E27FC236}">
                  <a16:creationId xmlns:a16="http://schemas.microsoft.com/office/drawing/2014/main" id="{22A31708-587D-4B66-900D-97FDEBDDC7D7}"/>
                </a:ext>
              </a:extLst>
            </p:cNvPr>
            <p:cNvSpPr>
              <a:spLocks/>
            </p:cNvSpPr>
            <p:nvPr/>
          </p:nvSpPr>
          <p:spPr bwMode="gray">
            <a:xfrm>
              <a:off x="5929993" y="5012933"/>
              <a:ext cx="17543" cy="25517"/>
            </a:xfrm>
            <a:custGeom>
              <a:avLst/>
              <a:gdLst>
                <a:gd name="T0" fmla="*/ 11 w 33"/>
                <a:gd name="T1" fmla="*/ 23 h 47"/>
                <a:gd name="T2" fmla="*/ 18 w 33"/>
                <a:gd name="T3" fmla="*/ 20 h 47"/>
                <a:gd name="T4" fmla="*/ 11 w 33"/>
                <a:gd name="T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7">
                  <a:moveTo>
                    <a:pt x="11" y="23"/>
                  </a:moveTo>
                  <a:cubicBezTo>
                    <a:pt x="32" y="47"/>
                    <a:pt x="33" y="36"/>
                    <a:pt x="18" y="20"/>
                  </a:cubicBezTo>
                  <a:cubicBezTo>
                    <a:pt x="0" y="0"/>
                    <a:pt x="11" y="23"/>
                    <a:pt x="11" y="2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Freeform 298">
              <a:extLst>
                <a:ext uri="{FF2B5EF4-FFF2-40B4-BE49-F238E27FC236}">
                  <a16:creationId xmlns:a16="http://schemas.microsoft.com/office/drawing/2014/main" id="{FA6F38EC-A40E-40F8-B0BF-A000D7CD7A67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7665" y="4984226"/>
              <a:ext cx="9569" cy="7975"/>
            </a:xfrm>
            <a:custGeom>
              <a:avLst/>
              <a:gdLst>
                <a:gd name="T0" fmla="*/ 0 w 18"/>
                <a:gd name="T1" fmla="*/ 12 h 16"/>
                <a:gd name="T2" fmla="*/ 7 w 18"/>
                <a:gd name="T3" fmla="*/ 5 h 16"/>
                <a:gd name="T4" fmla="*/ 0 w 18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0" y="12"/>
                  </a:moveTo>
                  <a:cubicBezTo>
                    <a:pt x="11" y="16"/>
                    <a:pt x="18" y="9"/>
                    <a:pt x="7" y="5"/>
                  </a:cubicBez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Freeform 299">
              <a:extLst>
                <a:ext uri="{FF2B5EF4-FFF2-40B4-BE49-F238E27FC236}">
                  <a16:creationId xmlns:a16="http://schemas.microsoft.com/office/drawing/2014/main" id="{AA7E24DC-5224-4CB1-B191-8BBBC133A69E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9302" y="5146895"/>
              <a:ext cx="27112" cy="11164"/>
            </a:xfrm>
            <a:custGeom>
              <a:avLst/>
              <a:gdLst>
                <a:gd name="T0" fmla="*/ 19 w 52"/>
                <a:gd name="T1" fmla="*/ 6 h 21"/>
                <a:gd name="T2" fmla="*/ 0 w 52"/>
                <a:gd name="T3" fmla="*/ 13 h 21"/>
                <a:gd name="T4" fmla="*/ 30 w 52"/>
                <a:gd name="T5" fmla="*/ 18 h 21"/>
                <a:gd name="T6" fmla="*/ 19 w 52"/>
                <a:gd name="T7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1">
                  <a:moveTo>
                    <a:pt x="19" y="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7" y="21"/>
                    <a:pt x="30" y="18"/>
                  </a:cubicBezTo>
                  <a:cubicBezTo>
                    <a:pt x="52" y="12"/>
                    <a:pt x="49" y="0"/>
                    <a:pt x="19" y="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Freeform 300">
              <a:extLst>
                <a:ext uri="{FF2B5EF4-FFF2-40B4-BE49-F238E27FC236}">
                  <a16:creationId xmlns:a16="http://schemas.microsoft.com/office/drawing/2014/main" id="{8E0CCBD3-9AFF-430F-A74B-72D9C687660D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5037" y="4947547"/>
              <a:ext cx="7975" cy="15948"/>
            </a:xfrm>
            <a:custGeom>
              <a:avLst/>
              <a:gdLst>
                <a:gd name="T0" fmla="*/ 0 w 13"/>
                <a:gd name="T1" fmla="*/ 19 h 30"/>
                <a:gd name="T2" fmla="*/ 12 w 13"/>
                <a:gd name="T3" fmla="*/ 15 h 30"/>
                <a:gd name="T4" fmla="*/ 0 w 13"/>
                <a:gd name="T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0">
                  <a:moveTo>
                    <a:pt x="0" y="19"/>
                  </a:moveTo>
                  <a:cubicBezTo>
                    <a:pt x="0" y="30"/>
                    <a:pt x="12" y="15"/>
                    <a:pt x="12" y="15"/>
                  </a:cubicBezTo>
                  <a:cubicBezTo>
                    <a:pt x="13" y="0"/>
                    <a:pt x="1" y="7"/>
                    <a:pt x="0" y="1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Freeform 301">
              <a:extLst>
                <a:ext uri="{FF2B5EF4-FFF2-40B4-BE49-F238E27FC236}">
                  <a16:creationId xmlns:a16="http://schemas.microsoft.com/office/drawing/2014/main" id="{BED954AB-F7AA-469B-8003-8FB553D81EC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7665" y="5001770"/>
              <a:ext cx="15948" cy="11164"/>
            </a:xfrm>
            <a:custGeom>
              <a:avLst/>
              <a:gdLst>
                <a:gd name="T0" fmla="*/ 19 w 30"/>
                <a:gd name="T1" fmla="*/ 8 h 20"/>
                <a:gd name="T2" fmla="*/ 0 w 30"/>
                <a:gd name="T3" fmla="*/ 11 h 20"/>
                <a:gd name="T4" fmla="*/ 19 w 30"/>
                <a:gd name="T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0">
                  <a:moveTo>
                    <a:pt x="19" y="8"/>
                  </a:moveTo>
                  <a:cubicBezTo>
                    <a:pt x="8" y="0"/>
                    <a:pt x="0" y="11"/>
                    <a:pt x="0" y="11"/>
                  </a:cubicBezTo>
                  <a:cubicBezTo>
                    <a:pt x="18" y="20"/>
                    <a:pt x="30" y="16"/>
                    <a:pt x="19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Freeform 302">
              <a:extLst>
                <a:ext uri="{FF2B5EF4-FFF2-40B4-BE49-F238E27FC236}">
                  <a16:creationId xmlns:a16="http://schemas.microsoft.com/office/drawing/2014/main" id="{C40D4AA6-065D-4B79-950A-0EAEF08923AA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1718" y="4982632"/>
              <a:ext cx="12758" cy="7975"/>
            </a:xfrm>
            <a:custGeom>
              <a:avLst/>
              <a:gdLst>
                <a:gd name="T0" fmla="*/ 15 w 23"/>
                <a:gd name="T1" fmla="*/ 4 h 15"/>
                <a:gd name="T2" fmla="*/ 7 w 23"/>
                <a:gd name="T3" fmla="*/ 15 h 15"/>
                <a:gd name="T4" fmla="*/ 15 w 23"/>
                <a:gd name="T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15" y="4"/>
                  </a:moveTo>
                  <a:cubicBezTo>
                    <a:pt x="12" y="0"/>
                    <a:pt x="0" y="11"/>
                    <a:pt x="7" y="15"/>
                  </a:cubicBezTo>
                  <a:cubicBezTo>
                    <a:pt x="7" y="15"/>
                    <a:pt x="23" y="8"/>
                    <a:pt x="15" y="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Freeform 303">
              <a:extLst>
                <a:ext uri="{FF2B5EF4-FFF2-40B4-BE49-F238E27FC236}">
                  <a16:creationId xmlns:a16="http://schemas.microsoft.com/office/drawing/2014/main" id="{F5C8C2F4-C30B-4AE3-AA09-9FD845096DF2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8097" y="4998580"/>
              <a:ext cx="12758" cy="3190"/>
            </a:xfrm>
            <a:custGeom>
              <a:avLst/>
              <a:gdLst>
                <a:gd name="T0" fmla="*/ 19 w 26"/>
                <a:gd name="T1" fmla="*/ 0 h 7"/>
                <a:gd name="T2" fmla="*/ 11 w 26"/>
                <a:gd name="T3" fmla="*/ 7 h 7"/>
                <a:gd name="T4" fmla="*/ 19 w 2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7">
                  <a:moveTo>
                    <a:pt x="19" y="0"/>
                  </a:moveTo>
                  <a:cubicBezTo>
                    <a:pt x="8" y="0"/>
                    <a:pt x="0" y="3"/>
                    <a:pt x="11" y="7"/>
                  </a:cubicBezTo>
                  <a:cubicBezTo>
                    <a:pt x="11" y="7"/>
                    <a:pt x="26" y="4"/>
                    <a:pt x="19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Freeform 304">
              <a:extLst>
                <a:ext uri="{FF2B5EF4-FFF2-40B4-BE49-F238E27FC236}">
                  <a16:creationId xmlns:a16="http://schemas.microsoft.com/office/drawing/2014/main" id="{3D01E2AA-81BA-4116-8B5A-5A3F847C9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6030467" y="5102241"/>
              <a:ext cx="23923" cy="11164"/>
            </a:xfrm>
            <a:custGeom>
              <a:avLst/>
              <a:gdLst>
                <a:gd name="T0" fmla="*/ 25 w 47"/>
                <a:gd name="T1" fmla="*/ 8 h 24"/>
                <a:gd name="T2" fmla="*/ 6 w 47"/>
                <a:gd name="T3" fmla="*/ 15 h 24"/>
                <a:gd name="T4" fmla="*/ 25 w 47"/>
                <a:gd name="T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4">
                  <a:moveTo>
                    <a:pt x="25" y="8"/>
                  </a:moveTo>
                  <a:cubicBezTo>
                    <a:pt x="0" y="0"/>
                    <a:pt x="6" y="15"/>
                    <a:pt x="6" y="15"/>
                  </a:cubicBezTo>
                  <a:cubicBezTo>
                    <a:pt x="21" y="24"/>
                    <a:pt x="47" y="17"/>
                    <a:pt x="25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Freeform 305">
              <a:extLst>
                <a:ext uri="{FF2B5EF4-FFF2-40B4-BE49-F238E27FC236}">
                  <a16:creationId xmlns:a16="http://schemas.microsoft.com/office/drawing/2014/main" id="{B2188BE7-4758-41E3-8B9B-C637ED5FCAD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12451" y="5016123"/>
              <a:ext cx="30302" cy="35085"/>
            </a:xfrm>
            <a:custGeom>
              <a:avLst/>
              <a:gdLst>
                <a:gd name="T0" fmla="*/ 10 w 19"/>
                <a:gd name="T1" fmla="*/ 7 h 22"/>
                <a:gd name="T2" fmla="*/ 4 w 19"/>
                <a:gd name="T3" fmla="*/ 0 h 22"/>
                <a:gd name="T4" fmla="*/ 0 w 19"/>
                <a:gd name="T5" fmla="*/ 0 h 22"/>
                <a:gd name="T6" fmla="*/ 7 w 19"/>
                <a:gd name="T7" fmla="*/ 7 h 22"/>
                <a:gd name="T8" fmla="*/ 11 w 19"/>
                <a:gd name="T9" fmla="*/ 12 h 22"/>
                <a:gd name="T10" fmla="*/ 18 w 19"/>
                <a:gd name="T11" fmla="*/ 22 h 22"/>
                <a:gd name="T12" fmla="*/ 19 w 19"/>
                <a:gd name="T13" fmla="*/ 18 h 22"/>
                <a:gd name="T14" fmla="*/ 12 w 19"/>
                <a:gd name="T15" fmla="*/ 11 h 22"/>
                <a:gd name="T16" fmla="*/ 10 w 19"/>
                <a:gd name="T1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2">
                  <a:moveTo>
                    <a:pt x="10" y="7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8" y="22"/>
                  </a:lnTo>
                  <a:lnTo>
                    <a:pt x="19" y="18"/>
                  </a:lnTo>
                  <a:lnTo>
                    <a:pt x="12" y="11"/>
                  </a:lnTo>
                  <a:lnTo>
                    <a:pt x="10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Freeform 306">
              <a:extLst>
                <a:ext uri="{FF2B5EF4-FFF2-40B4-BE49-F238E27FC236}">
                  <a16:creationId xmlns:a16="http://schemas.microsoft.com/office/drawing/2014/main" id="{BB744B73-A93D-488C-9FEA-BC3D7CFAC34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2838" y="4719490"/>
              <a:ext cx="519912" cy="497575"/>
            </a:xfrm>
            <a:custGeom>
              <a:avLst/>
              <a:gdLst>
                <a:gd name="T0" fmla="*/ 842 w 983"/>
                <a:gd name="T1" fmla="*/ 905 h 940"/>
                <a:gd name="T2" fmla="*/ 744 w 983"/>
                <a:gd name="T3" fmla="*/ 839 h 940"/>
                <a:gd name="T4" fmla="*/ 712 w 983"/>
                <a:gd name="T5" fmla="*/ 803 h 940"/>
                <a:gd name="T6" fmla="*/ 645 w 983"/>
                <a:gd name="T7" fmla="*/ 716 h 940"/>
                <a:gd name="T8" fmla="*/ 548 w 983"/>
                <a:gd name="T9" fmla="*/ 635 h 940"/>
                <a:gd name="T10" fmla="*/ 476 w 983"/>
                <a:gd name="T11" fmla="*/ 562 h 940"/>
                <a:gd name="T12" fmla="*/ 421 w 983"/>
                <a:gd name="T13" fmla="*/ 460 h 940"/>
                <a:gd name="T14" fmla="*/ 412 w 983"/>
                <a:gd name="T15" fmla="*/ 422 h 940"/>
                <a:gd name="T16" fmla="*/ 379 w 983"/>
                <a:gd name="T17" fmla="*/ 317 h 940"/>
                <a:gd name="T18" fmla="*/ 471 w 983"/>
                <a:gd name="T19" fmla="*/ 359 h 940"/>
                <a:gd name="T20" fmla="*/ 555 w 983"/>
                <a:gd name="T21" fmla="*/ 318 h 940"/>
                <a:gd name="T22" fmla="*/ 614 w 983"/>
                <a:gd name="T23" fmla="*/ 324 h 940"/>
                <a:gd name="T24" fmla="*/ 718 w 983"/>
                <a:gd name="T25" fmla="*/ 341 h 940"/>
                <a:gd name="T26" fmla="*/ 775 w 983"/>
                <a:gd name="T27" fmla="*/ 336 h 940"/>
                <a:gd name="T28" fmla="*/ 813 w 983"/>
                <a:gd name="T29" fmla="*/ 322 h 940"/>
                <a:gd name="T30" fmla="*/ 865 w 983"/>
                <a:gd name="T31" fmla="*/ 332 h 940"/>
                <a:gd name="T32" fmla="*/ 931 w 983"/>
                <a:gd name="T33" fmla="*/ 358 h 940"/>
                <a:gd name="T34" fmla="*/ 941 w 983"/>
                <a:gd name="T35" fmla="*/ 298 h 940"/>
                <a:gd name="T36" fmla="*/ 983 w 983"/>
                <a:gd name="T37" fmla="*/ 288 h 940"/>
                <a:gd name="T38" fmla="*/ 905 w 983"/>
                <a:gd name="T39" fmla="*/ 262 h 940"/>
                <a:gd name="T40" fmla="*/ 915 w 983"/>
                <a:gd name="T41" fmla="*/ 212 h 940"/>
                <a:gd name="T42" fmla="*/ 898 w 983"/>
                <a:gd name="T43" fmla="*/ 169 h 940"/>
                <a:gd name="T44" fmla="*/ 877 w 983"/>
                <a:gd name="T45" fmla="*/ 142 h 940"/>
                <a:gd name="T46" fmla="*/ 823 w 983"/>
                <a:gd name="T47" fmla="*/ 177 h 940"/>
                <a:gd name="T48" fmla="*/ 689 w 983"/>
                <a:gd name="T49" fmla="*/ 167 h 940"/>
                <a:gd name="T50" fmla="*/ 634 w 983"/>
                <a:gd name="T51" fmla="*/ 134 h 940"/>
                <a:gd name="T52" fmla="*/ 560 w 983"/>
                <a:gd name="T53" fmla="*/ 46 h 940"/>
                <a:gd name="T54" fmla="*/ 523 w 983"/>
                <a:gd name="T55" fmla="*/ 25 h 940"/>
                <a:gd name="T56" fmla="*/ 457 w 983"/>
                <a:gd name="T57" fmla="*/ 3 h 940"/>
                <a:gd name="T58" fmla="*/ 426 w 983"/>
                <a:gd name="T59" fmla="*/ 32 h 940"/>
                <a:gd name="T60" fmla="*/ 348 w 983"/>
                <a:gd name="T61" fmla="*/ 93 h 940"/>
                <a:gd name="T62" fmla="*/ 359 w 983"/>
                <a:gd name="T63" fmla="*/ 171 h 940"/>
                <a:gd name="T64" fmla="*/ 283 w 983"/>
                <a:gd name="T65" fmla="*/ 198 h 940"/>
                <a:gd name="T66" fmla="*/ 316 w 983"/>
                <a:gd name="T67" fmla="*/ 211 h 940"/>
                <a:gd name="T68" fmla="*/ 311 w 983"/>
                <a:gd name="T69" fmla="*/ 252 h 940"/>
                <a:gd name="T70" fmla="*/ 262 w 983"/>
                <a:gd name="T71" fmla="*/ 254 h 940"/>
                <a:gd name="T72" fmla="*/ 236 w 983"/>
                <a:gd name="T73" fmla="*/ 256 h 940"/>
                <a:gd name="T74" fmla="*/ 185 w 983"/>
                <a:gd name="T75" fmla="*/ 223 h 940"/>
                <a:gd name="T76" fmla="*/ 177 w 983"/>
                <a:gd name="T77" fmla="*/ 223 h 940"/>
                <a:gd name="T78" fmla="*/ 165 w 983"/>
                <a:gd name="T79" fmla="*/ 242 h 940"/>
                <a:gd name="T80" fmla="*/ 94 w 983"/>
                <a:gd name="T81" fmla="*/ 250 h 940"/>
                <a:gd name="T82" fmla="*/ 49 w 983"/>
                <a:gd name="T83" fmla="*/ 251 h 940"/>
                <a:gd name="T84" fmla="*/ 8 w 983"/>
                <a:gd name="T85" fmla="*/ 253 h 940"/>
                <a:gd name="T86" fmla="*/ 10 w 983"/>
                <a:gd name="T87" fmla="*/ 276 h 940"/>
                <a:gd name="T88" fmla="*/ 34 w 983"/>
                <a:gd name="T89" fmla="*/ 331 h 940"/>
                <a:gd name="T90" fmla="*/ 44 w 983"/>
                <a:gd name="T91" fmla="*/ 366 h 940"/>
                <a:gd name="T92" fmla="*/ 83 w 983"/>
                <a:gd name="T93" fmla="*/ 410 h 940"/>
                <a:gd name="T94" fmla="*/ 111 w 983"/>
                <a:gd name="T95" fmla="*/ 377 h 940"/>
                <a:gd name="T96" fmla="*/ 214 w 983"/>
                <a:gd name="T97" fmla="*/ 328 h 940"/>
                <a:gd name="T98" fmla="*/ 235 w 983"/>
                <a:gd name="T99" fmla="*/ 440 h 940"/>
                <a:gd name="T100" fmla="*/ 343 w 983"/>
                <a:gd name="T101" fmla="*/ 537 h 940"/>
                <a:gd name="T102" fmla="*/ 305 w 983"/>
                <a:gd name="T103" fmla="*/ 535 h 940"/>
                <a:gd name="T104" fmla="*/ 331 w 983"/>
                <a:gd name="T105" fmla="*/ 624 h 940"/>
                <a:gd name="T106" fmla="*/ 410 w 983"/>
                <a:gd name="T107" fmla="*/ 708 h 940"/>
                <a:gd name="T108" fmla="*/ 485 w 983"/>
                <a:gd name="T109" fmla="*/ 708 h 940"/>
                <a:gd name="T110" fmla="*/ 608 w 983"/>
                <a:gd name="T111" fmla="*/ 783 h 940"/>
                <a:gd name="T112" fmla="*/ 710 w 983"/>
                <a:gd name="T113" fmla="*/ 853 h 940"/>
                <a:gd name="T114" fmla="*/ 647 w 983"/>
                <a:gd name="T115" fmla="*/ 827 h 940"/>
                <a:gd name="T116" fmla="*/ 614 w 983"/>
                <a:gd name="T117" fmla="*/ 829 h 940"/>
                <a:gd name="T118" fmla="*/ 716 w 983"/>
                <a:gd name="T119" fmla="*/ 876 h 940"/>
                <a:gd name="T120" fmla="*/ 782 w 983"/>
                <a:gd name="T121" fmla="*/ 906 h 940"/>
                <a:gd name="T122" fmla="*/ 808 w 983"/>
                <a:gd name="T123" fmla="*/ 915 h 940"/>
                <a:gd name="T124" fmla="*/ 849 w 983"/>
                <a:gd name="T125" fmla="*/ 917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3" h="940">
                  <a:moveTo>
                    <a:pt x="844" y="905"/>
                  </a:moveTo>
                  <a:cubicBezTo>
                    <a:pt x="843" y="905"/>
                    <a:pt x="843" y="905"/>
                    <a:pt x="842" y="905"/>
                  </a:cubicBezTo>
                  <a:cubicBezTo>
                    <a:pt x="827" y="900"/>
                    <a:pt x="820" y="908"/>
                    <a:pt x="820" y="908"/>
                  </a:cubicBezTo>
                  <a:cubicBezTo>
                    <a:pt x="744" y="839"/>
                    <a:pt x="744" y="839"/>
                    <a:pt x="744" y="839"/>
                  </a:cubicBezTo>
                  <a:cubicBezTo>
                    <a:pt x="718" y="842"/>
                    <a:pt x="718" y="842"/>
                    <a:pt x="718" y="842"/>
                  </a:cubicBezTo>
                  <a:cubicBezTo>
                    <a:pt x="718" y="842"/>
                    <a:pt x="730" y="823"/>
                    <a:pt x="712" y="803"/>
                  </a:cubicBezTo>
                  <a:cubicBezTo>
                    <a:pt x="691" y="783"/>
                    <a:pt x="647" y="762"/>
                    <a:pt x="644" y="746"/>
                  </a:cubicBezTo>
                  <a:cubicBezTo>
                    <a:pt x="641" y="727"/>
                    <a:pt x="645" y="716"/>
                    <a:pt x="645" y="716"/>
                  </a:cubicBezTo>
                  <a:cubicBezTo>
                    <a:pt x="605" y="691"/>
                    <a:pt x="605" y="691"/>
                    <a:pt x="605" y="691"/>
                  </a:cubicBezTo>
                  <a:cubicBezTo>
                    <a:pt x="548" y="635"/>
                    <a:pt x="548" y="635"/>
                    <a:pt x="548" y="635"/>
                  </a:cubicBezTo>
                  <a:cubicBezTo>
                    <a:pt x="541" y="623"/>
                    <a:pt x="541" y="623"/>
                    <a:pt x="541" y="623"/>
                  </a:cubicBezTo>
                  <a:cubicBezTo>
                    <a:pt x="541" y="623"/>
                    <a:pt x="497" y="590"/>
                    <a:pt x="476" y="562"/>
                  </a:cubicBezTo>
                  <a:cubicBezTo>
                    <a:pt x="451" y="534"/>
                    <a:pt x="456" y="516"/>
                    <a:pt x="449" y="496"/>
                  </a:cubicBezTo>
                  <a:cubicBezTo>
                    <a:pt x="439" y="473"/>
                    <a:pt x="421" y="460"/>
                    <a:pt x="421" y="460"/>
                  </a:cubicBezTo>
                  <a:cubicBezTo>
                    <a:pt x="429" y="445"/>
                    <a:pt x="429" y="445"/>
                    <a:pt x="429" y="445"/>
                  </a:cubicBezTo>
                  <a:cubicBezTo>
                    <a:pt x="412" y="422"/>
                    <a:pt x="412" y="422"/>
                    <a:pt x="412" y="422"/>
                  </a:cubicBezTo>
                  <a:cubicBezTo>
                    <a:pt x="378" y="416"/>
                    <a:pt x="378" y="416"/>
                    <a:pt x="378" y="416"/>
                  </a:cubicBezTo>
                  <a:cubicBezTo>
                    <a:pt x="378" y="416"/>
                    <a:pt x="352" y="327"/>
                    <a:pt x="379" y="317"/>
                  </a:cubicBezTo>
                  <a:cubicBezTo>
                    <a:pt x="406" y="303"/>
                    <a:pt x="416" y="319"/>
                    <a:pt x="427" y="331"/>
                  </a:cubicBezTo>
                  <a:cubicBezTo>
                    <a:pt x="438" y="343"/>
                    <a:pt x="459" y="367"/>
                    <a:pt x="471" y="359"/>
                  </a:cubicBezTo>
                  <a:cubicBezTo>
                    <a:pt x="486" y="356"/>
                    <a:pt x="488" y="311"/>
                    <a:pt x="503" y="307"/>
                  </a:cubicBezTo>
                  <a:cubicBezTo>
                    <a:pt x="518" y="308"/>
                    <a:pt x="555" y="318"/>
                    <a:pt x="555" y="318"/>
                  </a:cubicBezTo>
                  <a:cubicBezTo>
                    <a:pt x="575" y="296"/>
                    <a:pt x="575" y="296"/>
                    <a:pt x="575" y="296"/>
                  </a:cubicBezTo>
                  <a:cubicBezTo>
                    <a:pt x="575" y="296"/>
                    <a:pt x="599" y="324"/>
                    <a:pt x="614" y="324"/>
                  </a:cubicBezTo>
                  <a:cubicBezTo>
                    <a:pt x="693" y="328"/>
                    <a:pt x="693" y="328"/>
                    <a:pt x="693" y="328"/>
                  </a:cubicBezTo>
                  <a:cubicBezTo>
                    <a:pt x="693" y="328"/>
                    <a:pt x="707" y="340"/>
                    <a:pt x="718" y="341"/>
                  </a:cubicBezTo>
                  <a:cubicBezTo>
                    <a:pt x="733" y="341"/>
                    <a:pt x="750" y="315"/>
                    <a:pt x="750" y="315"/>
                  </a:cubicBezTo>
                  <a:cubicBezTo>
                    <a:pt x="750" y="315"/>
                    <a:pt x="764" y="335"/>
                    <a:pt x="775" y="336"/>
                  </a:cubicBezTo>
                  <a:cubicBezTo>
                    <a:pt x="786" y="336"/>
                    <a:pt x="787" y="317"/>
                    <a:pt x="787" y="317"/>
                  </a:cubicBezTo>
                  <a:cubicBezTo>
                    <a:pt x="813" y="322"/>
                    <a:pt x="813" y="322"/>
                    <a:pt x="813" y="322"/>
                  </a:cubicBezTo>
                  <a:cubicBezTo>
                    <a:pt x="835" y="339"/>
                    <a:pt x="835" y="339"/>
                    <a:pt x="835" y="339"/>
                  </a:cubicBezTo>
                  <a:cubicBezTo>
                    <a:pt x="835" y="339"/>
                    <a:pt x="843" y="327"/>
                    <a:pt x="865" y="332"/>
                  </a:cubicBezTo>
                  <a:cubicBezTo>
                    <a:pt x="883" y="341"/>
                    <a:pt x="874" y="375"/>
                    <a:pt x="893" y="376"/>
                  </a:cubicBezTo>
                  <a:cubicBezTo>
                    <a:pt x="915" y="377"/>
                    <a:pt x="931" y="358"/>
                    <a:pt x="931" y="358"/>
                  </a:cubicBezTo>
                  <a:cubicBezTo>
                    <a:pt x="925" y="316"/>
                    <a:pt x="925" y="316"/>
                    <a:pt x="925" y="316"/>
                  </a:cubicBezTo>
                  <a:cubicBezTo>
                    <a:pt x="941" y="298"/>
                    <a:pt x="941" y="298"/>
                    <a:pt x="941" y="298"/>
                  </a:cubicBezTo>
                  <a:cubicBezTo>
                    <a:pt x="982" y="300"/>
                    <a:pt x="982" y="300"/>
                    <a:pt x="982" y="300"/>
                  </a:cubicBezTo>
                  <a:cubicBezTo>
                    <a:pt x="983" y="288"/>
                    <a:pt x="983" y="288"/>
                    <a:pt x="983" y="288"/>
                  </a:cubicBezTo>
                  <a:cubicBezTo>
                    <a:pt x="942" y="286"/>
                    <a:pt x="942" y="286"/>
                    <a:pt x="942" y="286"/>
                  </a:cubicBezTo>
                  <a:cubicBezTo>
                    <a:pt x="905" y="262"/>
                    <a:pt x="905" y="262"/>
                    <a:pt x="905" y="262"/>
                  </a:cubicBezTo>
                  <a:cubicBezTo>
                    <a:pt x="905" y="262"/>
                    <a:pt x="887" y="245"/>
                    <a:pt x="906" y="239"/>
                  </a:cubicBezTo>
                  <a:cubicBezTo>
                    <a:pt x="929" y="232"/>
                    <a:pt x="934" y="213"/>
                    <a:pt x="915" y="212"/>
                  </a:cubicBezTo>
                  <a:cubicBezTo>
                    <a:pt x="900" y="215"/>
                    <a:pt x="899" y="231"/>
                    <a:pt x="889" y="215"/>
                  </a:cubicBezTo>
                  <a:cubicBezTo>
                    <a:pt x="878" y="203"/>
                    <a:pt x="898" y="185"/>
                    <a:pt x="898" y="169"/>
                  </a:cubicBezTo>
                  <a:cubicBezTo>
                    <a:pt x="899" y="166"/>
                    <a:pt x="892" y="154"/>
                    <a:pt x="881" y="142"/>
                  </a:cubicBezTo>
                  <a:cubicBezTo>
                    <a:pt x="877" y="142"/>
                    <a:pt x="877" y="142"/>
                    <a:pt x="877" y="142"/>
                  </a:cubicBezTo>
                  <a:cubicBezTo>
                    <a:pt x="851" y="144"/>
                    <a:pt x="851" y="144"/>
                    <a:pt x="851" y="144"/>
                  </a:cubicBezTo>
                  <a:cubicBezTo>
                    <a:pt x="823" y="177"/>
                    <a:pt x="823" y="177"/>
                    <a:pt x="823" y="177"/>
                  </a:cubicBezTo>
                  <a:cubicBezTo>
                    <a:pt x="823" y="177"/>
                    <a:pt x="786" y="179"/>
                    <a:pt x="767" y="178"/>
                  </a:cubicBezTo>
                  <a:cubicBezTo>
                    <a:pt x="752" y="178"/>
                    <a:pt x="689" y="167"/>
                    <a:pt x="689" y="167"/>
                  </a:cubicBezTo>
                  <a:cubicBezTo>
                    <a:pt x="689" y="167"/>
                    <a:pt x="686" y="148"/>
                    <a:pt x="671" y="139"/>
                  </a:cubicBezTo>
                  <a:cubicBezTo>
                    <a:pt x="657" y="131"/>
                    <a:pt x="634" y="134"/>
                    <a:pt x="634" y="134"/>
                  </a:cubicBezTo>
                  <a:cubicBezTo>
                    <a:pt x="573" y="77"/>
                    <a:pt x="573" y="77"/>
                    <a:pt x="573" y="77"/>
                  </a:cubicBezTo>
                  <a:cubicBezTo>
                    <a:pt x="573" y="77"/>
                    <a:pt x="567" y="58"/>
                    <a:pt x="560" y="46"/>
                  </a:cubicBezTo>
                  <a:cubicBezTo>
                    <a:pt x="553" y="38"/>
                    <a:pt x="530" y="41"/>
                    <a:pt x="530" y="41"/>
                  </a:cubicBezTo>
                  <a:cubicBezTo>
                    <a:pt x="523" y="25"/>
                    <a:pt x="523" y="25"/>
                    <a:pt x="523" y="25"/>
                  </a:cubicBezTo>
                  <a:cubicBezTo>
                    <a:pt x="501" y="13"/>
                    <a:pt x="501" y="13"/>
                    <a:pt x="501" y="13"/>
                  </a:cubicBezTo>
                  <a:cubicBezTo>
                    <a:pt x="501" y="13"/>
                    <a:pt x="472" y="0"/>
                    <a:pt x="457" y="3"/>
                  </a:cubicBezTo>
                  <a:cubicBezTo>
                    <a:pt x="446" y="3"/>
                    <a:pt x="455" y="41"/>
                    <a:pt x="455" y="41"/>
                  </a:cubicBezTo>
                  <a:cubicBezTo>
                    <a:pt x="455" y="41"/>
                    <a:pt x="433" y="33"/>
                    <a:pt x="426" y="32"/>
                  </a:cubicBezTo>
                  <a:cubicBezTo>
                    <a:pt x="418" y="32"/>
                    <a:pt x="425" y="55"/>
                    <a:pt x="425" y="55"/>
                  </a:cubicBezTo>
                  <a:cubicBezTo>
                    <a:pt x="425" y="55"/>
                    <a:pt x="360" y="83"/>
                    <a:pt x="348" y="93"/>
                  </a:cubicBezTo>
                  <a:cubicBezTo>
                    <a:pt x="336" y="108"/>
                    <a:pt x="369" y="125"/>
                    <a:pt x="369" y="125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41" y="162"/>
                    <a:pt x="341" y="162"/>
                    <a:pt x="341" y="162"/>
                  </a:cubicBezTo>
                  <a:cubicBezTo>
                    <a:pt x="341" y="162"/>
                    <a:pt x="291" y="186"/>
                    <a:pt x="283" y="198"/>
                  </a:cubicBezTo>
                  <a:cubicBezTo>
                    <a:pt x="275" y="212"/>
                    <a:pt x="310" y="199"/>
                    <a:pt x="310" y="199"/>
                  </a:cubicBezTo>
                  <a:cubicBezTo>
                    <a:pt x="316" y="211"/>
                    <a:pt x="316" y="211"/>
                    <a:pt x="316" y="211"/>
                  </a:cubicBezTo>
                  <a:cubicBezTo>
                    <a:pt x="316" y="211"/>
                    <a:pt x="309" y="222"/>
                    <a:pt x="301" y="229"/>
                  </a:cubicBezTo>
                  <a:cubicBezTo>
                    <a:pt x="293" y="236"/>
                    <a:pt x="311" y="252"/>
                    <a:pt x="311" y="252"/>
                  </a:cubicBezTo>
                  <a:cubicBezTo>
                    <a:pt x="311" y="252"/>
                    <a:pt x="299" y="267"/>
                    <a:pt x="277" y="266"/>
                  </a:cubicBezTo>
                  <a:cubicBezTo>
                    <a:pt x="254" y="265"/>
                    <a:pt x="262" y="254"/>
                    <a:pt x="262" y="254"/>
                  </a:cubicBezTo>
                  <a:cubicBezTo>
                    <a:pt x="262" y="254"/>
                    <a:pt x="244" y="242"/>
                    <a:pt x="237" y="241"/>
                  </a:cubicBezTo>
                  <a:cubicBezTo>
                    <a:pt x="233" y="241"/>
                    <a:pt x="236" y="256"/>
                    <a:pt x="236" y="256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85" y="223"/>
                    <a:pt x="185" y="223"/>
                    <a:pt x="185" y="223"/>
                  </a:cubicBezTo>
                  <a:cubicBezTo>
                    <a:pt x="185" y="223"/>
                    <a:pt x="186" y="208"/>
                    <a:pt x="178" y="208"/>
                  </a:cubicBezTo>
                  <a:cubicBezTo>
                    <a:pt x="174" y="211"/>
                    <a:pt x="177" y="223"/>
                    <a:pt x="177" y="223"/>
                  </a:cubicBezTo>
                  <a:cubicBezTo>
                    <a:pt x="170" y="227"/>
                    <a:pt x="170" y="227"/>
                    <a:pt x="170" y="227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05" y="258"/>
                    <a:pt x="105" y="258"/>
                    <a:pt x="105" y="258"/>
                  </a:cubicBezTo>
                  <a:cubicBezTo>
                    <a:pt x="94" y="250"/>
                    <a:pt x="94" y="250"/>
                    <a:pt x="94" y="250"/>
                  </a:cubicBezTo>
                  <a:cubicBezTo>
                    <a:pt x="67" y="268"/>
                    <a:pt x="67" y="268"/>
                    <a:pt x="67" y="268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9" y="251"/>
                    <a:pt x="33" y="266"/>
                    <a:pt x="30" y="266"/>
                  </a:cubicBezTo>
                  <a:cubicBezTo>
                    <a:pt x="22" y="265"/>
                    <a:pt x="8" y="253"/>
                    <a:pt x="8" y="253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10" y="276"/>
                    <a:pt x="10" y="276"/>
                    <a:pt x="10" y="27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34" y="331"/>
                    <a:pt x="34" y="331"/>
                    <a:pt x="34" y="331"/>
                  </a:cubicBezTo>
                  <a:cubicBezTo>
                    <a:pt x="19" y="338"/>
                    <a:pt x="19" y="338"/>
                    <a:pt x="19" y="338"/>
                  </a:cubicBezTo>
                  <a:cubicBezTo>
                    <a:pt x="44" y="366"/>
                    <a:pt x="44" y="366"/>
                    <a:pt x="44" y="366"/>
                  </a:cubicBezTo>
                  <a:cubicBezTo>
                    <a:pt x="71" y="425"/>
                    <a:pt x="71" y="425"/>
                    <a:pt x="71" y="425"/>
                  </a:cubicBezTo>
                  <a:cubicBezTo>
                    <a:pt x="83" y="410"/>
                    <a:pt x="83" y="410"/>
                    <a:pt x="83" y="410"/>
                  </a:cubicBezTo>
                  <a:cubicBezTo>
                    <a:pt x="89" y="364"/>
                    <a:pt x="89" y="364"/>
                    <a:pt x="89" y="364"/>
                  </a:cubicBezTo>
                  <a:cubicBezTo>
                    <a:pt x="89" y="364"/>
                    <a:pt x="99" y="380"/>
                    <a:pt x="111" y="377"/>
                  </a:cubicBezTo>
                  <a:cubicBezTo>
                    <a:pt x="122" y="370"/>
                    <a:pt x="118" y="301"/>
                    <a:pt x="133" y="290"/>
                  </a:cubicBezTo>
                  <a:cubicBezTo>
                    <a:pt x="149" y="279"/>
                    <a:pt x="214" y="328"/>
                    <a:pt x="214" y="328"/>
                  </a:cubicBezTo>
                  <a:cubicBezTo>
                    <a:pt x="238" y="375"/>
                    <a:pt x="238" y="375"/>
                    <a:pt x="238" y="375"/>
                  </a:cubicBezTo>
                  <a:cubicBezTo>
                    <a:pt x="238" y="375"/>
                    <a:pt x="217" y="420"/>
                    <a:pt x="235" y="440"/>
                  </a:cubicBezTo>
                  <a:cubicBezTo>
                    <a:pt x="249" y="460"/>
                    <a:pt x="295" y="516"/>
                    <a:pt x="295" y="516"/>
                  </a:cubicBezTo>
                  <a:cubicBezTo>
                    <a:pt x="295" y="516"/>
                    <a:pt x="332" y="533"/>
                    <a:pt x="343" y="537"/>
                  </a:cubicBezTo>
                  <a:cubicBezTo>
                    <a:pt x="350" y="541"/>
                    <a:pt x="364" y="561"/>
                    <a:pt x="364" y="561"/>
                  </a:cubicBezTo>
                  <a:cubicBezTo>
                    <a:pt x="364" y="561"/>
                    <a:pt x="313" y="539"/>
                    <a:pt x="305" y="535"/>
                  </a:cubicBezTo>
                  <a:cubicBezTo>
                    <a:pt x="298" y="535"/>
                    <a:pt x="275" y="541"/>
                    <a:pt x="275" y="541"/>
                  </a:cubicBezTo>
                  <a:cubicBezTo>
                    <a:pt x="275" y="541"/>
                    <a:pt x="298" y="611"/>
                    <a:pt x="331" y="624"/>
                  </a:cubicBezTo>
                  <a:cubicBezTo>
                    <a:pt x="361" y="637"/>
                    <a:pt x="411" y="678"/>
                    <a:pt x="411" y="678"/>
                  </a:cubicBezTo>
                  <a:cubicBezTo>
                    <a:pt x="411" y="678"/>
                    <a:pt x="399" y="696"/>
                    <a:pt x="410" y="708"/>
                  </a:cubicBezTo>
                  <a:cubicBezTo>
                    <a:pt x="424" y="721"/>
                    <a:pt x="439" y="717"/>
                    <a:pt x="439" y="717"/>
                  </a:cubicBezTo>
                  <a:cubicBezTo>
                    <a:pt x="485" y="708"/>
                    <a:pt x="485" y="708"/>
                    <a:pt x="485" y="708"/>
                  </a:cubicBezTo>
                  <a:cubicBezTo>
                    <a:pt x="569" y="735"/>
                    <a:pt x="569" y="735"/>
                    <a:pt x="569" y="735"/>
                  </a:cubicBezTo>
                  <a:cubicBezTo>
                    <a:pt x="569" y="735"/>
                    <a:pt x="583" y="770"/>
                    <a:pt x="608" y="783"/>
                  </a:cubicBezTo>
                  <a:cubicBezTo>
                    <a:pt x="630" y="792"/>
                    <a:pt x="659" y="816"/>
                    <a:pt x="674" y="828"/>
                  </a:cubicBezTo>
                  <a:cubicBezTo>
                    <a:pt x="684" y="840"/>
                    <a:pt x="710" y="853"/>
                    <a:pt x="710" y="853"/>
                  </a:cubicBezTo>
                  <a:cubicBezTo>
                    <a:pt x="710" y="853"/>
                    <a:pt x="680" y="844"/>
                    <a:pt x="673" y="839"/>
                  </a:cubicBezTo>
                  <a:cubicBezTo>
                    <a:pt x="666" y="835"/>
                    <a:pt x="655" y="827"/>
                    <a:pt x="647" y="827"/>
                  </a:cubicBezTo>
                  <a:cubicBezTo>
                    <a:pt x="636" y="822"/>
                    <a:pt x="592" y="813"/>
                    <a:pt x="592" y="813"/>
                  </a:cubicBezTo>
                  <a:cubicBezTo>
                    <a:pt x="592" y="813"/>
                    <a:pt x="606" y="829"/>
                    <a:pt x="614" y="829"/>
                  </a:cubicBezTo>
                  <a:cubicBezTo>
                    <a:pt x="621" y="833"/>
                    <a:pt x="665" y="851"/>
                    <a:pt x="665" y="851"/>
                  </a:cubicBezTo>
                  <a:cubicBezTo>
                    <a:pt x="716" y="876"/>
                    <a:pt x="716" y="876"/>
                    <a:pt x="716" y="876"/>
                  </a:cubicBezTo>
                  <a:cubicBezTo>
                    <a:pt x="724" y="869"/>
                    <a:pt x="724" y="869"/>
                    <a:pt x="724" y="869"/>
                  </a:cubicBezTo>
                  <a:cubicBezTo>
                    <a:pt x="782" y="906"/>
                    <a:pt x="782" y="906"/>
                    <a:pt x="782" y="906"/>
                  </a:cubicBezTo>
                  <a:cubicBezTo>
                    <a:pt x="797" y="907"/>
                    <a:pt x="797" y="907"/>
                    <a:pt x="797" y="907"/>
                  </a:cubicBezTo>
                  <a:cubicBezTo>
                    <a:pt x="808" y="915"/>
                    <a:pt x="808" y="915"/>
                    <a:pt x="808" y="915"/>
                  </a:cubicBezTo>
                  <a:cubicBezTo>
                    <a:pt x="848" y="940"/>
                    <a:pt x="848" y="940"/>
                    <a:pt x="848" y="940"/>
                  </a:cubicBezTo>
                  <a:cubicBezTo>
                    <a:pt x="849" y="917"/>
                    <a:pt x="849" y="917"/>
                    <a:pt x="849" y="917"/>
                  </a:cubicBezTo>
                  <a:cubicBezTo>
                    <a:pt x="849" y="910"/>
                    <a:pt x="847" y="906"/>
                    <a:pt x="844" y="90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Freeform 307">
              <a:extLst>
                <a:ext uri="{FF2B5EF4-FFF2-40B4-BE49-F238E27FC236}">
                  <a16:creationId xmlns:a16="http://schemas.microsoft.com/office/drawing/2014/main" id="{6C8E9AA0-EB55-4C66-AC15-77EF7C0066C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9388" y="5197929"/>
              <a:ext cx="4785" cy="6379"/>
            </a:xfrm>
            <a:custGeom>
              <a:avLst/>
              <a:gdLst>
                <a:gd name="T0" fmla="*/ 0 w 7"/>
                <a:gd name="T1" fmla="*/ 0 h 12"/>
                <a:gd name="T2" fmla="*/ 5 w 7"/>
                <a:gd name="T3" fmla="*/ 12 h 12"/>
                <a:gd name="T4" fmla="*/ 7 w 7"/>
                <a:gd name="T5" fmla="*/ 11 h 12"/>
                <a:gd name="T6" fmla="*/ 0 w 7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3" y="1"/>
                    <a:pt x="5" y="5"/>
                    <a:pt x="5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6"/>
                    <a:pt x="4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Freeform 308">
              <a:extLst>
                <a:ext uri="{FF2B5EF4-FFF2-40B4-BE49-F238E27FC236}">
                  <a16:creationId xmlns:a16="http://schemas.microsoft.com/office/drawing/2014/main" id="{ADB1CE04-A7C9-42EF-98C8-13E8F978D49D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2319" y="5183576"/>
              <a:ext cx="177026" cy="366802"/>
            </a:xfrm>
            <a:custGeom>
              <a:avLst/>
              <a:gdLst>
                <a:gd name="T0" fmla="*/ 226 w 336"/>
                <a:gd name="T1" fmla="*/ 658 h 695"/>
                <a:gd name="T2" fmla="*/ 209 w 336"/>
                <a:gd name="T3" fmla="*/ 619 h 695"/>
                <a:gd name="T4" fmla="*/ 233 w 336"/>
                <a:gd name="T5" fmla="*/ 593 h 695"/>
                <a:gd name="T6" fmla="*/ 280 w 336"/>
                <a:gd name="T7" fmla="*/ 546 h 695"/>
                <a:gd name="T8" fmla="*/ 297 w 336"/>
                <a:gd name="T9" fmla="*/ 497 h 695"/>
                <a:gd name="T10" fmla="*/ 336 w 336"/>
                <a:gd name="T11" fmla="*/ 461 h 695"/>
                <a:gd name="T12" fmla="*/ 320 w 336"/>
                <a:gd name="T13" fmla="*/ 406 h 695"/>
                <a:gd name="T14" fmla="*/ 298 w 336"/>
                <a:gd name="T15" fmla="*/ 390 h 695"/>
                <a:gd name="T16" fmla="*/ 262 w 336"/>
                <a:gd name="T17" fmla="*/ 362 h 695"/>
                <a:gd name="T18" fmla="*/ 223 w 336"/>
                <a:gd name="T19" fmla="*/ 306 h 695"/>
                <a:gd name="T20" fmla="*/ 214 w 336"/>
                <a:gd name="T21" fmla="*/ 256 h 695"/>
                <a:gd name="T22" fmla="*/ 228 w 336"/>
                <a:gd name="T23" fmla="*/ 199 h 695"/>
                <a:gd name="T24" fmla="*/ 214 w 336"/>
                <a:gd name="T25" fmla="*/ 95 h 695"/>
                <a:gd name="T26" fmla="*/ 153 w 336"/>
                <a:gd name="T27" fmla="*/ 39 h 695"/>
                <a:gd name="T28" fmla="*/ 150 w 336"/>
                <a:gd name="T29" fmla="*/ 35 h 695"/>
                <a:gd name="T30" fmla="*/ 146 w 336"/>
                <a:gd name="T31" fmla="*/ 31 h 695"/>
                <a:gd name="T32" fmla="*/ 143 w 336"/>
                <a:gd name="T33" fmla="*/ 29 h 695"/>
                <a:gd name="T34" fmla="*/ 136 w 336"/>
                <a:gd name="T35" fmla="*/ 23 h 695"/>
                <a:gd name="T36" fmla="*/ 135 w 336"/>
                <a:gd name="T37" fmla="*/ 23 h 695"/>
                <a:gd name="T38" fmla="*/ 101 w 336"/>
                <a:gd name="T39" fmla="*/ 44 h 695"/>
                <a:gd name="T40" fmla="*/ 76 w 336"/>
                <a:gd name="T41" fmla="*/ 5 h 695"/>
                <a:gd name="T42" fmla="*/ 0 w 336"/>
                <a:gd name="T43" fmla="*/ 123 h 695"/>
                <a:gd name="T44" fmla="*/ 13 w 336"/>
                <a:gd name="T45" fmla="*/ 162 h 695"/>
                <a:gd name="T46" fmla="*/ 45 w 336"/>
                <a:gd name="T47" fmla="*/ 198 h 695"/>
                <a:gd name="T48" fmla="*/ 65 w 336"/>
                <a:gd name="T49" fmla="*/ 249 h 695"/>
                <a:gd name="T50" fmla="*/ 39 w 336"/>
                <a:gd name="T51" fmla="*/ 255 h 695"/>
                <a:gd name="T52" fmla="*/ 29 w 336"/>
                <a:gd name="T53" fmla="*/ 305 h 695"/>
                <a:gd name="T54" fmla="*/ 54 w 336"/>
                <a:gd name="T55" fmla="*/ 329 h 695"/>
                <a:gd name="T56" fmla="*/ 44 w 336"/>
                <a:gd name="T57" fmla="*/ 386 h 695"/>
                <a:gd name="T58" fmla="*/ 36 w 336"/>
                <a:gd name="T59" fmla="*/ 404 h 695"/>
                <a:gd name="T60" fmla="*/ 38 w 336"/>
                <a:gd name="T61" fmla="*/ 427 h 695"/>
                <a:gd name="T62" fmla="*/ 25 w 336"/>
                <a:gd name="T63" fmla="*/ 465 h 695"/>
                <a:gd name="T64" fmla="*/ 50 w 336"/>
                <a:gd name="T65" fmla="*/ 493 h 695"/>
                <a:gd name="T66" fmla="*/ 38 w 336"/>
                <a:gd name="T67" fmla="*/ 504 h 695"/>
                <a:gd name="T68" fmla="*/ 48 w 336"/>
                <a:gd name="T69" fmla="*/ 546 h 695"/>
                <a:gd name="T70" fmla="*/ 38 w 336"/>
                <a:gd name="T71" fmla="*/ 523 h 695"/>
                <a:gd name="T72" fmla="*/ 22 w 336"/>
                <a:gd name="T73" fmla="*/ 526 h 695"/>
                <a:gd name="T74" fmla="*/ 94 w 336"/>
                <a:gd name="T75" fmla="*/ 591 h 695"/>
                <a:gd name="T76" fmla="*/ 120 w 336"/>
                <a:gd name="T77" fmla="*/ 607 h 695"/>
                <a:gd name="T78" fmla="*/ 140 w 336"/>
                <a:gd name="T79" fmla="*/ 646 h 695"/>
                <a:gd name="T80" fmla="*/ 157 w 336"/>
                <a:gd name="T81" fmla="*/ 685 h 695"/>
                <a:gd name="T82" fmla="*/ 210 w 336"/>
                <a:gd name="T83" fmla="*/ 67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6" h="695">
                  <a:moveTo>
                    <a:pt x="211" y="657"/>
                  </a:moveTo>
                  <a:cubicBezTo>
                    <a:pt x="211" y="654"/>
                    <a:pt x="226" y="658"/>
                    <a:pt x="226" y="658"/>
                  </a:cubicBezTo>
                  <a:cubicBezTo>
                    <a:pt x="223" y="643"/>
                    <a:pt x="223" y="643"/>
                    <a:pt x="223" y="643"/>
                  </a:cubicBezTo>
                  <a:cubicBezTo>
                    <a:pt x="223" y="643"/>
                    <a:pt x="205" y="630"/>
                    <a:pt x="209" y="619"/>
                  </a:cubicBezTo>
                  <a:cubicBezTo>
                    <a:pt x="213" y="604"/>
                    <a:pt x="224" y="608"/>
                    <a:pt x="224" y="608"/>
                  </a:cubicBezTo>
                  <a:cubicBezTo>
                    <a:pt x="224" y="608"/>
                    <a:pt x="221" y="597"/>
                    <a:pt x="233" y="593"/>
                  </a:cubicBezTo>
                  <a:cubicBezTo>
                    <a:pt x="244" y="590"/>
                    <a:pt x="251" y="602"/>
                    <a:pt x="270" y="588"/>
                  </a:cubicBezTo>
                  <a:cubicBezTo>
                    <a:pt x="286" y="569"/>
                    <a:pt x="280" y="546"/>
                    <a:pt x="280" y="546"/>
                  </a:cubicBezTo>
                  <a:cubicBezTo>
                    <a:pt x="292" y="527"/>
                    <a:pt x="292" y="527"/>
                    <a:pt x="292" y="527"/>
                  </a:cubicBezTo>
                  <a:cubicBezTo>
                    <a:pt x="292" y="527"/>
                    <a:pt x="285" y="504"/>
                    <a:pt x="297" y="497"/>
                  </a:cubicBezTo>
                  <a:cubicBezTo>
                    <a:pt x="305" y="494"/>
                    <a:pt x="316" y="494"/>
                    <a:pt x="316" y="494"/>
                  </a:cubicBezTo>
                  <a:cubicBezTo>
                    <a:pt x="316" y="494"/>
                    <a:pt x="335" y="476"/>
                    <a:pt x="336" y="461"/>
                  </a:cubicBezTo>
                  <a:cubicBezTo>
                    <a:pt x="333" y="445"/>
                    <a:pt x="319" y="433"/>
                    <a:pt x="319" y="433"/>
                  </a:cubicBezTo>
                  <a:cubicBezTo>
                    <a:pt x="320" y="406"/>
                    <a:pt x="320" y="406"/>
                    <a:pt x="320" y="406"/>
                  </a:cubicBezTo>
                  <a:cubicBezTo>
                    <a:pt x="317" y="395"/>
                    <a:pt x="317" y="395"/>
                    <a:pt x="317" y="395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275" y="404"/>
                    <a:pt x="275" y="404"/>
                    <a:pt x="275" y="404"/>
                  </a:cubicBezTo>
                  <a:cubicBezTo>
                    <a:pt x="262" y="362"/>
                    <a:pt x="262" y="362"/>
                    <a:pt x="262" y="362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14" y="256"/>
                    <a:pt x="214" y="256"/>
                    <a:pt x="214" y="256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38" y="150"/>
                    <a:pt x="238" y="150"/>
                    <a:pt x="238" y="150"/>
                  </a:cubicBezTo>
                  <a:cubicBezTo>
                    <a:pt x="238" y="150"/>
                    <a:pt x="229" y="111"/>
                    <a:pt x="214" y="95"/>
                  </a:cubicBezTo>
                  <a:cubicBezTo>
                    <a:pt x="200" y="79"/>
                    <a:pt x="163" y="74"/>
                    <a:pt x="163" y="74"/>
                  </a:cubicBezTo>
                  <a:cubicBezTo>
                    <a:pt x="163" y="74"/>
                    <a:pt x="160" y="47"/>
                    <a:pt x="153" y="39"/>
                  </a:cubicBezTo>
                  <a:cubicBezTo>
                    <a:pt x="152" y="38"/>
                    <a:pt x="151" y="37"/>
                    <a:pt x="150" y="35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49" y="34"/>
                    <a:pt x="147" y="33"/>
                    <a:pt x="146" y="32"/>
                  </a:cubicBezTo>
                  <a:cubicBezTo>
                    <a:pt x="146" y="32"/>
                    <a:pt x="146" y="31"/>
                    <a:pt x="146" y="31"/>
                  </a:cubicBezTo>
                  <a:cubicBezTo>
                    <a:pt x="145" y="31"/>
                    <a:pt x="145" y="31"/>
                    <a:pt x="144" y="30"/>
                  </a:cubicBezTo>
                  <a:cubicBezTo>
                    <a:pt x="144" y="30"/>
                    <a:pt x="144" y="30"/>
                    <a:pt x="143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0" y="26"/>
                    <a:pt x="137" y="24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6" y="23"/>
                    <a:pt x="136" y="23"/>
                    <a:pt x="135" y="23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5" y="193"/>
                    <a:pt x="26" y="194"/>
                    <a:pt x="45" y="198"/>
                  </a:cubicBezTo>
                  <a:cubicBezTo>
                    <a:pt x="63" y="203"/>
                    <a:pt x="55" y="214"/>
                    <a:pt x="55" y="214"/>
                  </a:cubicBezTo>
                  <a:cubicBezTo>
                    <a:pt x="65" y="249"/>
                    <a:pt x="65" y="249"/>
                    <a:pt x="65" y="249"/>
                  </a:cubicBezTo>
                  <a:cubicBezTo>
                    <a:pt x="57" y="256"/>
                    <a:pt x="57" y="256"/>
                    <a:pt x="57" y="256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48" y="286"/>
                    <a:pt x="48" y="286"/>
                    <a:pt x="48" y="286"/>
                  </a:cubicBezTo>
                  <a:cubicBezTo>
                    <a:pt x="48" y="286"/>
                    <a:pt x="30" y="285"/>
                    <a:pt x="29" y="305"/>
                  </a:cubicBezTo>
                  <a:cubicBezTo>
                    <a:pt x="32" y="324"/>
                    <a:pt x="35" y="324"/>
                    <a:pt x="35" y="324"/>
                  </a:cubicBezTo>
                  <a:cubicBezTo>
                    <a:pt x="35" y="324"/>
                    <a:pt x="54" y="321"/>
                    <a:pt x="54" y="329"/>
                  </a:cubicBezTo>
                  <a:cubicBezTo>
                    <a:pt x="54" y="336"/>
                    <a:pt x="38" y="358"/>
                    <a:pt x="38" y="358"/>
                  </a:cubicBezTo>
                  <a:cubicBezTo>
                    <a:pt x="44" y="386"/>
                    <a:pt x="44" y="386"/>
                    <a:pt x="44" y="386"/>
                  </a:cubicBezTo>
                  <a:cubicBezTo>
                    <a:pt x="44" y="386"/>
                    <a:pt x="66" y="398"/>
                    <a:pt x="58" y="405"/>
                  </a:cubicBezTo>
                  <a:cubicBezTo>
                    <a:pt x="50" y="413"/>
                    <a:pt x="36" y="404"/>
                    <a:pt x="36" y="404"/>
                  </a:cubicBezTo>
                  <a:cubicBezTo>
                    <a:pt x="28" y="415"/>
                    <a:pt x="28" y="415"/>
                    <a:pt x="28" y="415"/>
                  </a:cubicBezTo>
                  <a:cubicBezTo>
                    <a:pt x="38" y="427"/>
                    <a:pt x="38" y="427"/>
                    <a:pt x="38" y="427"/>
                  </a:cubicBezTo>
                  <a:cubicBezTo>
                    <a:pt x="33" y="454"/>
                    <a:pt x="33" y="454"/>
                    <a:pt x="33" y="454"/>
                  </a:cubicBezTo>
                  <a:cubicBezTo>
                    <a:pt x="25" y="465"/>
                    <a:pt x="25" y="465"/>
                    <a:pt x="25" y="465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32" y="488"/>
                    <a:pt x="51" y="482"/>
                    <a:pt x="50" y="493"/>
                  </a:cubicBezTo>
                  <a:cubicBezTo>
                    <a:pt x="50" y="501"/>
                    <a:pt x="39" y="500"/>
                    <a:pt x="39" y="500"/>
                  </a:cubicBezTo>
                  <a:cubicBezTo>
                    <a:pt x="38" y="504"/>
                    <a:pt x="38" y="504"/>
                    <a:pt x="38" y="504"/>
                  </a:cubicBezTo>
                  <a:cubicBezTo>
                    <a:pt x="38" y="504"/>
                    <a:pt x="61" y="509"/>
                    <a:pt x="56" y="528"/>
                  </a:cubicBezTo>
                  <a:cubicBezTo>
                    <a:pt x="51" y="550"/>
                    <a:pt x="48" y="546"/>
                    <a:pt x="48" y="546"/>
                  </a:cubicBezTo>
                  <a:cubicBezTo>
                    <a:pt x="48" y="546"/>
                    <a:pt x="40" y="542"/>
                    <a:pt x="41" y="538"/>
                  </a:cubicBezTo>
                  <a:cubicBezTo>
                    <a:pt x="37" y="531"/>
                    <a:pt x="38" y="523"/>
                    <a:pt x="38" y="523"/>
                  </a:cubicBezTo>
                  <a:cubicBezTo>
                    <a:pt x="23" y="518"/>
                    <a:pt x="23" y="518"/>
                    <a:pt x="23" y="518"/>
                  </a:cubicBezTo>
                  <a:cubicBezTo>
                    <a:pt x="22" y="526"/>
                    <a:pt x="22" y="526"/>
                    <a:pt x="22" y="526"/>
                  </a:cubicBezTo>
                  <a:cubicBezTo>
                    <a:pt x="22" y="526"/>
                    <a:pt x="36" y="557"/>
                    <a:pt x="50" y="569"/>
                  </a:cubicBezTo>
                  <a:cubicBezTo>
                    <a:pt x="65" y="582"/>
                    <a:pt x="83" y="590"/>
                    <a:pt x="94" y="591"/>
                  </a:cubicBezTo>
                  <a:cubicBezTo>
                    <a:pt x="109" y="591"/>
                    <a:pt x="109" y="591"/>
                    <a:pt x="109" y="591"/>
                  </a:cubicBezTo>
                  <a:cubicBezTo>
                    <a:pt x="120" y="607"/>
                    <a:pt x="120" y="607"/>
                    <a:pt x="120" y="607"/>
                  </a:cubicBezTo>
                  <a:cubicBezTo>
                    <a:pt x="138" y="608"/>
                    <a:pt x="138" y="608"/>
                    <a:pt x="138" y="608"/>
                  </a:cubicBezTo>
                  <a:cubicBezTo>
                    <a:pt x="140" y="646"/>
                    <a:pt x="140" y="646"/>
                    <a:pt x="140" y="646"/>
                  </a:cubicBezTo>
                  <a:cubicBezTo>
                    <a:pt x="159" y="651"/>
                    <a:pt x="159" y="651"/>
                    <a:pt x="159" y="651"/>
                  </a:cubicBezTo>
                  <a:cubicBezTo>
                    <a:pt x="157" y="685"/>
                    <a:pt x="157" y="685"/>
                    <a:pt x="157" y="685"/>
                  </a:cubicBezTo>
                  <a:cubicBezTo>
                    <a:pt x="157" y="685"/>
                    <a:pt x="179" y="694"/>
                    <a:pt x="183" y="694"/>
                  </a:cubicBezTo>
                  <a:cubicBezTo>
                    <a:pt x="191" y="695"/>
                    <a:pt x="210" y="676"/>
                    <a:pt x="210" y="676"/>
                  </a:cubicBezTo>
                  <a:cubicBezTo>
                    <a:pt x="210" y="676"/>
                    <a:pt x="207" y="665"/>
                    <a:pt x="211" y="65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Freeform 309">
              <a:extLst>
                <a:ext uri="{FF2B5EF4-FFF2-40B4-BE49-F238E27FC236}">
                  <a16:creationId xmlns:a16="http://schemas.microsoft.com/office/drawing/2014/main" id="{F7858E50-9629-478F-94A6-F5BF3ADD043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5552" y="5202714"/>
              <a:ext cx="232844" cy="196160"/>
            </a:xfrm>
            <a:custGeom>
              <a:avLst/>
              <a:gdLst>
                <a:gd name="T0" fmla="*/ 238 w 443"/>
                <a:gd name="T1" fmla="*/ 16 h 369"/>
                <a:gd name="T2" fmla="*/ 192 w 443"/>
                <a:gd name="T3" fmla="*/ 38 h 369"/>
                <a:gd name="T4" fmla="*/ 188 w 443"/>
                <a:gd name="T5" fmla="*/ 38 h 369"/>
                <a:gd name="T6" fmla="*/ 188 w 443"/>
                <a:gd name="T7" fmla="*/ 38 h 369"/>
                <a:gd name="T8" fmla="*/ 185 w 443"/>
                <a:gd name="T9" fmla="*/ 38 h 369"/>
                <a:gd name="T10" fmla="*/ 182 w 443"/>
                <a:gd name="T11" fmla="*/ 38 h 369"/>
                <a:gd name="T12" fmla="*/ 172 w 443"/>
                <a:gd name="T13" fmla="*/ 37 h 369"/>
                <a:gd name="T14" fmla="*/ 170 w 443"/>
                <a:gd name="T15" fmla="*/ 37 h 369"/>
                <a:gd name="T16" fmla="*/ 168 w 443"/>
                <a:gd name="T17" fmla="*/ 37 h 369"/>
                <a:gd name="T18" fmla="*/ 163 w 443"/>
                <a:gd name="T19" fmla="*/ 36 h 369"/>
                <a:gd name="T20" fmla="*/ 161 w 443"/>
                <a:gd name="T21" fmla="*/ 36 h 369"/>
                <a:gd name="T22" fmla="*/ 160 w 443"/>
                <a:gd name="T23" fmla="*/ 36 h 369"/>
                <a:gd name="T24" fmla="*/ 159 w 443"/>
                <a:gd name="T25" fmla="*/ 35 h 369"/>
                <a:gd name="T26" fmla="*/ 159 w 443"/>
                <a:gd name="T27" fmla="*/ 35 h 369"/>
                <a:gd name="T28" fmla="*/ 98 w 443"/>
                <a:gd name="T29" fmla="*/ 55 h 369"/>
                <a:gd name="T30" fmla="*/ 44 w 443"/>
                <a:gd name="T31" fmla="*/ 91 h 369"/>
                <a:gd name="T32" fmla="*/ 14 w 443"/>
                <a:gd name="T33" fmla="*/ 162 h 369"/>
                <a:gd name="T34" fmla="*/ 0 w 443"/>
                <a:gd name="T35" fmla="*/ 219 h 369"/>
                <a:gd name="T36" fmla="*/ 9 w 443"/>
                <a:gd name="T37" fmla="*/ 269 h 369"/>
                <a:gd name="T38" fmla="*/ 48 w 443"/>
                <a:gd name="T39" fmla="*/ 325 h 369"/>
                <a:gd name="T40" fmla="*/ 84 w 443"/>
                <a:gd name="T41" fmla="*/ 353 h 369"/>
                <a:gd name="T42" fmla="*/ 106 w 443"/>
                <a:gd name="T43" fmla="*/ 369 h 369"/>
                <a:gd name="T44" fmla="*/ 193 w 443"/>
                <a:gd name="T45" fmla="*/ 351 h 369"/>
                <a:gd name="T46" fmla="*/ 249 w 443"/>
                <a:gd name="T47" fmla="*/ 338 h 369"/>
                <a:gd name="T48" fmla="*/ 286 w 443"/>
                <a:gd name="T49" fmla="*/ 282 h 369"/>
                <a:gd name="T50" fmla="*/ 323 w 443"/>
                <a:gd name="T51" fmla="*/ 276 h 369"/>
                <a:gd name="T52" fmla="*/ 395 w 443"/>
                <a:gd name="T53" fmla="*/ 268 h 369"/>
                <a:gd name="T54" fmla="*/ 412 w 443"/>
                <a:gd name="T55" fmla="*/ 231 h 369"/>
                <a:gd name="T56" fmla="*/ 430 w 443"/>
                <a:gd name="T57" fmla="*/ 155 h 369"/>
                <a:gd name="T58" fmla="*/ 413 w 443"/>
                <a:gd name="T59" fmla="*/ 109 h 369"/>
                <a:gd name="T60" fmla="*/ 374 w 443"/>
                <a:gd name="T61" fmla="*/ 61 h 369"/>
                <a:gd name="T62" fmla="*/ 313 w 443"/>
                <a:gd name="T63" fmla="*/ 12 h 369"/>
                <a:gd name="T64" fmla="*/ 271 w 443"/>
                <a:gd name="T65" fmla="*/ 22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3" h="369">
                  <a:moveTo>
                    <a:pt x="271" y="22"/>
                  </a:moveTo>
                  <a:cubicBezTo>
                    <a:pt x="238" y="16"/>
                    <a:pt x="238" y="16"/>
                    <a:pt x="238" y="16"/>
                  </a:cubicBezTo>
                  <a:cubicBezTo>
                    <a:pt x="238" y="16"/>
                    <a:pt x="211" y="38"/>
                    <a:pt x="196" y="37"/>
                  </a:cubicBezTo>
                  <a:cubicBezTo>
                    <a:pt x="195" y="37"/>
                    <a:pt x="194" y="37"/>
                    <a:pt x="192" y="38"/>
                  </a:cubicBezTo>
                  <a:cubicBezTo>
                    <a:pt x="192" y="38"/>
                    <a:pt x="192" y="38"/>
                    <a:pt x="191" y="38"/>
                  </a:cubicBezTo>
                  <a:cubicBezTo>
                    <a:pt x="190" y="38"/>
                    <a:pt x="189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7" y="38"/>
                    <a:pt x="186" y="38"/>
                    <a:pt x="186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4" y="38"/>
                    <a:pt x="183" y="38"/>
                    <a:pt x="183" y="38"/>
                  </a:cubicBezTo>
                  <a:cubicBezTo>
                    <a:pt x="183" y="38"/>
                    <a:pt x="182" y="38"/>
                    <a:pt x="182" y="38"/>
                  </a:cubicBezTo>
                  <a:cubicBezTo>
                    <a:pt x="179" y="38"/>
                    <a:pt x="176" y="38"/>
                    <a:pt x="173" y="37"/>
                  </a:cubicBezTo>
                  <a:cubicBezTo>
                    <a:pt x="173" y="37"/>
                    <a:pt x="172" y="37"/>
                    <a:pt x="172" y="37"/>
                  </a:cubicBezTo>
                  <a:cubicBezTo>
                    <a:pt x="172" y="37"/>
                    <a:pt x="171" y="37"/>
                    <a:pt x="170" y="37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7"/>
                    <a:pt x="169" y="37"/>
                    <a:pt x="168" y="37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6" y="37"/>
                    <a:pt x="164" y="36"/>
                    <a:pt x="163" y="36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61" y="36"/>
                    <a:pt x="161" y="36"/>
                    <a:pt x="160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5"/>
                    <a:pt x="159" y="35"/>
                    <a:pt x="159" y="35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56" y="72"/>
                    <a:pt x="44" y="91"/>
                  </a:cubicBezTo>
                  <a:cubicBezTo>
                    <a:pt x="36" y="106"/>
                    <a:pt x="49" y="141"/>
                    <a:pt x="49" y="14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20" y="205"/>
                    <a:pt x="20" y="205"/>
                    <a:pt x="20" y="20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1" y="251"/>
                    <a:pt x="21" y="251"/>
                    <a:pt x="21" y="251"/>
                  </a:cubicBezTo>
                  <a:cubicBezTo>
                    <a:pt x="9" y="269"/>
                    <a:pt x="9" y="269"/>
                    <a:pt x="9" y="269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48" y="325"/>
                    <a:pt x="48" y="325"/>
                    <a:pt x="48" y="325"/>
                  </a:cubicBezTo>
                  <a:cubicBezTo>
                    <a:pt x="61" y="367"/>
                    <a:pt x="61" y="367"/>
                    <a:pt x="61" y="367"/>
                  </a:cubicBezTo>
                  <a:cubicBezTo>
                    <a:pt x="84" y="353"/>
                    <a:pt x="84" y="353"/>
                    <a:pt x="84" y="353"/>
                  </a:cubicBezTo>
                  <a:cubicBezTo>
                    <a:pt x="103" y="358"/>
                    <a:pt x="103" y="358"/>
                    <a:pt x="103" y="358"/>
                  </a:cubicBezTo>
                  <a:cubicBezTo>
                    <a:pt x="106" y="369"/>
                    <a:pt x="106" y="369"/>
                    <a:pt x="106" y="369"/>
                  </a:cubicBezTo>
                  <a:cubicBezTo>
                    <a:pt x="162" y="368"/>
                    <a:pt x="162" y="368"/>
                    <a:pt x="162" y="368"/>
                  </a:cubicBezTo>
                  <a:cubicBezTo>
                    <a:pt x="162" y="368"/>
                    <a:pt x="182" y="350"/>
                    <a:pt x="193" y="351"/>
                  </a:cubicBezTo>
                  <a:cubicBezTo>
                    <a:pt x="200" y="351"/>
                    <a:pt x="215" y="355"/>
                    <a:pt x="215" y="355"/>
                  </a:cubicBezTo>
                  <a:cubicBezTo>
                    <a:pt x="215" y="355"/>
                    <a:pt x="238" y="345"/>
                    <a:pt x="249" y="338"/>
                  </a:cubicBezTo>
                  <a:cubicBezTo>
                    <a:pt x="261" y="327"/>
                    <a:pt x="254" y="311"/>
                    <a:pt x="263" y="297"/>
                  </a:cubicBezTo>
                  <a:cubicBezTo>
                    <a:pt x="271" y="285"/>
                    <a:pt x="286" y="282"/>
                    <a:pt x="286" y="282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90" y="283"/>
                    <a:pt x="390" y="283"/>
                    <a:pt x="390" y="283"/>
                  </a:cubicBezTo>
                  <a:cubicBezTo>
                    <a:pt x="395" y="268"/>
                    <a:pt x="395" y="268"/>
                    <a:pt x="395" y="268"/>
                  </a:cubicBezTo>
                  <a:cubicBezTo>
                    <a:pt x="409" y="281"/>
                    <a:pt x="409" y="281"/>
                    <a:pt x="409" y="281"/>
                  </a:cubicBezTo>
                  <a:cubicBezTo>
                    <a:pt x="409" y="281"/>
                    <a:pt x="407" y="246"/>
                    <a:pt x="412" y="231"/>
                  </a:cubicBezTo>
                  <a:cubicBezTo>
                    <a:pt x="412" y="219"/>
                    <a:pt x="442" y="229"/>
                    <a:pt x="442" y="229"/>
                  </a:cubicBezTo>
                  <a:cubicBezTo>
                    <a:pt x="430" y="155"/>
                    <a:pt x="430" y="155"/>
                    <a:pt x="430" y="155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2" y="63"/>
                    <a:pt x="412" y="63"/>
                    <a:pt x="412" y="63"/>
                  </a:cubicBezTo>
                  <a:cubicBezTo>
                    <a:pt x="374" y="61"/>
                    <a:pt x="374" y="61"/>
                    <a:pt x="374" y="61"/>
                  </a:cubicBezTo>
                  <a:cubicBezTo>
                    <a:pt x="359" y="64"/>
                    <a:pt x="349" y="44"/>
                    <a:pt x="342" y="33"/>
                  </a:cubicBezTo>
                  <a:cubicBezTo>
                    <a:pt x="335" y="25"/>
                    <a:pt x="313" y="12"/>
                    <a:pt x="313" y="12"/>
                  </a:cubicBezTo>
                  <a:cubicBezTo>
                    <a:pt x="299" y="0"/>
                    <a:pt x="299" y="0"/>
                    <a:pt x="299" y="0"/>
                  </a:cubicBezTo>
                  <a:lnTo>
                    <a:pt x="271" y="2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Freeform 310">
              <a:extLst>
                <a:ext uri="{FF2B5EF4-FFF2-40B4-BE49-F238E27FC236}">
                  <a16:creationId xmlns:a16="http://schemas.microsoft.com/office/drawing/2014/main" id="{D1F14387-6017-4553-BE3F-786BC2727A4F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2536" y="3137456"/>
              <a:ext cx="23923" cy="12758"/>
            </a:xfrm>
            <a:custGeom>
              <a:avLst/>
              <a:gdLst>
                <a:gd name="T0" fmla="*/ 15 w 15"/>
                <a:gd name="T1" fmla="*/ 6 h 8"/>
                <a:gd name="T2" fmla="*/ 13 w 15"/>
                <a:gd name="T3" fmla="*/ 1 h 8"/>
                <a:gd name="T4" fmla="*/ 11 w 15"/>
                <a:gd name="T5" fmla="*/ 0 h 8"/>
                <a:gd name="T6" fmla="*/ 7 w 15"/>
                <a:gd name="T7" fmla="*/ 1 h 8"/>
                <a:gd name="T8" fmla="*/ 8 w 15"/>
                <a:gd name="T9" fmla="*/ 3 h 8"/>
                <a:gd name="T10" fmla="*/ 0 w 15"/>
                <a:gd name="T11" fmla="*/ 3 h 8"/>
                <a:gd name="T12" fmla="*/ 0 w 15"/>
                <a:gd name="T13" fmla="*/ 6 h 8"/>
                <a:gd name="T14" fmla="*/ 14 w 15"/>
                <a:gd name="T15" fmla="*/ 8 h 8"/>
                <a:gd name="T16" fmla="*/ 15 w 15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lnTo>
                    <a:pt x="13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14" y="8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Freeform 311">
              <a:extLst>
                <a:ext uri="{FF2B5EF4-FFF2-40B4-BE49-F238E27FC236}">
                  <a16:creationId xmlns:a16="http://schemas.microsoft.com/office/drawing/2014/main" id="{64CF526B-21E7-4959-9F93-72C929A1AFC4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8915" y="3151810"/>
              <a:ext cx="9569" cy="7975"/>
            </a:xfrm>
            <a:custGeom>
              <a:avLst/>
              <a:gdLst>
                <a:gd name="T0" fmla="*/ 6 w 6"/>
                <a:gd name="T1" fmla="*/ 0 h 5"/>
                <a:gd name="T2" fmla="*/ 4 w 6"/>
                <a:gd name="T3" fmla="*/ 1 h 5"/>
                <a:gd name="T4" fmla="*/ 0 w 6"/>
                <a:gd name="T5" fmla="*/ 3 h 5"/>
                <a:gd name="T6" fmla="*/ 6 w 6"/>
                <a:gd name="T7" fmla="*/ 5 h 5"/>
                <a:gd name="T8" fmla="*/ 6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Freeform 312">
              <a:extLst>
                <a:ext uri="{FF2B5EF4-FFF2-40B4-BE49-F238E27FC236}">
                  <a16:creationId xmlns:a16="http://schemas.microsoft.com/office/drawing/2014/main" id="{89F044C4-0275-4318-A0F2-697FD74DCF79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7320" y="3170946"/>
              <a:ext cx="12758" cy="15948"/>
            </a:xfrm>
            <a:custGeom>
              <a:avLst/>
              <a:gdLst>
                <a:gd name="T0" fmla="*/ 8 w 8"/>
                <a:gd name="T1" fmla="*/ 2 h 10"/>
                <a:gd name="T2" fmla="*/ 5 w 8"/>
                <a:gd name="T3" fmla="*/ 0 h 10"/>
                <a:gd name="T4" fmla="*/ 0 w 8"/>
                <a:gd name="T5" fmla="*/ 8 h 10"/>
                <a:gd name="T6" fmla="*/ 4 w 8"/>
                <a:gd name="T7" fmla="*/ 10 h 10"/>
                <a:gd name="T8" fmla="*/ 8 w 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2"/>
                  </a:moveTo>
                  <a:lnTo>
                    <a:pt x="5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Freeform 313">
              <a:extLst>
                <a:ext uri="{FF2B5EF4-FFF2-40B4-BE49-F238E27FC236}">
                  <a16:creationId xmlns:a16="http://schemas.microsoft.com/office/drawing/2014/main" id="{AFDE9D48-4198-4F41-BCBC-BFCCBEED714C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2536" y="3186894"/>
              <a:ext cx="11164" cy="11164"/>
            </a:xfrm>
            <a:custGeom>
              <a:avLst/>
              <a:gdLst>
                <a:gd name="T0" fmla="*/ 11 w 19"/>
                <a:gd name="T1" fmla="*/ 15 h 22"/>
                <a:gd name="T2" fmla="*/ 4 w 19"/>
                <a:gd name="T3" fmla="*/ 7 h 22"/>
                <a:gd name="T4" fmla="*/ 11 w 19"/>
                <a:gd name="T5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1" y="15"/>
                  </a:moveTo>
                  <a:cubicBezTo>
                    <a:pt x="19" y="8"/>
                    <a:pt x="8" y="0"/>
                    <a:pt x="4" y="7"/>
                  </a:cubicBezTo>
                  <a:cubicBezTo>
                    <a:pt x="0" y="15"/>
                    <a:pt x="3" y="22"/>
                    <a:pt x="11" y="1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Freeform 314">
              <a:extLst>
                <a:ext uri="{FF2B5EF4-FFF2-40B4-BE49-F238E27FC236}">
                  <a16:creationId xmlns:a16="http://schemas.microsoft.com/office/drawing/2014/main" id="{FF1783D0-DD8C-4731-9B42-D100997FC519}"/>
                </a:ext>
              </a:extLst>
            </p:cNvPr>
            <p:cNvSpPr>
              <a:spLocks/>
            </p:cNvSpPr>
            <p:nvPr/>
          </p:nvSpPr>
          <p:spPr bwMode="gray">
            <a:xfrm>
              <a:off x="6159647" y="3139051"/>
              <a:ext cx="6379" cy="7975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4 h 5"/>
                <a:gd name="T4" fmla="*/ 1 w 4"/>
                <a:gd name="T5" fmla="*/ 0 h 5"/>
                <a:gd name="T6" fmla="*/ 0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4"/>
                  </a:lnTo>
                  <a:lnTo>
                    <a:pt x="1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Freeform 315">
              <a:extLst>
                <a:ext uri="{FF2B5EF4-FFF2-40B4-BE49-F238E27FC236}">
                  <a16:creationId xmlns:a16="http://schemas.microsoft.com/office/drawing/2014/main" id="{BFCF51D7-D169-440C-A3AA-4B5FD86D12F1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4733" y="3303314"/>
              <a:ext cx="9569" cy="17543"/>
            </a:xfrm>
            <a:custGeom>
              <a:avLst/>
              <a:gdLst>
                <a:gd name="T0" fmla="*/ 6 w 6"/>
                <a:gd name="T1" fmla="*/ 0 h 11"/>
                <a:gd name="T2" fmla="*/ 1 w 6"/>
                <a:gd name="T3" fmla="*/ 1 h 11"/>
                <a:gd name="T4" fmla="*/ 0 w 6"/>
                <a:gd name="T5" fmla="*/ 9 h 11"/>
                <a:gd name="T6" fmla="*/ 2 w 6"/>
                <a:gd name="T7" fmla="*/ 11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1" y="1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Freeform 316">
              <a:extLst>
                <a:ext uri="{FF2B5EF4-FFF2-40B4-BE49-F238E27FC236}">
                  <a16:creationId xmlns:a16="http://schemas.microsoft.com/office/drawing/2014/main" id="{0626EA46-2F9A-4D45-BD10-F51504E2515E}"/>
                </a:ext>
              </a:extLst>
            </p:cNvPr>
            <p:cNvSpPr>
              <a:spLocks/>
            </p:cNvSpPr>
            <p:nvPr/>
          </p:nvSpPr>
          <p:spPr bwMode="gray">
            <a:xfrm>
              <a:off x="6151674" y="3118318"/>
              <a:ext cx="9569" cy="11164"/>
            </a:xfrm>
            <a:custGeom>
              <a:avLst/>
              <a:gdLst>
                <a:gd name="T0" fmla="*/ 2 w 6"/>
                <a:gd name="T1" fmla="*/ 0 h 7"/>
                <a:gd name="T2" fmla="*/ 0 w 6"/>
                <a:gd name="T3" fmla="*/ 7 h 7"/>
                <a:gd name="T4" fmla="*/ 6 w 6"/>
                <a:gd name="T5" fmla="*/ 3 h 7"/>
                <a:gd name="T6" fmla="*/ 2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lnTo>
                    <a:pt x="0" y="7"/>
                  </a:lnTo>
                  <a:lnTo>
                    <a:pt x="6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Freeform 317">
              <a:extLst>
                <a:ext uri="{FF2B5EF4-FFF2-40B4-BE49-F238E27FC236}">
                  <a16:creationId xmlns:a16="http://schemas.microsoft.com/office/drawing/2014/main" id="{ADD98270-9D98-43AD-A7B7-0344EFADC6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4433" y="3103965"/>
              <a:ext cx="14354" cy="9569"/>
            </a:xfrm>
            <a:custGeom>
              <a:avLst/>
              <a:gdLst>
                <a:gd name="T0" fmla="*/ 9 w 9"/>
                <a:gd name="T1" fmla="*/ 4 h 6"/>
                <a:gd name="T2" fmla="*/ 7 w 9"/>
                <a:gd name="T3" fmla="*/ 0 h 6"/>
                <a:gd name="T4" fmla="*/ 0 w 9"/>
                <a:gd name="T5" fmla="*/ 3 h 6"/>
                <a:gd name="T6" fmla="*/ 3 w 9"/>
                <a:gd name="T7" fmla="*/ 6 h 6"/>
                <a:gd name="T8" fmla="*/ 9 w 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9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Freeform 318">
              <a:extLst>
                <a:ext uri="{FF2B5EF4-FFF2-40B4-BE49-F238E27FC236}">
                  <a16:creationId xmlns:a16="http://schemas.microsoft.com/office/drawing/2014/main" id="{46408F74-B0B6-47A7-AC8B-183AA824BA36}"/>
                </a:ext>
              </a:extLst>
            </p:cNvPr>
            <p:cNvSpPr>
              <a:spLocks/>
            </p:cNvSpPr>
            <p:nvPr/>
          </p:nvSpPr>
          <p:spPr bwMode="gray">
            <a:xfrm>
              <a:off x="6103829" y="3204437"/>
              <a:ext cx="6379" cy="9569"/>
            </a:xfrm>
            <a:custGeom>
              <a:avLst/>
              <a:gdLst>
                <a:gd name="T0" fmla="*/ 3 w 4"/>
                <a:gd name="T1" fmla="*/ 0 h 6"/>
                <a:gd name="T2" fmla="*/ 0 w 4"/>
                <a:gd name="T3" fmla="*/ 1 h 6"/>
                <a:gd name="T4" fmla="*/ 0 w 4"/>
                <a:gd name="T5" fmla="*/ 3 h 6"/>
                <a:gd name="T6" fmla="*/ 4 w 4"/>
                <a:gd name="T7" fmla="*/ 6 h 6"/>
                <a:gd name="T8" fmla="*/ 3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4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Freeform 319">
              <a:extLst>
                <a:ext uri="{FF2B5EF4-FFF2-40B4-BE49-F238E27FC236}">
                  <a16:creationId xmlns:a16="http://schemas.microsoft.com/office/drawing/2014/main" id="{45F20BAD-C698-40CA-B60B-775C4B589D1B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3960" y="3301720"/>
              <a:ext cx="17543" cy="14354"/>
            </a:xfrm>
            <a:custGeom>
              <a:avLst/>
              <a:gdLst>
                <a:gd name="T0" fmla="*/ 0 w 11"/>
                <a:gd name="T1" fmla="*/ 2 h 9"/>
                <a:gd name="T2" fmla="*/ 3 w 11"/>
                <a:gd name="T3" fmla="*/ 6 h 9"/>
                <a:gd name="T4" fmla="*/ 2 w 11"/>
                <a:gd name="T5" fmla="*/ 9 h 9"/>
                <a:gd name="T6" fmla="*/ 6 w 11"/>
                <a:gd name="T7" fmla="*/ 9 h 9"/>
                <a:gd name="T8" fmla="*/ 8 w 11"/>
                <a:gd name="T9" fmla="*/ 5 h 9"/>
                <a:gd name="T10" fmla="*/ 11 w 11"/>
                <a:gd name="T11" fmla="*/ 5 h 9"/>
                <a:gd name="T12" fmla="*/ 10 w 11"/>
                <a:gd name="T13" fmla="*/ 0 h 9"/>
                <a:gd name="T14" fmla="*/ 0 w 11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0" y="2"/>
                  </a:moveTo>
                  <a:lnTo>
                    <a:pt x="3" y="6"/>
                  </a:lnTo>
                  <a:lnTo>
                    <a:pt x="2" y="9"/>
                  </a:lnTo>
                  <a:lnTo>
                    <a:pt x="6" y="9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Freeform 320">
              <a:extLst>
                <a:ext uri="{FF2B5EF4-FFF2-40B4-BE49-F238E27FC236}">
                  <a16:creationId xmlns:a16="http://schemas.microsoft.com/office/drawing/2014/main" id="{972F4E6B-453A-46F6-BB3C-7474F72C998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8011" y="1955714"/>
              <a:ext cx="719265" cy="1685697"/>
            </a:xfrm>
            <a:custGeom>
              <a:avLst/>
              <a:gdLst>
                <a:gd name="T0" fmla="*/ 1320 w 1360"/>
                <a:gd name="T1" fmla="*/ 533 h 3187"/>
                <a:gd name="T2" fmla="*/ 1283 w 1360"/>
                <a:gd name="T3" fmla="*/ 356 h 3187"/>
                <a:gd name="T4" fmla="*/ 1207 w 1360"/>
                <a:gd name="T5" fmla="*/ 203 h 3187"/>
                <a:gd name="T6" fmla="*/ 1045 w 1360"/>
                <a:gd name="T7" fmla="*/ 84 h 3187"/>
                <a:gd name="T8" fmla="*/ 958 w 1360"/>
                <a:gd name="T9" fmla="*/ 8 h 3187"/>
                <a:gd name="T10" fmla="*/ 917 w 1360"/>
                <a:gd name="T11" fmla="*/ 170 h 3187"/>
                <a:gd name="T12" fmla="*/ 741 w 1360"/>
                <a:gd name="T13" fmla="*/ 265 h 3187"/>
                <a:gd name="T14" fmla="*/ 608 w 1360"/>
                <a:gd name="T15" fmla="*/ 465 h 3187"/>
                <a:gd name="T16" fmla="*/ 429 w 1360"/>
                <a:gd name="T17" fmla="*/ 694 h 3187"/>
                <a:gd name="T18" fmla="*/ 338 w 1360"/>
                <a:gd name="T19" fmla="*/ 1045 h 3187"/>
                <a:gd name="T20" fmla="*/ 184 w 1360"/>
                <a:gd name="T21" fmla="*/ 1302 h 3187"/>
                <a:gd name="T22" fmla="*/ 179 w 1360"/>
                <a:gd name="T23" fmla="*/ 1581 h 3187"/>
                <a:gd name="T24" fmla="*/ 151 w 1360"/>
                <a:gd name="T25" fmla="*/ 1866 h 3187"/>
                <a:gd name="T26" fmla="*/ 101 w 1360"/>
                <a:gd name="T27" fmla="*/ 2132 h 3187"/>
                <a:gd name="T28" fmla="*/ 37 w 1360"/>
                <a:gd name="T29" fmla="*/ 2308 h 3187"/>
                <a:gd name="T30" fmla="*/ 0 w 1360"/>
                <a:gd name="T31" fmla="*/ 2459 h 3187"/>
                <a:gd name="T32" fmla="*/ 56 w 1360"/>
                <a:gd name="T33" fmla="*/ 2466 h 3187"/>
                <a:gd name="T34" fmla="*/ 66 w 1360"/>
                <a:gd name="T35" fmla="*/ 2574 h 3187"/>
                <a:gd name="T36" fmla="*/ 86 w 1360"/>
                <a:gd name="T37" fmla="*/ 2708 h 3187"/>
                <a:gd name="T38" fmla="*/ 113 w 1360"/>
                <a:gd name="T39" fmla="*/ 2775 h 3187"/>
                <a:gd name="T40" fmla="*/ 191 w 1360"/>
                <a:gd name="T41" fmla="*/ 2878 h 3187"/>
                <a:gd name="T42" fmla="*/ 146 w 1360"/>
                <a:gd name="T43" fmla="*/ 2960 h 3187"/>
                <a:gd name="T44" fmla="*/ 197 w 1360"/>
                <a:gd name="T45" fmla="*/ 3066 h 3187"/>
                <a:gd name="T46" fmla="*/ 181 w 1360"/>
                <a:gd name="T47" fmla="*/ 3160 h 3187"/>
                <a:gd name="T48" fmla="*/ 357 w 1360"/>
                <a:gd name="T49" fmla="*/ 3173 h 3187"/>
                <a:gd name="T50" fmla="*/ 488 w 1360"/>
                <a:gd name="T51" fmla="*/ 2995 h 3187"/>
                <a:gd name="T52" fmla="*/ 624 w 1360"/>
                <a:gd name="T53" fmla="*/ 2887 h 3187"/>
                <a:gd name="T54" fmla="*/ 658 w 1360"/>
                <a:gd name="T55" fmla="*/ 2713 h 3187"/>
                <a:gd name="T56" fmla="*/ 649 w 1360"/>
                <a:gd name="T57" fmla="*/ 2594 h 3187"/>
                <a:gd name="T58" fmla="*/ 690 w 1360"/>
                <a:gd name="T59" fmla="*/ 2519 h 3187"/>
                <a:gd name="T60" fmla="*/ 638 w 1360"/>
                <a:gd name="T61" fmla="*/ 2429 h 3187"/>
                <a:gd name="T62" fmla="*/ 711 w 1360"/>
                <a:gd name="T63" fmla="*/ 2382 h 3187"/>
                <a:gd name="T64" fmla="*/ 785 w 1360"/>
                <a:gd name="T65" fmla="*/ 2309 h 3187"/>
                <a:gd name="T66" fmla="*/ 853 w 1360"/>
                <a:gd name="T67" fmla="*/ 2297 h 3187"/>
                <a:gd name="T68" fmla="*/ 845 w 1360"/>
                <a:gd name="T69" fmla="*/ 2232 h 3187"/>
                <a:gd name="T70" fmla="*/ 920 w 1360"/>
                <a:gd name="T71" fmla="*/ 2148 h 3187"/>
                <a:gd name="T72" fmla="*/ 883 w 1360"/>
                <a:gd name="T73" fmla="*/ 2065 h 3187"/>
                <a:gd name="T74" fmla="*/ 809 w 1360"/>
                <a:gd name="T75" fmla="*/ 1959 h 3187"/>
                <a:gd name="T76" fmla="*/ 726 w 1360"/>
                <a:gd name="T77" fmla="*/ 1901 h 3187"/>
                <a:gd name="T78" fmla="*/ 714 w 1360"/>
                <a:gd name="T79" fmla="*/ 1748 h 3187"/>
                <a:gd name="T80" fmla="*/ 728 w 1360"/>
                <a:gd name="T81" fmla="*/ 1683 h 3187"/>
                <a:gd name="T82" fmla="*/ 740 w 1360"/>
                <a:gd name="T83" fmla="*/ 1584 h 3187"/>
                <a:gd name="T84" fmla="*/ 749 w 1360"/>
                <a:gd name="T85" fmla="*/ 1543 h 3187"/>
                <a:gd name="T86" fmla="*/ 790 w 1360"/>
                <a:gd name="T87" fmla="*/ 1476 h 3187"/>
                <a:gd name="T88" fmla="*/ 848 w 1360"/>
                <a:gd name="T89" fmla="*/ 1425 h 3187"/>
                <a:gd name="T90" fmla="*/ 859 w 1360"/>
                <a:gd name="T91" fmla="*/ 1357 h 3187"/>
                <a:gd name="T92" fmla="*/ 913 w 1360"/>
                <a:gd name="T93" fmla="*/ 1325 h 3187"/>
                <a:gd name="T94" fmla="*/ 974 w 1360"/>
                <a:gd name="T95" fmla="*/ 1293 h 3187"/>
                <a:gd name="T96" fmla="*/ 1029 w 1360"/>
                <a:gd name="T97" fmla="*/ 1235 h 3187"/>
                <a:gd name="T98" fmla="*/ 1089 w 1360"/>
                <a:gd name="T99" fmla="*/ 1157 h 3187"/>
                <a:gd name="T100" fmla="*/ 1135 w 1360"/>
                <a:gd name="T101" fmla="*/ 1041 h 3187"/>
                <a:gd name="T102" fmla="*/ 1112 w 1360"/>
                <a:gd name="T103" fmla="*/ 971 h 3187"/>
                <a:gd name="T104" fmla="*/ 1156 w 1360"/>
                <a:gd name="T105" fmla="*/ 828 h 3187"/>
                <a:gd name="T106" fmla="*/ 1195 w 1360"/>
                <a:gd name="T107" fmla="*/ 715 h 3187"/>
                <a:gd name="T108" fmla="*/ 1254 w 1360"/>
                <a:gd name="T109" fmla="*/ 733 h 3187"/>
                <a:gd name="T110" fmla="*/ 1330 w 1360"/>
                <a:gd name="T111" fmla="*/ 721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0" h="3187">
                  <a:moveTo>
                    <a:pt x="1336" y="668"/>
                  </a:moveTo>
                  <a:cubicBezTo>
                    <a:pt x="1333" y="656"/>
                    <a:pt x="1337" y="645"/>
                    <a:pt x="1330" y="637"/>
                  </a:cubicBezTo>
                  <a:cubicBezTo>
                    <a:pt x="1322" y="633"/>
                    <a:pt x="1300" y="628"/>
                    <a:pt x="1301" y="613"/>
                  </a:cubicBezTo>
                  <a:cubicBezTo>
                    <a:pt x="1306" y="594"/>
                    <a:pt x="1306" y="590"/>
                    <a:pt x="1306" y="590"/>
                  </a:cubicBezTo>
                  <a:cubicBezTo>
                    <a:pt x="1306" y="590"/>
                    <a:pt x="1287" y="585"/>
                    <a:pt x="1295" y="571"/>
                  </a:cubicBezTo>
                  <a:cubicBezTo>
                    <a:pt x="1307" y="552"/>
                    <a:pt x="1323" y="545"/>
                    <a:pt x="1320" y="533"/>
                  </a:cubicBezTo>
                  <a:cubicBezTo>
                    <a:pt x="1317" y="518"/>
                    <a:pt x="1310" y="502"/>
                    <a:pt x="1310" y="502"/>
                  </a:cubicBezTo>
                  <a:cubicBezTo>
                    <a:pt x="1310" y="502"/>
                    <a:pt x="1315" y="480"/>
                    <a:pt x="1308" y="464"/>
                  </a:cubicBezTo>
                  <a:cubicBezTo>
                    <a:pt x="1301" y="452"/>
                    <a:pt x="1268" y="435"/>
                    <a:pt x="1269" y="412"/>
                  </a:cubicBezTo>
                  <a:cubicBezTo>
                    <a:pt x="1270" y="393"/>
                    <a:pt x="1274" y="386"/>
                    <a:pt x="1274" y="386"/>
                  </a:cubicBezTo>
                  <a:cubicBezTo>
                    <a:pt x="1286" y="379"/>
                    <a:pt x="1286" y="379"/>
                    <a:pt x="1286" y="379"/>
                  </a:cubicBezTo>
                  <a:cubicBezTo>
                    <a:pt x="1283" y="356"/>
                    <a:pt x="1283" y="356"/>
                    <a:pt x="1283" y="356"/>
                  </a:cubicBezTo>
                  <a:cubicBezTo>
                    <a:pt x="1246" y="346"/>
                    <a:pt x="1246" y="346"/>
                    <a:pt x="1246" y="346"/>
                  </a:cubicBezTo>
                  <a:cubicBezTo>
                    <a:pt x="1246" y="346"/>
                    <a:pt x="1254" y="324"/>
                    <a:pt x="1248" y="304"/>
                  </a:cubicBezTo>
                  <a:cubicBezTo>
                    <a:pt x="1245" y="289"/>
                    <a:pt x="1238" y="277"/>
                    <a:pt x="1242" y="262"/>
                  </a:cubicBezTo>
                  <a:cubicBezTo>
                    <a:pt x="1247" y="247"/>
                    <a:pt x="1265" y="248"/>
                    <a:pt x="1258" y="236"/>
                  </a:cubicBezTo>
                  <a:cubicBezTo>
                    <a:pt x="1251" y="224"/>
                    <a:pt x="1219" y="192"/>
                    <a:pt x="1219" y="192"/>
                  </a:cubicBezTo>
                  <a:cubicBezTo>
                    <a:pt x="1207" y="203"/>
                    <a:pt x="1207" y="203"/>
                    <a:pt x="1207" y="203"/>
                  </a:cubicBezTo>
                  <a:cubicBezTo>
                    <a:pt x="1207" y="203"/>
                    <a:pt x="1205" y="165"/>
                    <a:pt x="1173" y="148"/>
                  </a:cubicBezTo>
                  <a:cubicBezTo>
                    <a:pt x="1140" y="127"/>
                    <a:pt x="1095" y="117"/>
                    <a:pt x="1095" y="117"/>
                  </a:cubicBezTo>
                  <a:cubicBezTo>
                    <a:pt x="1081" y="101"/>
                    <a:pt x="1081" y="101"/>
                    <a:pt x="1081" y="101"/>
                  </a:cubicBezTo>
                  <a:cubicBezTo>
                    <a:pt x="1066" y="101"/>
                    <a:pt x="1066" y="101"/>
                    <a:pt x="1066" y="101"/>
                  </a:cubicBezTo>
                  <a:cubicBezTo>
                    <a:pt x="1059" y="89"/>
                    <a:pt x="1059" y="89"/>
                    <a:pt x="1059" y="89"/>
                  </a:cubicBezTo>
                  <a:cubicBezTo>
                    <a:pt x="1045" y="84"/>
                    <a:pt x="1045" y="84"/>
                    <a:pt x="1045" y="84"/>
                  </a:cubicBezTo>
                  <a:cubicBezTo>
                    <a:pt x="1038" y="57"/>
                    <a:pt x="1038" y="57"/>
                    <a:pt x="1038" y="57"/>
                  </a:cubicBezTo>
                  <a:cubicBezTo>
                    <a:pt x="1023" y="57"/>
                    <a:pt x="1023" y="57"/>
                    <a:pt x="1023" y="57"/>
                  </a:cubicBezTo>
                  <a:cubicBezTo>
                    <a:pt x="990" y="40"/>
                    <a:pt x="990" y="40"/>
                    <a:pt x="990" y="40"/>
                  </a:cubicBezTo>
                  <a:cubicBezTo>
                    <a:pt x="988" y="20"/>
                    <a:pt x="988" y="20"/>
                    <a:pt x="988" y="20"/>
                  </a:cubicBezTo>
                  <a:cubicBezTo>
                    <a:pt x="977" y="8"/>
                    <a:pt x="977" y="8"/>
                    <a:pt x="977" y="8"/>
                  </a:cubicBezTo>
                  <a:cubicBezTo>
                    <a:pt x="958" y="8"/>
                    <a:pt x="958" y="8"/>
                    <a:pt x="958" y="8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17" y="6"/>
                    <a:pt x="917" y="6"/>
                    <a:pt x="917" y="6"/>
                  </a:cubicBezTo>
                  <a:cubicBezTo>
                    <a:pt x="917" y="6"/>
                    <a:pt x="938" y="37"/>
                    <a:pt x="941" y="60"/>
                  </a:cubicBezTo>
                  <a:cubicBezTo>
                    <a:pt x="943" y="87"/>
                    <a:pt x="916" y="120"/>
                    <a:pt x="916" y="120"/>
                  </a:cubicBezTo>
                  <a:cubicBezTo>
                    <a:pt x="941" y="137"/>
                    <a:pt x="941" y="137"/>
                    <a:pt x="941" y="137"/>
                  </a:cubicBezTo>
                  <a:cubicBezTo>
                    <a:pt x="917" y="170"/>
                    <a:pt x="917" y="170"/>
                    <a:pt x="917" y="170"/>
                  </a:cubicBezTo>
                  <a:cubicBezTo>
                    <a:pt x="840" y="132"/>
                    <a:pt x="840" y="132"/>
                    <a:pt x="840" y="132"/>
                  </a:cubicBezTo>
                  <a:cubicBezTo>
                    <a:pt x="799" y="138"/>
                    <a:pt x="799" y="138"/>
                    <a:pt x="799" y="138"/>
                  </a:cubicBezTo>
                  <a:cubicBezTo>
                    <a:pt x="785" y="122"/>
                    <a:pt x="785" y="122"/>
                    <a:pt x="785" y="122"/>
                  </a:cubicBezTo>
                  <a:cubicBezTo>
                    <a:pt x="758" y="136"/>
                    <a:pt x="758" y="136"/>
                    <a:pt x="758" y="136"/>
                  </a:cubicBezTo>
                  <a:cubicBezTo>
                    <a:pt x="758" y="136"/>
                    <a:pt x="763" y="189"/>
                    <a:pt x="758" y="208"/>
                  </a:cubicBezTo>
                  <a:cubicBezTo>
                    <a:pt x="754" y="227"/>
                    <a:pt x="741" y="265"/>
                    <a:pt x="741" y="265"/>
                  </a:cubicBezTo>
                  <a:cubicBezTo>
                    <a:pt x="686" y="236"/>
                    <a:pt x="686" y="236"/>
                    <a:pt x="686" y="236"/>
                  </a:cubicBezTo>
                  <a:cubicBezTo>
                    <a:pt x="635" y="287"/>
                    <a:pt x="635" y="287"/>
                    <a:pt x="635" y="287"/>
                  </a:cubicBezTo>
                  <a:cubicBezTo>
                    <a:pt x="635" y="287"/>
                    <a:pt x="617" y="347"/>
                    <a:pt x="616" y="362"/>
                  </a:cubicBezTo>
                  <a:cubicBezTo>
                    <a:pt x="612" y="381"/>
                    <a:pt x="582" y="372"/>
                    <a:pt x="582" y="372"/>
                  </a:cubicBezTo>
                  <a:cubicBezTo>
                    <a:pt x="581" y="399"/>
                    <a:pt x="581" y="399"/>
                    <a:pt x="581" y="399"/>
                  </a:cubicBezTo>
                  <a:cubicBezTo>
                    <a:pt x="581" y="399"/>
                    <a:pt x="605" y="438"/>
                    <a:pt x="608" y="465"/>
                  </a:cubicBezTo>
                  <a:cubicBezTo>
                    <a:pt x="614" y="488"/>
                    <a:pt x="592" y="495"/>
                    <a:pt x="564" y="520"/>
                  </a:cubicBezTo>
                  <a:cubicBezTo>
                    <a:pt x="541" y="542"/>
                    <a:pt x="547" y="562"/>
                    <a:pt x="539" y="584"/>
                  </a:cubicBezTo>
                  <a:cubicBezTo>
                    <a:pt x="530" y="607"/>
                    <a:pt x="512" y="610"/>
                    <a:pt x="512" y="610"/>
                  </a:cubicBezTo>
                  <a:cubicBezTo>
                    <a:pt x="521" y="656"/>
                    <a:pt x="521" y="656"/>
                    <a:pt x="521" y="656"/>
                  </a:cubicBezTo>
                  <a:cubicBezTo>
                    <a:pt x="474" y="688"/>
                    <a:pt x="474" y="688"/>
                    <a:pt x="474" y="688"/>
                  </a:cubicBezTo>
                  <a:cubicBezTo>
                    <a:pt x="429" y="694"/>
                    <a:pt x="429" y="694"/>
                    <a:pt x="429" y="694"/>
                  </a:cubicBezTo>
                  <a:cubicBezTo>
                    <a:pt x="441" y="767"/>
                    <a:pt x="441" y="767"/>
                    <a:pt x="441" y="767"/>
                  </a:cubicBezTo>
                  <a:cubicBezTo>
                    <a:pt x="431" y="809"/>
                    <a:pt x="431" y="809"/>
                    <a:pt x="431" y="809"/>
                  </a:cubicBezTo>
                  <a:cubicBezTo>
                    <a:pt x="432" y="881"/>
                    <a:pt x="432" y="881"/>
                    <a:pt x="432" y="881"/>
                  </a:cubicBezTo>
                  <a:cubicBezTo>
                    <a:pt x="416" y="900"/>
                    <a:pt x="416" y="900"/>
                    <a:pt x="416" y="900"/>
                  </a:cubicBezTo>
                  <a:cubicBezTo>
                    <a:pt x="411" y="934"/>
                    <a:pt x="411" y="934"/>
                    <a:pt x="411" y="934"/>
                  </a:cubicBezTo>
                  <a:cubicBezTo>
                    <a:pt x="338" y="1045"/>
                    <a:pt x="338" y="1045"/>
                    <a:pt x="338" y="1045"/>
                  </a:cubicBezTo>
                  <a:cubicBezTo>
                    <a:pt x="385" y="1082"/>
                    <a:pt x="385" y="1082"/>
                    <a:pt x="385" y="1082"/>
                  </a:cubicBezTo>
                  <a:cubicBezTo>
                    <a:pt x="386" y="1135"/>
                    <a:pt x="386" y="1135"/>
                    <a:pt x="386" y="1135"/>
                  </a:cubicBezTo>
                  <a:cubicBezTo>
                    <a:pt x="366" y="1180"/>
                    <a:pt x="366" y="1180"/>
                    <a:pt x="366" y="1180"/>
                  </a:cubicBezTo>
                  <a:cubicBezTo>
                    <a:pt x="366" y="1180"/>
                    <a:pt x="300" y="1154"/>
                    <a:pt x="262" y="1164"/>
                  </a:cubicBezTo>
                  <a:cubicBezTo>
                    <a:pt x="220" y="1173"/>
                    <a:pt x="174" y="1271"/>
                    <a:pt x="174" y="1271"/>
                  </a:cubicBezTo>
                  <a:cubicBezTo>
                    <a:pt x="184" y="1302"/>
                    <a:pt x="184" y="1302"/>
                    <a:pt x="184" y="1302"/>
                  </a:cubicBezTo>
                  <a:cubicBezTo>
                    <a:pt x="152" y="1342"/>
                    <a:pt x="152" y="1342"/>
                    <a:pt x="152" y="1342"/>
                  </a:cubicBezTo>
                  <a:cubicBezTo>
                    <a:pt x="176" y="1408"/>
                    <a:pt x="176" y="1408"/>
                    <a:pt x="176" y="1408"/>
                  </a:cubicBezTo>
                  <a:cubicBezTo>
                    <a:pt x="160" y="1431"/>
                    <a:pt x="160" y="1431"/>
                    <a:pt x="160" y="1431"/>
                  </a:cubicBezTo>
                  <a:cubicBezTo>
                    <a:pt x="169" y="1469"/>
                    <a:pt x="169" y="1469"/>
                    <a:pt x="169" y="1469"/>
                  </a:cubicBezTo>
                  <a:cubicBezTo>
                    <a:pt x="156" y="1499"/>
                    <a:pt x="156" y="1499"/>
                    <a:pt x="156" y="1499"/>
                  </a:cubicBezTo>
                  <a:cubicBezTo>
                    <a:pt x="179" y="1581"/>
                    <a:pt x="179" y="1581"/>
                    <a:pt x="179" y="1581"/>
                  </a:cubicBezTo>
                  <a:cubicBezTo>
                    <a:pt x="154" y="1706"/>
                    <a:pt x="154" y="1706"/>
                    <a:pt x="154" y="1706"/>
                  </a:cubicBezTo>
                  <a:cubicBezTo>
                    <a:pt x="187" y="1742"/>
                    <a:pt x="187" y="1742"/>
                    <a:pt x="187" y="1742"/>
                  </a:cubicBezTo>
                  <a:cubicBezTo>
                    <a:pt x="187" y="1742"/>
                    <a:pt x="205" y="1754"/>
                    <a:pt x="219" y="1766"/>
                  </a:cubicBezTo>
                  <a:cubicBezTo>
                    <a:pt x="230" y="1782"/>
                    <a:pt x="233" y="1797"/>
                    <a:pt x="219" y="1839"/>
                  </a:cubicBezTo>
                  <a:cubicBezTo>
                    <a:pt x="210" y="1880"/>
                    <a:pt x="181" y="1856"/>
                    <a:pt x="181" y="1856"/>
                  </a:cubicBezTo>
                  <a:cubicBezTo>
                    <a:pt x="151" y="1866"/>
                    <a:pt x="151" y="1866"/>
                    <a:pt x="151" y="1866"/>
                  </a:cubicBezTo>
                  <a:cubicBezTo>
                    <a:pt x="165" y="1890"/>
                    <a:pt x="165" y="1890"/>
                    <a:pt x="165" y="1890"/>
                  </a:cubicBezTo>
                  <a:cubicBezTo>
                    <a:pt x="171" y="1921"/>
                    <a:pt x="171" y="1921"/>
                    <a:pt x="171" y="1921"/>
                  </a:cubicBezTo>
                  <a:cubicBezTo>
                    <a:pt x="171" y="1921"/>
                    <a:pt x="191" y="1971"/>
                    <a:pt x="197" y="1998"/>
                  </a:cubicBezTo>
                  <a:cubicBezTo>
                    <a:pt x="207" y="2026"/>
                    <a:pt x="178" y="2013"/>
                    <a:pt x="173" y="2028"/>
                  </a:cubicBezTo>
                  <a:cubicBezTo>
                    <a:pt x="169" y="2043"/>
                    <a:pt x="183" y="2055"/>
                    <a:pt x="170" y="2100"/>
                  </a:cubicBezTo>
                  <a:cubicBezTo>
                    <a:pt x="153" y="2142"/>
                    <a:pt x="117" y="2121"/>
                    <a:pt x="101" y="2132"/>
                  </a:cubicBezTo>
                  <a:cubicBezTo>
                    <a:pt x="86" y="2142"/>
                    <a:pt x="108" y="2147"/>
                    <a:pt x="103" y="2166"/>
                  </a:cubicBezTo>
                  <a:cubicBezTo>
                    <a:pt x="103" y="2181"/>
                    <a:pt x="84" y="2177"/>
                    <a:pt x="76" y="2188"/>
                  </a:cubicBezTo>
                  <a:cubicBezTo>
                    <a:pt x="65" y="2195"/>
                    <a:pt x="92" y="2261"/>
                    <a:pt x="92" y="2261"/>
                  </a:cubicBezTo>
                  <a:cubicBezTo>
                    <a:pt x="92" y="2261"/>
                    <a:pt x="79" y="2291"/>
                    <a:pt x="70" y="2314"/>
                  </a:cubicBezTo>
                  <a:cubicBezTo>
                    <a:pt x="62" y="2340"/>
                    <a:pt x="57" y="2359"/>
                    <a:pt x="42" y="2358"/>
                  </a:cubicBezTo>
                  <a:cubicBezTo>
                    <a:pt x="27" y="2357"/>
                    <a:pt x="40" y="2327"/>
                    <a:pt x="37" y="2308"/>
                  </a:cubicBezTo>
                  <a:cubicBezTo>
                    <a:pt x="34" y="2293"/>
                    <a:pt x="7" y="2307"/>
                    <a:pt x="7" y="2307"/>
                  </a:cubicBezTo>
                  <a:cubicBezTo>
                    <a:pt x="2" y="2333"/>
                    <a:pt x="2" y="2333"/>
                    <a:pt x="2" y="2333"/>
                  </a:cubicBezTo>
                  <a:cubicBezTo>
                    <a:pt x="2" y="2333"/>
                    <a:pt x="13" y="2349"/>
                    <a:pt x="12" y="2364"/>
                  </a:cubicBezTo>
                  <a:cubicBezTo>
                    <a:pt x="12" y="2376"/>
                    <a:pt x="0" y="2387"/>
                    <a:pt x="0" y="2387"/>
                  </a:cubicBezTo>
                  <a:cubicBezTo>
                    <a:pt x="0" y="2387"/>
                    <a:pt x="16" y="2437"/>
                    <a:pt x="16" y="2449"/>
                  </a:cubicBezTo>
                  <a:cubicBezTo>
                    <a:pt x="15" y="2460"/>
                    <a:pt x="0" y="2459"/>
                    <a:pt x="0" y="2459"/>
                  </a:cubicBezTo>
                  <a:cubicBezTo>
                    <a:pt x="3" y="2471"/>
                    <a:pt x="3" y="2471"/>
                    <a:pt x="3" y="2471"/>
                  </a:cubicBezTo>
                  <a:cubicBezTo>
                    <a:pt x="3" y="2471"/>
                    <a:pt x="19" y="2464"/>
                    <a:pt x="26" y="2468"/>
                  </a:cubicBezTo>
                  <a:cubicBezTo>
                    <a:pt x="30" y="2472"/>
                    <a:pt x="25" y="2487"/>
                    <a:pt x="25" y="2487"/>
                  </a:cubicBezTo>
                  <a:cubicBezTo>
                    <a:pt x="33" y="2488"/>
                    <a:pt x="33" y="2488"/>
                    <a:pt x="33" y="2488"/>
                  </a:cubicBezTo>
                  <a:cubicBezTo>
                    <a:pt x="45" y="2454"/>
                    <a:pt x="45" y="2454"/>
                    <a:pt x="45" y="2454"/>
                  </a:cubicBezTo>
                  <a:cubicBezTo>
                    <a:pt x="56" y="2466"/>
                    <a:pt x="56" y="2466"/>
                    <a:pt x="56" y="2466"/>
                  </a:cubicBezTo>
                  <a:cubicBezTo>
                    <a:pt x="28" y="2499"/>
                    <a:pt x="28" y="2499"/>
                    <a:pt x="28" y="2499"/>
                  </a:cubicBezTo>
                  <a:cubicBezTo>
                    <a:pt x="28" y="2507"/>
                    <a:pt x="28" y="2507"/>
                    <a:pt x="28" y="2507"/>
                  </a:cubicBezTo>
                  <a:cubicBezTo>
                    <a:pt x="82" y="2479"/>
                    <a:pt x="82" y="2479"/>
                    <a:pt x="82" y="2479"/>
                  </a:cubicBezTo>
                  <a:cubicBezTo>
                    <a:pt x="73" y="2497"/>
                    <a:pt x="73" y="2497"/>
                    <a:pt x="73" y="2497"/>
                  </a:cubicBezTo>
                  <a:cubicBezTo>
                    <a:pt x="80" y="2513"/>
                    <a:pt x="80" y="2513"/>
                    <a:pt x="80" y="2513"/>
                  </a:cubicBezTo>
                  <a:cubicBezTo>
                    <a:pt x="66" y="2574"/>
                    <a:pt x="66" y="2574"/>
                    <a:pt x="66" y="2574"/>
                  </a:cubicBezTo>
                  <a:cubicBezTo>
                    <a:pt x="54" y="2596"/>
                    <a:pt x="54" y="2596"/>
                    <a:pt x="54" y="2596"/>
                  </a:cubicBezTo>
                  <a:cubicBezTo>
                    <a:pt x="68" y="2612"/>
                    <a:pt x="68" y="2612"/>
                    <a:pt x="68" y="2612"/>
                  </a:cubicBezTo>
                  <a:cubicBezTo>
                    <a:pt x="49" y="2630"/>
                    <a:pt x="49" y="2630"/>
                    <a:pt x="49" y="2630"/>
                  </a:cubicBezTo>
                  <a:cubicBezTo>
                    <a:pt x="67" y="2631"/>
                    <a:pt x="67" y="2631"/>
                    <a:pt x="67" y="2631"/>
                  </a:cubicBezTo>
                  <a:cubicBezTo>
                    <a:pt x="71" y="2631"/>
                    <a:pt x="77" y="2658"/>
                    <a:pt x="77" y="2670"/>
                  </a:cubicBezTo>
                  <a:cubicBezTo>
                    <a:pt x="76" y="2685"/>
                    <a:pt x="79" y="2708"/>
                    <a:pt x="86" y="2708"/>
                  </a:cubicBezTo>
                  <a:cubicBezTo>
                    <a:pt x="94" y="2709"/>
                    <a:pt x="98" y="2686"/>
                    <a:pt x="98" y="2686"/>
                  </a:cubicBezTo>
                  <a:cubicBezTo>
                    <a:pt x="97" y="2717"/>
                    <a:pt x="97" y="2717"/>
                    <a:pt x="97" y="2717"/>
                  </a:cubicBezTo>
                  <a:cubicBezTo>
                    <a:pt x="104" y="2721"/>
                    <a:pt x="104" y="2721"/>
                    <a:pt x="104" y="2721"/>
                  </a:cubicBezTo>
                  <a:cubicBezTo>
                    <a:pt x="96" y="2743"/>
                    <a:pt x="96" y="2743"/>
                    <a:pt x="96" y="2743"/>
                  </a:cubicBezTo>
                  <a:cubicBezTo>
                    <a:pt x="114" y="2752"/>
                    <a:pt x="114" y="2752"/>
                    <a:pt x="114" y="2752"/>
                  </a:cubicBezTo>
                  <a:cubicBezTo>
                    <a:pt x="113" y="2775"/>
                    <a:pt x="113" y="2775"/>
                    <a:pt x="113" y="2775"/>
                  </a:cubicBezTo>
                  <a:cubicBezTo>
                    <a:pt x="127" y="2794"/>
                    <a:pt x="127" y="2794"/>
                    <a:pt x="127" y="2794"/>
                  </a:cubicBezTo>
                  <a:cubicBezTo>
                    <a:pt x="126" y="2810"/>
                    <a:pt x="126" y="2810"/>
                    <a:pt x="126" y="2810"/>
                  </a:cubicBezTo>
                  <a:cubicBezTo>
                    <a:pt x="147" y="2841"/>
                    <a:pt x="147" y="2841"/>
                    <a:pt x="147" y="2841"/>
                  </a:cubicBezTo>
                  <a:cubicBezTo>
                    <a:pt x="155" y="2838"/>
                    <a:pt x="155" y="2838"/>
                    <a:pt x="155" y="2838"/>
                  </a:cubicBezTo>
                  <a:cubicBezTo>
                    <a:pt x="155" y="2838"/>
                    <a:pt x="161" y="2880"/>
                    <a:pt x="172" y="2885"/>
                  </a:cubicBezTo>
                  <a:cubicBezTo>
                    <a:pt x="186" y="2893"/>
                    <a:pt x="191" y="2878"/>
                    <a:pt x="191" y="2878"/>
                  </a:cubicBezTo>
                  <a:cubicBezTo>
                    <a:pt x="191" y="2878"/>
                    <a:pt x="200" y="2909"/>
                    <a:pt x="200" y="2920"/>
                  </a:cubicBezTo>
                  <a:cubicBezTo>
                    <a:pt x="199" y="2932"/>
                    <a:pt x="177" y="2927"/>
                    <a:pt x="177" y="2927"/>
                  </a:cubicBezTo>
                  <a:cubicBezTo>
                    <a:pt x="177" y="2927"/>
                    <a:pt x="174" y="2911"/>
                    <a:pt x="159" y="2922"/>
                  </a:cubicBezTo>
                  <a:cubicBezTo>
                    <a:pt x="143" y="2933"/>
                    <a:pt x="176" y="2950"/>
                    <a:pt x="176" y="2950"/>
                  </a:cubicBezTo>
                  <a:cubicBezTo>
                    <a:pt x="176" y="2950"/>
                    <a:pt x="186" y="2969"/>
                    <a:pt x="179" y="2977"/>
                  </a:cubicBezTo>
                  <a:cubicBezTo>
                    <a:pt x="167" y="2984"/>
                    <a:pt x="153" y="2964"/>
                    <a:pt x="146" y="2960"/>
                  </a:cubicBezTo>
                  <a:cubicBezTo>
                    <a:pt x="139" y="2952"/>
                    <a:pt x="127" y="2951"/>
                    <a:pt x="123" y="2955"/>
                  </a:cubicBezTo>
                  <a:cubicBezTo>
                    <a:pt x="120" y="2959"/>
                    <a:pt x="138" y="2967"/>
                    <a:pt x="138" y="2967"/>
                  </a:cubicBezTo>
                  <a:cubicBezTo>
                    <a:pt x="141" y="2983"/>
                    <a:pt x="141" y="2983"/>
                    <a:pt x="141" y="2983"/>
                  </a:cubicBezTo>
                  <a:cubicBezTo>
                    <a:pt x="141" y="2983"/>
                    <a:pt x="162" y="3014"/>
                    <a:pt x="172" y="3030"/>
                  </a:cubicBezTo>
                  <a:cubicBezTo>
                    <a:pt x="183" y="3046"/>
                    <a:pt x="182" y="3061"/>
                    <a:pt x="182" y="3061"/>
                  </a:cubicBezTo>
                  <a:cubicBezTo>
                    <a:pt x="197" y="3066"/>
                    <a:pt x="197" y="3066"/>
                    <a:pt x="197" y="3066"/>
                  </a:cubicBezTo>
                  <a:cubicBezTo>
                    <a:pt x="192" y="3084"/>
                    <a:pt x="192" y="3084"/>
                    <a:pt x="192" y="3084"/>
                  </a:cubicBezTo>
                  <a:cubicBezTo>
                    <a:pt x="192" y="3084"/>
                    <a:pt x="204" y="3085"/>
                    <a:pt x="210" y="3104"/>
                  </a:cubicBezTo>
                  <a:cubicBezTo>
                    <a:pt x="217" y="3120"/>
                    <a:pt x="191" y="3123"/>
                    <a:pt x="191" y="3123"/>
                  </a:cubicBezTo>
                  <a:cubicBezTo>
                    <a:pt x="190" y="3145"/>
                    <a:pt x="190" y="3145"/>
                    <a:pt x="190" y="3145"/>
                  </a:cubicBezTo>
                  <a:cubicBezTo>
                    <a:pt x="190" y="3145"/>
                    <a:pt x="200" y="3154"/>
                    <a:pt x="196" y="3165"/>
                  </a:cubicBezTo>
                  <a:cubicBezTo>
                    <a:pt x="192" y="3172"/>
                    <a:pt x="181" y="3160"/>
                    <a:pt x="181" y="3160"/>
                  </a:cubicBezTo>
                  <a:cubicBezTo>
                    <a:pt x="177" y="3175"/>
                    <a:pt x="177" y="3175"/>
                    <a:pt x="177" y="3175"/>
                  </a:cubicBezTo>
                  <a:cubicBezTo>
                    <a:pt x="192" y="3172"/>
                    <a:pt x="192" y="3172"/>
                    <a:pt x="192" y="3172"/>
                  </a:cubicBezTo>
                  <a:cubicBezTo>
                    <a:pt x="192" y="3172"/>
                    <a:pt x="236" y="3186"/>
                    <a:pt x="251" y="3187"/>
                  </a:cubicBezTo>
                  <a:cubicBezTo>
                    <a:pt x="262" y="3187"/>
                    <a:pt x="282" y="3173"/>
                    <a:pt x="305" y="3166"/>
                  </a:cubicBezTo>
                  <a:cubicBezTo>
                    <a:pt x="327" y="3160"/>
                    <a:pt x="334" y="3175"/>
                    <a:pt x="334" y="3175"/>
                  </a:cubicBezTo>
                  <a:cubicBezTo>
                    <a:pt x="357" y="3173"/>
                    <a:pt x="357" y="3173"/>
                    <a:pt x="357" y="3173"/>
                  </a:cubicBezTo>
                  <a:cubicBezTo>
                    <a:pt x="357" y="3173"/>
                    <a:pt x="377" y="3143"/>
                    <a:pt x="381" y="3124"/>
                  </a:cubicBezTo>
                  <a:cubicBezTo>
                    <a:pt x="386" y="3109"/>
                    <a:pt x="356" y="3104"/>
                    <a:pt x="357" y="3085"/>
                  </a:cubicBezTo>
                  <a:cubicBezTo>
                    <a:pt x="358" y="3069"/>
                    <a:pt x="386" y="3032"/>
                    <a:pt x="393" y="3025"/>
                  </a:cubicBezTo>
                  <a:cubicBezTo>
                    <a:pt x="401" y="3022"/>
                    <a:pt x="423" y="3038"/>
                    <a:pt x="430" y="3035"/>
                  </a:cubicBezTo>
                  <a:cubicBezTo>
                    <a:pt x="438" y="3027"/>
                    <a:pt x="425" y="2996"/>
                    <a:pt x="425" y="2996"/>
                  </a:cubicBezTo>
                  <a:cubicBezTo>
                    <a:pt x="488" y="2995"/>
                    <a:pt x="488" y="2995"/>
                    <a:pt x="488" y="2995"/>
                  </a:cubicBezTo>
                  <a:cubicBezTo>
                    <a:pt x="514" y="3000"/>
                    <a:pt x="514" y="3000"/>
                    <a:pt x="514" y="3000"/>
                  </a:cubicBezTo>
                  <a:cubicBezTo>
                    <a:pt x="537" y="2986"/>
                    <a:pt x="537" y="2986"/>
                    <a:pt x="537" y="2986"/>
                  </a:cubicBezTo>
                  <a:cubicBezTo>
                    <a:pt x="573" y="3015"/>
                    <a:pt x="573" y="3015"/>
                    <a:pt x="573" y="3015"/>
                  </a:cubicBezTo>
                  <a:cubicBezTo>
                    <a:pt x="573" y="3015"/>
                    <a:pt x="590" y="2985"/>
                    <a:pt x="597" y="2981"/>
                  </a:cubicBezTo>
                  <a:cubicBezTo>
                    <a:pt x="602" y="2974"/>
                    <a:pt x="611" y="2921"/>
                    <a:pt x="611" y="2921"/>
                  </a:cubicBezTo>
                  <a:cubicBezTo>
                    <a:pt x="624" y="2887"/>
                    <a:pt x="624" y="2887"/>
                    <a:pt x="624" y="2887"/>
                  </a:cubicBezTo>
                  <a:cubicBezTo>
                    <a:pt x="636" y="2876"/>
                    <a:pt x="636" y="2876"/>
                    <a:pt x="636" y="2876"/>
                  </a:cubicBezTo>
                  <a:cubicBezTo>
                    <a:pt x="653" y="2820"/>
                    <a:pt x="653" y="2820"/>
                    <a:pt x="653" y="2820"/>
                  </a:cubicBezTo>
                  <a:cubicBezTo>
                    <a:pt x="647" y="2796"/>
                    <a:pt x="647" y="2796"/>
                    <a:pt x="647" y="2796"/>
                  </a:cubicBezTo>
                  <a:cubicBezTo>
                    <a:pt x="647" y="2796"/>
                    <a:pt x="658" y="2793"/>
                    <a:pt x="663" y="2782"/>
                  </a:cubicBezTo>
                  <a:cubicBezTo>
                    <a:pt x="667" y="2770"/>
                    <a:pt x="652" y="2762"/>
                    <a:pt x="652" y="2762"/>
                  </a:cubicBezTo>
                  <a:cubicBezTo>
                    <a:pt x="658" y="2713"/>
                    <a:pt x="658" y="2713"/>
                    <a:pt x="658" y="2713"/>
                  </a:cubicBezTo>
                  <a:cubicBezTo>
                    <a:pt x="658" y="2713"/>
                    <a:pt x="669" y="2717"/>
                    <a:pt x="678" y="2694"/>
                  </a:cubicBezTo>
                  <a:cubicBezTo>
                    <a:pt x="690" y="2676"/>
                    <a:pt x="657" y="2659"/>
                    <a:pt x="657" y="2659"/>
                  </a:cubicBezTo>
                  <a:cubicBezTo>
                    <a:pt x="665" y="2652"/>
                    <a:pt x="665" y="2652"/>
                    <a:pt x="665" y="2652"/>
                  </a:cubicBezTo>
                  <a:cubicBezTo>
                    <a:pt x="670" y="2618"/>
                    <a:pt x="670" y="2618"/>
                    <a:pt x="670" y="2618"/>
                  </a:cubicBezTo>
                  <a:cubicBezTo>
                    <a:pt x="664" y="2594"/>
                    <a:pt x="664" y="2594"/>
                    <a:pt x="664" y="2594"/>
                  </a:cubicBezTo>
                  <a:cubicBezTo>
                    <a:pt x="649" y="2594"/>
                    <a:pt x="649" y="2594"/>
                    <a:pt x="649" y="2594"/>
                  </a:cubicBezTo>
                  <a:cubicBezTo>
                    <a:pt x="649" y="2594"/>
                    <a:pt x="649" y="2586"/>
                    <a:pt x="661" y="2583"/>
                  </a:cubicBezTo>
                  <a:cubicBezTo>
                    <a:pt x="676" y="2583"/>
                    <a:pt x="686" y="2595"/>
                    <a:pt x="686" y="2595"/>
                  </a:cubicBezTo>
                  <a:cubicBezTo>
                    <a:pt x="684" y="2572"/>
                    <a:pt x="684" y="2572"/>
                    <a:pt x="684" y="2572"/>
                  </a:cubicBezTo>
                  <a:cubicBezTo>
                    <a:pt x="669" y="2564"/>
                    <a:pt x="669" y="2564"/>
                    <a:pt x="669" y="2564"/>
                  </a:cubicBezTo>
                  <a:cubicBezTo>
                    <a:pt x="680" y="2561"/>
                    <a:pt x="680" y="2561"/>
                    <a:pt x="680" y="2561"/>
                  </a:cubicBezTo>
                  <a:cubicBezTo>
                    <a:pt x="680" y="2561"/>
                    <a:pt x="682" y="2534"/>
                    <a:pt x="690" y="2519"/>
                  </a:cubicBezTo>
                  <a:cubicBezTo>
                    <a:pt x="702" y="2504"/>
                    <a:pt x="669" y="2488"/>
                    <a:pt x="669" y="2488"/>
                  </a:cubicBezTo>
                  <a:cubicBezTo>
                    <a:pt x="680" y="2484"/>
                    <a:pt x="680" y="2484"/>
                    <a:pt x="680" y="2484"/>
                  </a:cubicBezTo>
                  <a:cubicBezTo>
                    <a:pt x="670" y="2465"/>
                    <a:pt x="670" y="2465"/>
                    <a:pt x="670" y="2465"/>
                  </a:cubicBezTo>
                  <a:cubicBezTo>
                    <a:pt x="670" y="2465"/>
                    <a:pt x="692" y="2473"/>
                    <a:pt x="704" y="2447"/>
                  </a:cubicBezTo>
                  <a:cubicBezTo>
                    <a:pt x="713" y="2421"/>
                    <a:pt x="642" y="2417"/>
                    <a:pt x="642" y="2417"/>
                  </a:cubicBezTo>
                  <a:cubicBezTo>
                    <a:pt x="638" y="2429"/>
                    <a:pt x="638" y="2429"/>
                    <a:pt x="638" y="2429"/>
                  </a:cubicBezTo>
                  <a:cubicBezTo>
                    <a:pt x="616" y="2424"/>
                    <a:pt x="616" y="2424"/>
                    <a:pt x="616" y="2424"/>
                  </a:cubicBezTo>
                  <a:cubicBezTo>
                    <a:pt x="616" y="2408"/>
                    <a:pt x="616" y="2408"/>
                    <a:pt x="616" y="2408"/>
                  </a:cubicBezTo>
                  <a:cubicBezTo>
                    <a:pt x="672" y="2411"/>
                    <a:pt x="672" y="2411"/>
                    <a:pt x="672" y="2411"/>
                  </a:cubicBezTo>
                  <a:cubicBezTo>
                    <a:pt x="683" y="2412"/>
                    <a:pt x="705" y="2424"/>
                    <a:pt x="705" y="2424"/>
                  </a:cubicBezTo>
                  <a:cubicBezTo>
                    <a:pt x="714" y="2405"/>
                    <a:pt x="714" y="2405"/>
                    <a:pt x="714" y="2405"/>
                  </a:cubicBezTo>
                  <a:cubicBezTo>
                    <a:pt x="711" y="2382"/>
                    <a:pt x="711" y="2382"/>
                    <a:pt x="711" y="2382"/>
                  </a:cubicBezTo>
                  <a:cubicBezTo>
                    <a:pt x="729" y="2395"/>
                    <a:pt x="729" y="2395"/>
                    <a:pt x="729" y="2395"/>
                  </a:cubicBezTo>
                  <a:cubicBezTo>
                    <a:pt x="729" y="2395"/>
                    <a:pt x="744" y="2392"/>
                    <a:pt x="748" y="2392"/>
                  </a:cubicBezTo>
                  <a:cubicBezTo>
                    <a:pt x="752" y="2392"/>
                    <a:pt x="767" y="2377"/>
                    <a:pt x="767" y="2377"/>
                  </a:cubicBezTo>
                  <a:cubicBezTo>
                    <a:pt x="768" y="2358"/>
                    <a:pt x="768" y="2358"/>
                    <a:pt x="768" y="2358"/>
                  </a:cubicBezTo>
                  <a:cubicBezTo>
                    <a:pt x="779" y="2363"/>
                    <a:pt x="779" y="2363"/>
                    <a:pt x="779" y="2363"/>
                  </a:cubicBezTo>
                  <a:cubicBezTo>
                    <a:pt x="785" y="2309"/>
                    <a:pt x="785" y="2309"/>
                    <a:pt x="785" y="2309"/>
                  </a:cubicBezTo>
                  <a:cubicBezTo>
                    <a:pt x="796" y="2314"/>
                    <a:pt x="796" y="2314"/>
                    <a:pt x="796" y="2314"/>
                  </a:cubicBezTo>
                  <a:cubicBezTo>
                    <a:pt x="802" y="2349"/>
                    <a:pt x="802" y="2349"/>
                    <a:pt x="802" y="2349"/>
                  </a:cubicBezTo>
                  <a:cubicBezTo>
                    <a:pt x="828" y="2354"/>
                    <a:pt x="828" y="2354"/>
                    <a:pt x="828" y="2354"/>
                  </a:cubicBezTo>
                  <a:cubicBezTo>
                    <a:pt x="834" y="2319"/>
                    <a:pt x="834" y="2319"/>
                    <a:pt x="834" y="2319"/>
                  </a:cubicBezTo>
                  <a:cubicBezTo>
                    <a:pt x="834" y="2319"/>
                    <a:pt x="841" y="2320"/>
                    <a:pt x="849" y="2316"/>
                  </a:cubicBezTo>
                  <a:cubicBezTo>
                    <a:pt x="853" y="2313"/>
                    <a:pt x="853" y="2297"/>
                    <a:pt x="853" y="2297"/>
                  </a:cubicBezTo>
                  <a:cubicBezTo>
                    <a:pt x="868" y="2294"/>
                    <a:pt x="868" y="2294"/>
                    <a:pt x="868" y="2294"/>
                  </a:cubicBezTo>
                  <a:cubicBezTo>
                    <a:pt x="876" y="2287"/>
                    <a:pt x="876" y="2287"/>
                    <a:pt x="876" y="2287"/>
                  </a:cubicBezTo>
                  <a:cubicBezTo>
                    <a:pt x="865" y="2283"/>
                    <a:pt x="865" y="2283"/>
                    <a:pt x="865" y="2283"/>
                  </a:cubicBezTo>
                  <a:cubicBezTo>
                    <a:pt x="859" y="2263"/>
                    <a:pt x="859" y="2263"/>
                    <a:pt x="859" y="2263"/>
                  </a:cubicBezTo>
                  <a:cubicBezTo>
                    <a:pt x="837" y="2243"/>
                    <a:pt x="837" y="2243"/>
                    <a:pt x="837" y="2243"/>
                  </a:cubicBezTo>
                  <a:cubicBezTo>
                    <a:pt x="845" y="2232"/>
                    <a:pt x="845" y="2232"/>
                    <a:pt x="845" y="2232"/>
                  </a:cubicBezTo>
                  <a:cubicBezTo>
                    <a:pt x="864" y="2233"/>
                    <a:pt x="864" y="2233"/>
                    <a:pt x="864" y="2233"/>
                  </a:cubicBezTo>
                  <a:cubicBezTo>
                    <a:pt x="915" y="2182"/>
                    <a:pt x="915" y="2182"/>
                    <a:pt x="915" y="2182"/>
                  </a:cubicBezTo>
                  <a:cubicBezTo>
                    <a:pt x="915" y="2170"/>
                    <a:pt x="915" y="2170"/>
                    <a:pt x="915" y="2170"/>
                  </a:cubicBezTo>
                  <a:cubicBezTo>
                    <a:pt x="946" y="2153"/>
                    <a:pt x="946" y="2153"/>
                    <a:pt x="946" y="2153"/>
                  </a:cubicBezTo>
                  <a:cubicBezTo>
                    <a:pt x="950" y="2149"/>
                    <a:pt x="950" y="2149"/>
                    <a:pt x="950" y="2149"/>
                  </a:cubicBezTo>
                  <a:cubicBezTo>
                    <a:pt x="920" y="2148"/>
                    <a:pt x="920" y="2148"/>
                    <a:pt x="920" y="2148"/>
                  </a:cubicBezTo>
                  <a:cubicBezTo>
                    <a:pt x="929" y="2125"/>
                    <a:pt x="929" y="2125"/>
                    <a:pt x="929" y="2125"/>
                  </a:cubicBezTo>
                  <a:cubicBezTo>
                    <a:pt x="947" y="2130"/>
                    <a:pt x="947" y="2130"/>
                    <a:pt x="947" y="2130"/>
                  </a:cubicBezTo>
                  <a:cubicBezTo>
                    <a:pt x="951" y="2118"/>
                    <a:pt x="951" y="2118"/>
                    <a:pt x="951" y="2118"/>
                  </a:cubicBezTo>
                  <a:cubicBezTo>
                    <a:pt x="929" y="2106"/>
                    <a:pt x="929" y="2106"/>
                    <a:pt x="929" y="2106"/>
                  </a:cubicBezTo>
                  <a:cubicBezTo>
                    <a:pt x="912" y="2067"/>
                    <a:pt x="912" y="2067"/>
                    <a:pt x="912" y="2067"/>
                  </a:cubicBezTo>
                  <a:cubicBezTo>
                    <a:pt x="883" y="2065"/>
                    <a:pt x="883" y="2065"/>
                    <a:pt x="883" y="2065"/>
                  </a:cubicBezTo>
                  <a:cubicBezTo>
                    <a:pt x="875" y="2065"/>
                    <a:pt x="865" y="2038"/>
                    <a:pt x="865" y="2038"/>
                  </a:cubicBezTo>
                  <a:cubicBezTo>
                    <a:pt x="866" y="2023"/>
                    <a:pt x="866" y="2023"/>
                    <a:pt x="866" y="2023"/>
                  </a:cubicBezTo>
                  <a:cubicBezTo>
                    <a:pt x="863" y="2015"/>
                    <a:pt x="863" y="2015"/>
                    <a:pt x="863" y="2015"/>
                  </a:cubicBezTo>
                  <a:cubicBezTo>
                    <a:pt x="847" y="2018"/>
                    <a:pt x="847" y="2018"/>
                    <a:pt x="847" y="2018"/>
                  </a:cubicBezTo>
                  <a:cubicBezTo>
                    <a:pt x="816" y="1978"/>
                    <a:pt x="816" y="1978"/>
                    <a:pt x="816" y="1978"/>
                  </a:cubicBezTo>
                  <a:cubicBezTo>
                    <a:pt x="816" y="1978"/>
                    <a:pt x="820" y="1963"/>
                    <a:pt x="809" y="1959"/>
                  </a:cubicBezTo>
                  <a:cubicBezTo>
                    <a:pt x="794" y="1954"/>
                    <a:pt x="778" y="1988"/>
                    <a:pt x="778" y="1988"/>
                  </a:cubicBezTo>
                  <a:cubicBezTo>
                    <a:pt x="767" y="1968"/>
                    <a:pt x="767" y="1968"/>
                    <a:pt x="767" y="1968"/>
                  </a:cubicBezTo>
                  <a:cubicBezTo>
                    <a:pt x="767" y="1968"/>
                    <a:pt x="775" y="1961"/>
                    <a:pt x="768" y="1953"/>
                  </a:cubicBezTo>
                  <a:cubicBezTo>
                    <a:pt x="757" y="1945"/>
                    <a:pt x="716" y="1950"/>
                    <a:pt x="716" y="1950"/>
                  </a:cubicBezTo>
                  <a:cubicBezTo>
                    <a:pt x="739" y="1929"/>
                    <a:pt x="739" y="1929"/>
                    <a:pt x="739" y="1929"/>
                  </a:cubicBezTo>
                  <a:cubicBezTo>
                    <a:pt x="726" y="1901"/>
                    <a:pt x="726" y="1901"/>
                    <a:pt x="726" y="1901"/>
                  </a:cubicBezTo>
                  <a:cubicBezTo>
                    <a:pt x="711" y="1897"/>
                    <a:pt x="711" y="1897"/>
                    <a:pt x="711" y="1897"/>
                  </a:cubicBezTo>
                  <a:cubicBezTo>
                    <a:pt x="719" y="1870"/>
                    <a:pt x="719" y="1870"/>
                    <a:pt x="719" y="1870"/>
                  </a:cubicBezTo>
                  <a:cubicBezTo>
                    <a:pt x="714" y="1832"/>
                    <a:pt x="714" y="1832"/>
                    <a:pt x="714" y="1832"/>
                  </a:cubicBezTo>
                  <a:cubicBezTo>
                    <a:pt x="714" y="1832"/>
                    <a:pt x="722" y="1813"/>
                    <a:pt x="723" y="1802"/>
                  </a:cubicBezTo>
                  <a:cubicBezTo>
                    <a:pt x="723" y="1794"/>
                    <a:pt x="705" y="1785"/>
                    <a:pt x="705" y="1785"/>
                  </a:cubicBezTo>
                  <a:cubicBezTo>
                    <a:pt x="714" y="1748"/>
                    <a:pt x="714" y="1748"/>
                    <a:pt x="714" y="1748"/>
                  </a:cubicBezTo>
                  <a:cubicBezTo>
                    <a:pt x="707" y="1743"/>
                    <a:pt x="707" y="1743"/>
                    <a:pt x="707" y="1743"/>
                  </a:cubicBezTo>
                  <a:cubicBezTo>
                    <a:pt x="718" y="1736"/>
                    <a:pt x="718" y="1736"/>
                    <a:pt x="718" y="1736"/>
                  </a:cubicBezTo>
                  <a:cubicBezTo>
                    <a:pt x="705" y="1705"/>
                    <a:pt x="705" y="1705"/>
                    <a:pt x="705" y="1705"/>
                  </a:cubicBezTo>
                  <a:cubicBezTo>
                    <a:pt x="726" y="1718"/>
                    <a:pt x="726" y="1718"/>
                    <a:pt x="726" y="1718"/>
                  </a:cubicBezTo>
                  <a:cubicBezTo>
                    <a:pt x="738" y="1707"/>
                    <a:pt x="738" y="1707"/>
                    <a:pt x="738" y="1707"/>
                  </a:cubicBezTo>
                  <a:cubicBezTo>
                    <a:pt x="738" y="1707"/>
                    <a:pt x="735" y="1691"/>
                    <a:pt x="728" y="1683"/>
                  </a:cubicBezTo>
                  <a:cubicBezTo>
                    <a:pt x="717" y="1679"/>
                    <a:pt x="726" y="1653"/>
                    <a:pt x="726" y="1653"/>
                  </a:cubicBezTo>
                  <a:cubicBezTo>
                    <a:pt x="737" y="1642"/>
                    <a:pt x="737" y="1642"/>
                    <a:pt x="737" y="1642"/>
                  </a:cubicBezTo>
                  <a:cubicBezTo>
                    <a:pt x="743" y="1600"/>
                    <a:pt x="743" y="1600"/>
                    <a:pt x="743" y="1600"/>
                  </a:cubicBezTo>
                  <a:cubicBezTo>
                    <a:pt x="758" y="1597"/>
                    <a:pt x="758" y="1597"/>
                    <a:pt x="758" y="1597"/>
                  </a:cubicBezTo>
                  <a:cubicBezTo>
                    <a:pt x="759" y="1585"/>
                    <a:pt x="759" y="1585"/>
                    <a:pt x="759" y="1585"/>
                  </a:cubicBezTo>
                  <a:cubicBezTo>
                    <a:pt x="740" y="1584"/>
                    <a:pt x="740" y="1584"/>
                    <a:pt x="740" y="1584"/>
                  </a:cubicBezTo>
                  <a:cubicBezTo>
                    <a:pt x="737" y="1569"/>
                    <a:pt x="737" y="1569"/>
                    <a:pt x="737" y="1569"/>
                  </a:cubicBezTo>
                  <a:cubicBezTo>
                    <a:pt x="729" y="1572"/>
                    <a:pt x="729" y="1572"/>
                    <a:pt x="729" y="1572"/>
                  </a:cubicBezTo>
                  <a:cubicBezTo>
                    <a:pt x="727" y="1538"/>
                    <a:pt x="727" y="1538"/>
                    <a:pt x="727" y="1538"/>
                  </a:cubicBezTo>
                  <a:cubicBezTo>
                    <a:pt x="720" y="1530"/>
                    <a:pt x="720" y="1530"/>
                    <a:pt x="720" y="1530"/>
                  </a:cubicBezTo>
                  <a:cubicBezTo>
                    <a:pt x="739" y="1523"/>
                    <a:pt x="739" y="1523"/>
                    <a:pt x="739" y="1523"/>
                  </a:cubicBezTo>
                  <a:cubicBezTo>
                    <a:pt x="749" y="1543"/>
                    <a:pt x="749" y="1543"/>
                    <a:pt x="749" y="1543"/>
                  </a:cubicBezTo>
                  <a:cubicBezTo>
                    <a:pt x="765" y="1540"/>
                    <a:pt x="765" y="1540"/>
                    <a:pt x="765" y="1540"/>
                  </a:cubicBezTo>
                  <a:cubicBezTo>
                    <a:pt x="757" y="1532"/>
                    <a:pt x="757" y="1532"/>
                    <a:pt x="757" y="1532"/>
                  </a:cubicBezTo>
                  <a:cubicBezTo>
                    <a:pt x="765" y="1521"/>
                    <a:pt x="765" y="1521"/>
                    <a:pt x="765" y="1521"/>
                  </a:cubicBezTo>
                  <a:cubicBezTo>
                    <a:pt x="765" y="1521"/>
                    <a:pt x="784" y="1522"/>
                    <a:pt x="784" y="1514"/>
                  </a:cubicBezTo>
                  <a:cubicBezTo>
                    <a:pt x="786" y="1487"/>
                    <a:pt x="786" y="1487"/>
                    <a:pt x="786" y="1487"/>
                  </a:cubicBezTo>
                  <a:cubicBezTo>
                    <a:pt x="790" y="1476"/>
                    <a:pt x="790" y="1476"/>
                    <a:pt x="790" y="1476"/>
                  </a:cubicBezTo>
                  <a:cubicBezTo>
                    <a:pt x="790" y="1476"/>
                    <a:pt x="784" y="1453"/>
                    <a:pt x="791" y="1453"/>
                  </a:cubicBezTo>
                  <a:cubicBezTo>
                    <a:pt x="799" y="1450"/>
                    <a:pt x="802" y="1461"/>
                    <a:pt x="802" y="1461"/>
                  </a:cubicBezTo>
                  <a:cubicBezTo>
                    <a:pt x="817" y="1450"/>
                    <a:pt x="817" y="1450"/>
                    <a:pt x="817" y="1450"/>
                  </a:cubicBezTo>
                  <a:cubicBezTo>
                    <a:pt x="817" y="1450"/>
                    <a:pt x="811" y="1435"/>
                    <a:pt x="818" y="1431"/>
                  </a:cubicBezTo>
                  <a:cubicBezTo>
                    <a:pt x="822" y="1428"/>
                    <a:pt x="833" y="1443"/>
                    <a:pt x="833" y="1443"/>
                  </a:cubicBezTo>
                  <a:cubicBezTo>
                    <a:pt x="848" y="1425"/>
                    <a:pt x="848" y="1425"/>
                    <a:pt x="848" y="1425"/>
                  </a:cubicBezTo>
                  <a:cubicBezTo>
                    <a:pt x="834" y="1417"/>
                    <a:pt x="834" y="1417"/>
                    <a:pt x="834" y="1417"/>
                  </a:cubicBezTo>
                  <a:cubicBezTo>
                    <a:pt x="845" y="1413"/>
                    <a:pt x="845" y="1413"/>
                    <a:pt x="845" y="1413"/>
                  </a:cubicBezTo>
                  <a:cubicBezTo>
                    <a:pt x="845" y="1410"/>
                    <a:pt x="845" y="1410"/>
                    <a:pt x="845" y="1410"/>
                  </a:cubicBezTo>
                  <a:cubicBezTo>
                    <a:pt x="823" y="1409"/>
                    <a:pt x="823" y="1409"/>
                    <a:pt x="823" y="1409"/>
                  </a:cubicBezTo>
                  <a:cubicBezTo>
                    <a:pt x="838" y="1398"/>
                    <a:pt x="838" y="1398"/>
                    <a:pt x="838" y="1398"/>
                  </a:cubicBezTo>
                  <a:cubicBezTo>
                    <a:pt x="859" y="1357"/>
                    <a:pt x="859" y="1357"/>
                    <a:pt x="859" y="1357"/>
                  </a:cubicBezTo>
                  <a:cubicBezTo>
                    <a:pt x="870" y="1357"/>
                    <a:pt x="870" y="1357"/>
                    <a:pt x="870" y="1357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67" y="1338"/>
                    <a:pt x="867" y="1338"/>
                    <a:pt x="867" y="1338"/>
                  </a:cubicBezTo>
                  <a:cubicBezTo>
                    <a:pt x="886" y="1335"/>
                    <a:pt x="886" y="1335"/>
                    <a:pt x="886" y="1335"/>
                  </a:cubicBezTo>
                  <a:cubicBezTo>
                    <a:pt x="900" y="1351"/>
                    <a:pt x="900" y="1351"/>
                    <a:pt x="900" y="1351"/>
                  </a:cubicBezTo>
                  <a:cubicBezTo>
                    <a:pt x="900" y="1351"/>
                    <a:pt x="905" y="1336"/>
                    <a:pt x="913" y="1325"/>
                  </a:cubicBezTo>
                  <a:cubicBezTo>
                    <a:pt x="921" y="1318"/>
                    <a:pt x="926" y="1291"/>
                    <a:pt x="926" y="1291"/>
                  </a:cubicBezTo>
                  <a:cubicBezTo>
                    <a:pt x="926" y="1291"/>
                    <a:pt x="933" y="1295"/>
                    <a:pt x="941" y="1288"/>
                  </a:cubicBezTo>
                  <a:cubicBezTo>
                    <a:pt x="948" y="1285"/>
                    <a:pt x="946" y="1265"/>
                    <a:pt x="946" y="1265"/>
                  </a:cubicBezTo>
                  <a:cubicBezTo>
                    <a:pt x="956" y="1281"/>
                    <a:pt x="956" y="1281"/>
                    <a:pt x="956" y="1281"/>
                  </a:cubicBezTo>
                  <a:cubicBezTo>
                    <a:pt x="966" y="1301"/>
                    <a:pt x="966" y="1301"/>
                    <a:pt x="966" y="1301"/>
                  </a:cubicBezTo>
                  <a:cubicBezTo>
                    <a:pt x="974" y="1293"/>
                    <a:pt x="974" y="1293"/>
                    <a:pt x="974" y="1293"/>
                  </a:cubicBezTo>
                  <a:cubicBezTo>
                    <a:pt x="971" y="1278"/>
                    <a:pt x="971" y="1278"/>
                    <a:pt x="971" y="1278"/>
                  </a:cubicBezTo>
                  <a:cubicBezTo>
                    <a:pt x="999" y="1249"/>
                    <a:pt x="999" y="1249"/>
                    <a:pt x="999" y="1249"/>
                  </a:cubicBezTo>
                  <a:cubicBezTo>
                    <a:pt x="995" y="1241"/>
                    <a:pt x="995" y="1241"/>
                    <a:pt x="995" y="1241"/>
                  </a:cubicBezTo>
                  <a:cubicBezTo>
                    <a:pt x="1003" y="1237"/>
                    <a:pt x="1003" y="1237"/>
                    <a:pt x="1003" y="1237"/>
                  </a:cubicBezTo>
                  <a:cubicBezTo>
                    <a:pt x="1006" y="1241"/>
                    <a:pt x="1006" y="1241"/>
                    <a:pt x="1006" y="1241"/>
                  </a:cubicBezTo>
                  <a:cubicBezTo>
                    <a:pt x="1029" y="1235"/>
                    <a:pt x="1029" y="1235"/>
                    <a:pt x="1029" y="1235"/>
                  </a:cubicBezTo>
                  <a:cubicBezTo>
                    <a:pt x="1030" y="1220"/>
                    <a:pt x="1030" y="1220"/>
                    <a:pt x="1030" y="1220"/>
                  </a:cubicBezTo>
                  <a:cubicBezTo>
                    <a:pt x="1037" y="1235"/>
                    <a:pt x="1037" y="1235"/>
                    <a:pt x="1037" y="1235"/>
                  </a:cubicBezTo>
                  <a:cubicBezTo>
                    <a:pt x="1042" y="1201"/>
                    <a:pt x="1042" y="1201"/>
                    <a:pt x="1042" y="1201"/>
                  </a:cubicBezTo>
                  <a:cubicBezTo>
                    <a:pt x="1053" y="1217"/>
                    <a:pt x="1053" y="1217"/>
                    <a:pt x="1053" y="1217"/>
                  </a:cubicBezTo>
                  <a:cubicBezTo>
                    <a:pt x="1072" y="1199"/>
                    <a:pt x="1072" y="1199"/>
                    <a:pt x="1072" y="1199"/>
                  </a:cubicBezTo>
                  <a:cubicBezTo>
                    <a:pt x="1072" y="1199"/>
                    <a:pt x="1085" y="1169"/>
                    <a:pt x="1089" y="1157"/>
                  </a:cubicBezTo>
                  <a:cubicBezTo>
                    <a:pt x="1093" y="1146"/>
                    <a:pt x="1087" y="1127"/>
                    <a:pt x="1087" y="1127"/>
                  </a:cubicBezTo>
                  <a:cubicBezTo>
                    <a:pt x="1106" y="1108"/>
                    <a:pt x="1106" y="1108"/>
                    <a:pt x="1106" y="1108"/>
                  </a:cubicBezTo>
                  <a:cubicBezTo>
                    <a:pt x="1111" y="1090"/>
                    <a:pt x="1111" y="1090"/>
                    <a:pt x="1111" y="1090"/>
                  </a:cubicBezTo>
                  <a:cubicBezTo>
                    <a:pt x="1146" y="1057"/>
                    <a:pt x="1146" y="1057"/>
                    <a:pt x="1146" y="1057"/>
                  </a:cubicBezTo>
                  <a:cubicBezTo>
                    <a:pt x="1151" y="1038"/>
                    <a:pt x="1151" y="1038"/>
                    <a:pt x="1151" y="1038"/>
                  </a:cubicBezTo>
                  <a:cubicBezTo>
                    <a:pt x="1135" y="1041"/>
                    <a:pt x="1135" y="1041"/>
                    <a:pt x="1135" y="1041"/>
                  </a:cubicBezTo>
                  <a:cubicBezTo>
                    <a:pt x="1128" y="1033"/>
                    <a:pt x="1128" y="1033"/>
                    <a:pt x="1128" y="1033"/>
                  </a:cubicBezTo>
                  <a:cubicBezTo>
                    <a:pt x="1143" y="1030"/>
                    <a:pt x="1143" y="1030"/>
                    <a:pt x="1143" y="1030"/>
                  </a:cubicBezTo>
                  <a:cubicBezTo>
                    <a:pt x="1147" y="1022"/>
                    <a:pt x="1147" y="1022"/>
                    <a:pt x="1147" y="1022"/>
                  </a:cubicBezTo>
                  <a:cubicBezTo>
                    <a:pt x="1114" y="1021"/>
                    <a:pt x="1114" y="1021"/>
                    <a:pt x="1114" y="1021"/>
                  </a:cubicBezTo>
                  <a:cubicBezTo>
                    <a:pt x="1100" y="997"/>
                    <a:pt x="1100" y="997"/>
                    <a:pt x="1100" y="997"/>
                  </a:cubicBezTo>
                  <a:cubicBezTo>
                    <a:pt x="1112" y="971"/>
                    <a:pt x="1112" y="971"/>
                    <a:pt x="1112" y="971"/>
                  </a:cubicBezTo>
                  <a:cubicBezTo>
                    <a:pt x="1094" y="970"/>
                    <a:pt x="1094" y="970"/>
                    <a:pt x="1094" y="970"/>
                  </a:cubicBezTo>
                  <a:cubicBezTo>
                    <a:pt x="1103" y="940"/>
                    <a:pt x="1103" y="940"/>
                    <a:pt x="1103" y="940"/>
                  </a:cubicBezTo>
                  <a:cubicBezTo>
                    <a:pt x="1114" y="937"/>
                    <a:pt x="1114" y="937"/>
                    <a:pt x="1114" y="937"/>
                  </a:cubicBezTo>
                  <a:cubicBezTo>
                    <a:pt x="1131" y="888"/>
                    <a:pt x="1131" y="888"/>
                    <a:pt x="1131" y="888"/>
                  </a:cubicBezTo>
                  <a:cubicBezTo>
                    <a:pt x="1131" y="888"/>
                    <a:pt x="1099" y="860"/>
                    <a:pt x="1107" y="845"/>
                  </a:cubicBezTo>
                  <a:cubicBezTo>
                    <a:pt x="1111" y="830"/>
                    <a:pt x="1137" y="835"/>
                    <a:pt x="1156" y="828"/>
                  </a:cubicBezTo>
                  <a:cubicBezTo>
                    <a:pt x="1179" y="821"/>
                    <a:pt x="1150" y="801"/>
                    <a:pt x="1150" y="801"/>
                  </a:cubicBezTo>
                  <a:cubicBezTo>
                    <a:pt x="1173" y="794"/>
                    <a:pt x="1173" y="794"/>
                    <a:pt x="1173" y="794"/>
                  </a:cubicBezTo>
                  <a:cubicBezTo>
                    <a:pt x="1173" y="783"/>
                    <a:pt x="1173" y="783"/>
                    <a:pt x="1173" y="783"/>
                  </a:cubicBezTo>
                  <a:cubicBezTo>
                    <a:pt x="1192" y="784"/>
                    <a:pt x="1192" y="784"/>
                    <a:pt x="1192" y="784"/>
                  </a:cubicBezTo>
                  <a:cubicBezTo>
                    <a:pt x="1184" y="714"/>
                    <a:pt x="1184" y="714"/>
                    <a:pt x="1184" y="714"/>
                  </a:cubicBezTo>
                  <a:cubicBezTo>
                    <a:pt x="1195" y="715"/>
                    <a:pt x="1195" y="715"/>
                    <a:pt x="1195" y="715"/>
                  </a:cubicBezTo>
                  <a:cubicBezTo>
                    <a:pt x="1206" y="731"/>
                    <a:pt x="1206" y="731"/>
                    <a:pt x="1206" y="731"/>
                  </a:cubicBezTo>
                  <a:cubicBezTo>
                    <a:pt x="1221" y="731"/>
                    <a:pt x="1221" y="731"/>
                    <a:pt x="1221" y="731"/>
                  </a:cubicBezTo>
                  <a:cubicBezTo>
                    <a:pt x="1214" y="704"/>
                    <a:pt x="1214" y="704"/>
                    <a:pt x="1214" y="704"/>
                  </a:cubicBezTo>
                  <a:cubicBezTo>
                    <a:pt x="1233" y="713"/>
                    <a:pt x="1233" y="713"/>
                    <a:pt x="1233" y="713"/>
                  </a:cubicBezTo>
                  <a:cubicBezTo>
                    <a:pt x="1232" y="724"/>
                    <a:pt x="1232" y="724"/>
                    <a:pt x="1232" y="724"/>
                  </a:cubicBezTo>
                  <a:cubicBezTo>
                    <a:pt x="1254" y="733"/>
                    <a:pt x="1254" y="733"/>
                    <a:pt x="1254" y="733"/>
                  </a:cubicBezTo>
                  <a:cubicBezTo>
                    <a:pt x="1257" y="748"/>
                    <a:pt x="1257" y="748"/>
                    <a:pt x="1257" y="748"/>
                  </a:cubicBezTo>
                  <a:cubicBezTo>
                    <a:pt x="1269" y="730"/>
                    <a:pt x="1269" y="730"/>
                    <a:pt x="1269" y="730"/>
                  </a:cubicBezTo>
                  <a:cubicBezTo>
                    <a:pt x="1266" y="718"/>
                    <a:pt x="1266" y="718"/>
                    <a:pt x="1266" y="718"/>
                  </a:cubicBezTo>
                  <a:cubicBezTo>
                    <a:pt x="1307" y="720"/>
                    <a:pt x="1307" y="720"/>
                    <a:pt x="1307" y="720"/>
                  </a:cubicBezTo>
                  <a:cubicBezTo>
                    <a:pt x="1319" y="709"/>
                    <a:pt x="1319" y="709"/>
                    <a:pt x="1319" y="709"/>
                  </a:cubicBezTo>
                  <a:cubicBezTo>
                    <a:pt x="1330" y="721"/>
                    <a:pt x="1330" y="721"/>
                    <a:pt x="1330" y="721"/>
                  </a:cubicBezTo>
                  <a:cubicBezTo>
                    <a:pt x="1341" y="722"/>
                    <a:pt x="1341" y="722"/>
                    <a:pt x="1341" y="722"/>
                  </a:cubicBezTo>
                  <a:cubicBezTo>
                    <a:pt x="1341" y="714"/>
                    <a:pt x="1341" y="714"/>
                    <a:pt x="1341" y="714"/>
                  </a:cubicBezTo>
                  <a:cubicBezTo>
                    <a:pt x="1360" y="719"/>
                    <a:pt x="1360" y="719"/>
                    <a:pt x="1360" y="719"/>
                  </a:cubicBezTo>
                  <a:cubicBezTo>
                    <a:pt x="1357" y="692"/>
                    <a:pt x="1357" y="692"/>
                    <a:pt x="1357" y="692"/>
                  </a:cubicBezTo>
                  <a:cubicBezTo>
                    <a:pt x="1357" y="692"/>
                    <a:pt x="1339" y="684"/>
                    <a:pt x="1336" y="66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Freeform 321">
              <a:extLst>
                <a:ext uri="{FF2B5EF4-FFF2-40B4-BE49-F238E27FC236}">
                  <a16:creationId xmlns:a16="http://schemas.microsoft.com/office/drawing/2014/main" id="{EFAF8E3E-7611-4DCB-A636-FE3FEA7427B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9176" y="3276204"/>
              <a:ext cx="28707" cy="20733"/>
            </a:xfrm>
            <a:custGeom>
              <a:avLst/>
              <a:gdLst>
                <a:gd name="T0" fmla="*/ 7 w 18"/>
                <a:gd name="T1" fmla="*/ 9 h 13"/>
                <a:gd name="T2" fmla="*/ 16 w 18"/>
                <a:gd name="T3" fmla="*/ 11 h 13"/>
                <a:gd name="T4" fmla="*/ 18 w 18"/>
                <a:gd name="T5" fmla="*/ 4 h 13"/>
                <a:gd name="T6" fmla="*/ 14 w 18"/>
                <a:gd name="T7" fmla="*/ 0 h 13"/>
                <a:gd name="T8" fmla="*/ 11 w 18"/>
                <a:gd name="T9" fmla="*/ 4 h 13"/>
                <a:gd name="T10" fmla="*/ 10 w 18"/>
                <a:gd name="T11" fmla="*/ 4 h 13"/>
                <a:gd name="T12" fmla="*/ 0 w 18"/>
                <a:gd name="T13" fmla="*/ 12 h 13"/>
                <a:gd name="T14" fmla="*/ 7 w 18"/>
                <a:gd name="T15" fmla="*/ 13 h 13"/>
                <a:gd name="T16" fmla="*/ 7 w 18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">
                  <a:moveTo>
                    <a:pt x="7" y="9"/>
                  </a:moveTo>
                  <a:lnTo>
                    <a:pt x="16" y="11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0" y="12"/>
                  </a:lnTo>
                  <a:lnTo>
                    <a:pt x="7" y="13"/>
                  </a:lnTo>
                  <a:lnTo>
                    <a:pt x="7" y="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Freeform 322">
              <a:extLst>
                <a:ext uri="{FF2B5EF4-FFF2-40B4-BE49-F238E27FC236}">
                  <a16:creationId xmlns:a16="http://schemas.microsoft.com/office/drawing/2014/main" id="{1572CA7F-AD88-4EB9-98A3-8EFE760142F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0940" y="3314478"/>
              <a:ext cx="65389" cy="129179"/>
            </a:xfrm>
            <a:custGeom>
              <a:avLst/>
              <a:gdLst>
                <a:gd name="T0" fmla="*/ 6 w 124"/>
                <a:gd name="T1" fmla="*/ 159 h 243"/>
                <a:gd name="T2" fmla="*/ 13 w 124"/>
                <a:gd name="T3" fmla="*/ 163 h 243"/>
                <a:gd name="T4" fmla="*/ 12 w 124"/>
                <a:gd name="T5" fmla="*/ 190 h 243"/>
                <a:gd name="T6" fmla="*/ 19 w 124"/>
                <a:gd name="T7" fmla="*/ 194 h 243"/>
                <a:gd name="T8" fmla="*/ 18 w 124"/>
                <a:gd name="T9" fmla="*/ 205 h 243"/>
                <a:gd name="T10" fmla="*/ 30 w 124"/>
                <a:gd name="T11" fmla="*/ 206 h 243"/>
                <a:gd name="T12" fmla="*/ 22 w 124"/>
                <a:gd name="T13" fmla="*/ 213 h 243"/>
                <a:gd name="T14" fmla="*/ 21 w 124"/>
                <a:gd name="T15" fmla="*/ 225 h 243"/>
                <a:gd name="T16" fmla="*/ 13 w 124"/>
                <a:gd name="T17" fmla="*/ 243 h 243"/>
                <a:gd name="T18" fmla="*/ 32 w 124"/>
                <a:gd name="T19" fmla="*/ 237 h 243"/>
                <a:gd name="T20" fmla="*/ 44 w 124"/>
                <a:gd name="T21" fmla="*/ 218 h 243"/>
                <a:gd name="T22" fmla="*/ 40 w 124"/>
                <a:gd name="T23" fmla="*/ 218 h 243"/>
                <a:gd name="T24" fmla="*/ 45 w 124"/>
                <a:gd name="T25" fmla="*/ 199 h 243"/>
                <a:gd name="T26" fmla="*/ 49 w 124"/>
                <a:gd name="T27" fmla="*/ 192 h 243"/>
                <a:gd name="T28" fmla="*/ 45 w 124"/>
                <a:gd name="T29" fmla="*/ 191 h 243"/>
                <a:gd name="T30" fmla="*/ 65 w 124"/>
                <a:gd name="T31" fmla="*/ 169 h 243"/>
                <a:gd name="T32" fmla="*/ 80 w 124"/>
                <a:gd name="T33" fmla="*/ 162 h 243"/>
                <a:gd name="T34" fmla="*/ 81 w 124"/>
                <a:gd name="T35" fmla="*/ 143 h 243"/>
                <a:gd name="T36" fmla="*/ 105 w 124"/>
                <a:gd name="T37" fmla="*/ 114 h 243"/>
                <a:gd name="T38" fmla="*/ 94 w 124"/>
                <a:gd name="T39" fmla="*/ 113 h 243"/>
                <a:gd name="T40" fmla="*/ 83 w 124"/>
                <a:gd name="T41" fmla="*/ 101 h 243"/>
                <a:gd name="T42" fmla="*/ 95 w 124"/>
                <a:gd name="T43" fmla="*/ 79 h 243"/>
                <a:gd name="T44" fmla="*/ 85 w 124"/>
                <a:gd name="T45" fmla="*/ 59 h 243"/>
                <a:gd name="T46" fmla="*/ 89 w 124"/>
                <a:gd name="T47" fmla="*/ 44 h 243"/>
                <a:gd name="T48" fmla="*/ 108 w 124"/>
                <a:gd name="T49" fmla="*/ 49 h 243"/>
                <a:gd name="T50" fmla="*/ 124 w 124"/>
                <a:gd name="T51" fmla="*/ 23 h 243"/>
                <a:gd name="T52" fmla="*/ 114 w 124"/>
                <a:gd name="T53" fmla="*/ 0 h 243"/>
                <a:gd name="T54" fmla="*/ 91 w 124"/>
                <a:gd name="T55" fmla="*/ 2 h 243"/>
                <a:gd name="T56" fmla="*/ 83 w 124"/>
                <a:gd name="T57" fmla="*/ 21 h 243"/>
                <a:gd name="T58" fmla="*/ 84 w 124"/>
                <a:gd name="T59" fmla="*/ 2 h 243"/>
                <a:gd name="T60" fmla="*/ 73 w 124"/>
                <a:gd name="T61" fmla="*/ 5 h 243"/>
                <a:gd name="T62" fmla="*/ 61 w 124"/>
                <a:gd name="T63" fmla="*/ 20 h 243"/>
                <a:gd name="T64" fmla="*/ 45 w 124"/>
                <a:gd name="T65" fmla="*/ 27 h 243"/>
                <a:gd name="T66" fmla="*/ 21 w 124"/>
                <a:gd name="T67" fmla="*/ 72 h 243"/>
                <a:gd name="T68" fmla="*/ 5 w 124"/>
                <a:gd name="T69" fmla="*/ 98 h 243"/>
                <a:gd name="T70" fmla="*/ 18 w 124"/>
                <a:gd name="T71" fmla="*/ 137 h 243"/>
                <a:gd name="T72" fmla="*/ 6 w 124"/>
                <a:gd name="T73" fmla="*/ 15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" h="243">
                  <a:moveTo>
                    <a:pt x="6" y="159"/>
                  </a:moveTo>
                  <a:cubicBezTo>
                    <a:pt x="13" y="163"/>
                    <a:pt x="13" y="163"/>
                    <a:pt x="13" y="163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18" y="205"/>
                    <a:pt x="30" y="202"/>
                    <a:pt x="30" y="206"/>
                  </a:cubicBezTo>
                  <a:cubicBezTo>
                    <a:pt x="30" y="210"/>
                    <a:pt x="22" y="213"/>
                    <a:pt x="22" y="213"/>
                  </a:cubicBezTo>
                  <a:cubicBezTo>
                    <a:pt x="21" y="225"/>
                    <a:pt x="21" y="225"/>
                    <a:pt x="21" y="225"/>
                  </a:cubicBezTo>
                  <a:cubicBezTo>
                    <a:pt x="21" y="228"/>
                    <a:pt x="13" y="243"/>
                    <a:pt x="13" y="243"/>
                  </a:cubicBezTo>
                  <a:cubicBezTo>
                    <a:pt x="32" y="237"/>
                    <a:pt x="32" y="237"/>
                    <a:pt x="32" y="237"/>
                  </a:cubicBezTo>
                  <a:cubicBezTo>
                    <a:pt x="44" y="218"/>
                    <a:pt x="44" y="218"/>
                    <a:pt x="44" y="218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65" y="169"/>
                    <a:pt x="65" y="169"/>
                    <a:pt x="65" y="169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101"/>
                    <a:pt x="91" y="90"/>
                    <a:pt x="95" y="79"/>
                  </a:cubicBezTo>
                  <a:cubicBezTo>
                    <a:pt x="96" y="71"/>
                    <a:pt x="85" y="59"/>
                    <a:pt x="85" y="59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2"/>
                    <a:pt x="77" y="2"/>
                    <a:pt x="73" y="5"/>
                  </a:cubicBezTo>
                  <a:cubicBezTo>
                    <a:pt x="65" y="9"/>
                    <a:pt x="61" y="20"/>
                    <a:pt x="61" y="20"/>
                  </a:cubicBezTo>
                  <a:cubicBezTo>
                    <a:pt x="61" y="20"/>
                    <a:pt x="57" y="16"/>
                    <a:pt x="45" y="27"/>
                  </a:cubicBezTo>
                  <a:cubicBezTo>
                    <a:pt x="37" y="38"/>
                    <a:pt x="21" y="72"/>
                    <a:pt x="21" y="72"/>
                  </a:cubicBezTo>
                  <a:cubicBezTo>
                    <a:pt x="21" y="72"/>
                    <a:pt x="6" y="79"/>
                    <a:pt x="5" y="98"/>
                  </a:cubicBezTo>
                  <a:cubicBezTo>
                    <a:pt x="0" y="120"/>
                    <a:pt x="19" y="121"/>
                    <a:pt x="18" y="137"/>
                  </a:cubicBezTo>
                  <a:cubicBezTo>
                    <a:pt x="13" y="155"/>
                    <a:pt x="6" y="159"/>
                    <a:pt x="6" y="15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Freeform 323">
              <a:extLst>
                <a:ext uri="{FF2B5EF4-FFF2-40B4-BE49-F238E27FC236}">
                  <a16:creationId xmlns:a16="http://schemas.microsoft.com/office/drawing/2014/main" id="{E013E9F0-9C50-44B8-9F9F-1BCBBF5E637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7708" y="3389433"/>
              <a:ext cx="49440" cy="141936"/>
            </a:xfrm>
            <a:custGeom>
              <a:avLst/>
              <a:gdLst>
                <a:gd name="T0" fmla="*/ 5 w 95"/>
                <a:gd name="T1" fmla="*/ 268 h 268"/>
                <a:gd name="T2" fmla="*/ 25 w 95"/>
                <a:gd name="T3" fmla="*/ 246 h 268"/>
                <a:gd name="T4" fmla="*/ 26 w 95"/>
                <a:gd name="T5" fmla="*/ 219 h 268"/>
                <a:gd name="T6" fmla="*/ 39 w 95"/>
                <a:gd name="T7" fmla="*/ 193 h 268"/>
                <a:gd name="T8" fmla="*/ 40 w 95"/>
                <a:gd name="T9" fmla="*/ 166 h 268"/>
                <a:gd name="T10" fmla="*/ 53 w 95"/>
                <a:gd name="T11" fmla="*/ 125 h 268"/>
                <a:gd name="T12" fmla="*/ 60 w 95"/>
                <a:gd name="T13" fmla="*/ 125 h 268"/>
                <a:gd name="T14" fmla="*/ 69 w 95"/>
                <a:gd name="T15" fmla="*/ 99 h 268"/>
                <a:gd name="T16" fmla="*/ 66 w 95"/>
                <a:gd name="T17" fmla="*/ 87 h 268"/>
                <a:gd name="T18" fmla="*/ 74 w 95"/>
                <a:gd name="T19" fmla="*/ 80 h 268"/>
                <a:gd name="T20" fmla="*/ 70 w 95"/>
                <a:gd name="T21" fmla="*/ 76 h 268"/>
                <a:gd name="T22" fmla="*/ 78 w 95"/>
                <a:gd name="T23" fmla="*/ 69 h 268"/>
                <a:gd name="T24" fmla="*/ 75 w 95"/>
                <a:gd name="T25" fmla="*/ 61 h 268"/>
                <a:gd name="T26" fmla="*/ 87 w 95"/>
                <a:gd name="T27" fmla="*/ 42 h 268"/>
                <a:gd name="T28" fmla="*/ 84 w 95"/>
                <a:gd name="T29" fmla="*/ 19 h 268"/>
                <a:gd name="T30" fmla="*/ 95 w 95"/>
                <a:gd name="T31" fmla="*/ 12 h 268"/>
                <a:gd name="T32" fmla="*/ 85 w 95"/>
                <a:gd name="T33" fmla="*/ 0 h 268"/>
                <a:gd name="T34" fmla="*/ 69 w 95"/>
                <a:gd name="T35" fmla="*/ 15 h 268"/>
                <a:gd name="T36" fmla="*/ 72 w 95"/>
                <a:gd name="T37" fmla="*/ 38 h 268"/>
                <a:gd name="T38" fmla="*/ 68 w 95"/>
                <a:gd name="T39" fmla="*/ 37 h 268"/>
                <a:gd name="T40" fmla="*/ 68 w 95"/>
                <a:gd name="T41" fmla="*/ 45 h 268"/>
                <a:gd name="T42" fmla="*/ 59 w 95"/>
                <a:gd name="T43" fmla="*/ 79 h 268"/>
                <a:gd name="T44" fmla="*/ 51 w 95"/>
                <a:gd name="T45" fmla="*/ 83 h 268"/>
                <a:gd name="T46" fmla="*/ 42 w 95"/>
                <a:gd name="T47" fmla="*/ 113 h 268"/>
                <a:gd name="T48" fmla="*/ 35 w 95"/>
                <a:gd name="T49" fmla="*/ 112 h 268"/>
                <a:gd name="T50" fmla="*/ 18 w 95"/>
                <a:gd name="T51" fmla="*/ 142 h 268"/>
                <a:gd name="T52" fmla="*/ 13 w 95"/>
                <a:gd name="T53" fmla="*/ 169 h 268"/>
                <a:gd name="T54" fmla="*/ 1 w 95"/>
                <a:gd name="T55" fmla="*/ 195 h 268"/>
                <a:gd name="T56" fmla="*/ 0 w 95"/>
                <a:gd name="T57" fmla="*/ 214 h 268"/>
                <a:gd name="T58" fmla="*/ 11 w 95"/>
                <a:gd name="T59" fmla="*/ 222 h 268"/>
                <a:gd name="T60" fmla="*/ 5 w 95"/>
                <a:gd name="T61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268">
                  <a:moveTo>
                    <a:pt x="5" y="268"/>
                  </a:moveTo>
                  <a:cubicBezTo>
                    <a:pt x="5" y="268"/>
                    <a:pt x="21" y="257"/>
                    <a:pt x="25" y="246"/>
                  </a:cubicBezTo>
                  <a:cubicBezTo>
                    <a:pt x="29" y="231"/>
                    <a:pt x="26" y="227"/>
                    <a:pt x="26" y="219"/>
                  </a:cubicBezTo>
                  <a:cubicBezTo>
                    <a:pt x="26" y="211"/>
                    <a:pt x="34" y="200"/>
                    <a:pt x="39" y="193"/>
                  </a:cubicBezTo>
                  <a:cubicBezTo>
                    <a:pt x="43" y="185"/>
                    <a:pt x="40" y="166"/>
                    <a:pt x="40" y="166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23" y="127"/>
                    <a:pt x="18" y="142"/>
                  </a:cubicBezTo>
                  <a:cubicBezTo>
                    <a:pt x="14" y="153"/>
                    <a:pt x="17" y="165"/>
                    <a:pt x="13" y="169"/>
                  </a:cubicBezTo>
                  <a:cubicBezTo>
                    <a:pt x="13" y="176"/>
                    <a:pt x="2" y="180"/>
                    <a:pt x="1" y="195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11" y="222"/>
                    <a:pt x="11" y="222"/>
                    <a:pt x="11" y="222"/>
                  </a:cubicBezTo>
                  <a:lnTo>
                    <a:pt x="5" y="26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Freeform 324">
              <a:extLst>
                <a:ext uri="{FF2B5EF4-FFF2-40B4-BE49-F238E27FC236}">
                  <a16:creationId xmlns:a16="http://schemas.microsoft.com/office/drawing/2014/main" id="{B699E377-9894-4C7B-A126-29310ECC0705}"/>
                </a:ext>
              </a:extLst>
            </p:cNvPr>
            <p:cNvSpPr>
              <a:spLocks/>
            </p:cNvSpPr>
            <p:nvPr/>
          </p:nvSpPr>
          <p:spPr bwMode="gray">
            <a:xfrm>
              <a:off x="6035252" y="3341589"/>
              <a:ext cx="4785" cy="797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3 w 3"/>
                <a:gd name="T5" fmla="*/ 4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Freeform 325">
              <a:extLst>
                <a:ext uri="{FF2B5EF4-FFF2-40B4-BE49-F238E27FC236}">
                  <a16:creationId xmlns:a16="http://schemas.microsoft.com/office/drawing/2014/main" id="{8B87DCB4-4CB7-49E8-AC63-4DF28F879D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21372" y="3182110"/>
              <a:ext cx="9569" cy="7975"/>
            </a:xfrm>
            <a:custGeom>
              <a:avLst/>
              <a:gdLst>
                <a:gd name="T0" fmla="*/ 6 w 6"/>
                <a:gd name="T1" fmla="*/ 0 h 5"/>
                <a:gd name="T2" fmla="*/ 5 w 6"/>
                <a:gd name="T3" fmla="*/ 0 h 5"/>
                <a:gd name="T4" fmla="*/ 0 w 6"/>
                <a:gd name="T5" fmla="*/ 4 h 5"/>
                <a:gd name="T6" fmla="*/ 4 w 6"/>
                <a:gd name="T7" fmla="*/ 5 h 5"/>
                <a:gd name="T8" fmla="*/ 6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4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Freeform 326">
              <a:extLst>
                <a:ext uri="{FF2B5EF4-FFF2-40B4-BE49-F238E27FC236}">
                  <a16:creationId xmlns:a16="http://schemas.microsoft.com/office/drawing/2014/main" id="{53809853-AA58-4221-8DD5-18D1732F73C5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7923" y="3252280"/>
              <a:ext cx="11164" cy="12758"/>
            </a:xfrm>
            <a:custGeom>
              <a:avLst/>
              <a:gdLst>
                <a:gd name="T0" fmla="*/ 2 w 7"/>
                <a:gd name="T1" fmla="*/ 8 h 8"/>
                <a:gd name="T2" fmla="*/ 7 w 7"/>
                <a:gd name="T3" fmla="*/ 4 h 8"/>
                <a:gd name="T4" fmla="*/ 0 w 7"/>
                <a:gd name="T5" fmla="*/ 0 h 8"/>
                <a:gd name="T6" fmla="*/ 1 w 7"/>
                <a:gd name="T7" fmla="*/ 5 h 8"/>
                <a:gd name="T8" fmla="*/ 2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Freeform 327">
              <a:extLst>
                <a:ext uri="{FF2B5EF4-FFF2-40B4-BE49-F238E27FC236}">
                  <a16:creationId xmlns:a16="http://schemas.microsoft.com/office/drawing/2014/main" id="{5BEF0F6F-6197-4DCB-9538-7ADF61B8D480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4820" y="3261850"/>
              <a:ext cx="7975" cy="11164"/>
            </a:xfrm>
            <a:custGeom>
              <a:avLst/>
              <a:gdLst>
                <a:gd name="T0" fmla="*/ 2 w 5"/>
                <a:gd name="T1" fmla="*/ 4 h 7"/>
                <a:gd name="T2" fmla="*/ 1 w 5"/>
                <a:gd name="T3" fmla="*/ 0 h 7"/>
                <a:gd name="T4" fmla="*/ 0 w 5"/>
                <a:gd name="T5" fmla="*/ 0 h 7"/>
                <a:gd name="T6" fmla="*/ 0 w 5"/>
                <a:gd name="T7" fmla="*/ 7 h 7"/>
                <a:gd name="T8" fmla="*/ 5 w 5"/>
                <a:gd name="T9" fmla="*/ 6 h 7"/>
                <a:gd name="T10" fmla="*/ 2 w 5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4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6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Rectangle 328">
              <a:extLst>
                <a:ext uri="{FF2B5EF4-FFF2-40B4-BE49-F238E27FC236}">
                  <a16:creationId xmlns:a16="http://schemas.microsoft.com/office/drawing/2014/main" id="{9FF8A352-C457-4E9F-A1DD-ACF01F2AFA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74949" y="2343248"/>
              <a:ext cx="4785" cy="3190"/>
            </a:xfrm>
            <a:prstGeom prst="rect">
              <a:avLst/>
            </a:pr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Freeform 329">
              <a:extLst>
                <a:ext uri="{FF2B5EF4-FFF2-40B4-BE49-F238E27FC236}">
                  <a16:creationId xmlns:a16="http://schemas.microsoft.com/office/drawing/2014/main" id="{FF598692-B5A3-4929-AE78-4648A3A2F5E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67148" y="2858367"/>
              <a:ext cx="9569" cy="9569"/>
            </a:xfrm>
            <a:custGeom>
              <a:avLst/>
              <a:gdLst>
                <a:gd name="T0" fmla="*/ 0 w 6"/>
                <a:gd name="T1" fmla="*/ 2 h 6"/>
                <a:gd name="T2" fmla="*/ 5 w 6"/>
                <a:gd name="T3" fmla="*/ 6 h 6"/>
                <a:gd name="T4" fmla="*/ 6 w 6"/>
                <a:gd name="T5" fmla="*/ 3 h 6"/>
                <a:gd name="T6" fmla="*/ 2 w 6"/>
                <a:gd name="T7" fmla="*/ 0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5" y="6"/>
                  </a:lnTo>
                  <a:lnTo>
                    <a:pt x="6" y="3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Freeform 330">
              <a:extLst>
                <a:ext uri="{FF2B5EF4-FFF2-40B4-BE49-F238E27FC236}">
                  <a16:creationId xmlns:a16="http://schemas.microsoft.com/office/drawing/2014/main" id="{0BD6B440-644B-4053-B1A3-5D34CC5B246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7450" y="2743542"/>
              <a:ext cx="6379" cy="12758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3 h 8"/>
                <a:gd name="T4" fmla="*/ 0 w 4"/>
                <a:gd name="T5" fmla="*/ 8 h 8"/>
                <a:gd name="T6" fmla="*/ 4 w 4"/>
                <a:gd name="T7" fmla="*/ 3 h 8"/>
                <a:gd name="T8" fmla="*/ 3 w 4"/>
                <a:gd name="T9" fmla="*/ 1 h 8"/>
                <a:gd name="T10" fmla="*/ 0 w 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Freeform 331">
              <a:extLst>
                <a:ext uri="{FF2B5EF4-FFF2-40B4-BE49-F238E27FC236}">
                  <a16:creationId xmlns:a16="http://schemas.microsoft.com/office/drawing/2014/main" id="{94A1F061-38AD-412B-B12B-B882D3959AC8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7450" y="2730784"/>
              <a:ext cx="17543" cy="11164"/>
            </a:xfrm>
            <a:custGeom>
              <a:avLst/>
              <a:gdLst>
                <a:gd name="T0" fmla="*/ 20 w 31"/>
                <a:gd name="T1" fmla="*/ 0 h 23"/>
                <a:gd name="T2" fmla="*/ 8 w 31"/>
                <a:gd name="T3" fmla="*/ 19 h 23"/>
                <a:gd name="T4" fmla="*/ 20 w 31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3">
                  <a:moveTo>
                    <a:pt x="20" y="0"/>
                  </a:moveTo>
                  <a:cubicBezTo>
                    <a:pt x="5" y="4"/>
                    <a:pt x="0" y="15"/>
                    <a:pt x="8" y="19"/>
                  </a:cubicBezTo>
                  <a:cubicBezTo>
                    <a:pt x="19" y="23"/>
                    <a:pt x="31" y="1"/>
                    <a:pt x="2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Freeform 332">
              <a:extLst>
                <a:ext uri="{FF2B5EF4-FFF2-40B4-BE49-F238E27FC236}">
                  <a16:creationId xmlns:a16="http://schemas.microsoft.com/office/drawing/2014/main" id="{614F4F10-3CB2-44B0-BD41-34BF4570DB57}"/>
                </a:ext>
              </a:extLst>
            </p:cNvPr>
            <p:cNvSpPr>
              <a:spLocks/>
            </p:cNvSpPr>
            <p:nvPr/>
          </p:nvSpPr>
          <p:spPr bwMode="gray">
            <a:xfrm>
              <a:off x="6067148" y="2767464"/>
              <a:ext cx="4785" cy="14354"/>
            </a:xfrm>
            <a:custGeom>
              <a:avLst/>
              <a:gdLst>
                <a:gd name="T0" fmla="*/ 0 w 3"/>
                <a:gd name="T1" fmla="*/ 0 h 9"/>
                <a:gd name="T2" fmla="*/ 1 w 3"/>
                <a:gd name="T3" fmla="*/ 8 h 9"/>
                <a:gd name="T4" fmla="*/ 3 w 3"/>
                <a:gd name="T5" fmla="*/ 9 h 9"/>
                <a:gd name="T6" fmla="*/ 2 w 3"/>
                <a:gd name="T7" fmla="*/ 1 h 9"/>
                <a:gd name="T8" fmla="*/ 0 w 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1" y="8"/>
                  </a:lnTo>
                  <a:lnTo>
                    <a:pt x="3" y="9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Freeform 333">
              <a:extLst>
                <a:ext uri="{FF2B5EF4-FFF2-40B4-BE49-F238E27FC236}">
                  <a16:creationId xmlns:a16="http://schemas.microsoft.com/office/drawing/2014/main" id="{4EF5D2B6-0A89-485A-A1B1-8296506A5F5E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2536" y="2681345"/>
              <a:ext cx="4785" cy="15948"/>
            </a:xfrm>
            <a:custGeom>
              <a:avLst/>
              <a:gdLst>
                <a:gd name="T0" fmla="*/ 1 w 3"/>
                <a:gd name="T1" fmla="*/ 0 h 10"/>
                <a:gd name="T2" fmla="*/ 0 w 3"/>
                <a:gd name="T3" fmla="*/ 10 h 10"/>
                <a:gd name="T4" fmla="*/ 3 w 3"/>
                <a:gd name="T5" fmla="*/ 9 h 10"/>
                <a:gd name="T6" fmla="*/ 1 w 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0" y="10"/>
                  </a:lnTo>
                  <a:lnTo>
                    <a:pt x="3" y="9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Freeform 334">
              <a:extLst>
                <a:ext uri="{FF2B5EF4-FFF2-40B4-BE49-F238E27FC236}">
                  <a16:creationId xmlns:a16="http://schemas.microsoft.com/office/drawing/2014/main" id="{9CA30D91-D463-4EE2-876C-BC1826D43B01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6801" y="2379929"/>
              <a:ext cx="4785" cy="9569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1 h 6"/>
                <a:gd name="T4" fmla="*/ 3 w 3"/>
                <a:gd name="T5" fmla="*/ 6 h 6"/>
                <a:gd name="T6" fmla="*/ 2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0" y="1"/>
                  </a:lnTo>
                  <a:lnTo>
                    <a:pt x="3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Freeform 335">
              <a:extLst>
                <a:ext uri="{FF2B5EF4-FFF2-40B4-BE49-F238E27FC236}">
                  <a16:creationId xmlns:a16="http://schemas.microsoft.com/office/drawing/2014/main" id="{4DB4B8F9-7B31-48BD-AC9B-A96A4F8C7D7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4345" y="2378334"/>
              <a:ext cx="7975" cy="4785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0 h 3"/>
                <a:gd name="T4" fmla="*/ 0 w 5"/>
                <a:gd name="T5" fmla="*/ 2 h 3"/>
                <a:gd name="T6" fmla="*/ 5 w 5"/>
                <a:gd name="T7" fmla="*/ 3 h 3"/>
                <a:gd name="T8" fmla="*/ 5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Freeform 336">
              <a:extLst>
                <a:ext uri="{FF2B5EF4-FFF2-40B4-BE49-F238E27FC236}">
                  <a16:creationId xmlns:a16="http://schemas.microsoft.com/office/drawing/2014/main" id="{49C21FBE-8A82-430C-B9BE-D8DE5397615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9992" y="2373550"/>
              <a:ext cx="11164" cy="6379"/>
            </a:xfrm>
            <a:custGeom>
              <a:avLst/>
              <a:gdLst>
                <a:gd name="T0" fmla="*/ 8 w 19"/>
                <a:gd name="T1" fmla="*/ 11 h 12"/>
                <a:gd name="T2" fmla="*/ 16 w 19"/>
                <a:gd name="T3" fmla="*/ 4 h 12"/>
                <a:gd name="T4" fmla="*/ 4 w 19"/>
                <a:gd name="T5" fmla="*/ 4 h 12"/>
                <a:gd name="T6" fmla="*/ 8 w 19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8" y="11"/>
                  </a:moveTo>
                  <a:cubicBezTo>
                    <a:pt x="15" y="12"/>
                    <a:pt x="19" y="8"/>
                    <a:pt x="16" y="4"/>
                  </a:cubicBezTo>
                  <a:cubicBezTo>
                    <a:pt x="12" y="0"/>
                    <a:pt x="4" y="4"/>
                    <a:pt x="4" y="4"/>
                  </a:cubicBezTo>
                  <a:cubicBezTo>
                    <a:pt x="4" y="4"/>
                    <a:pt x="0" y="7"/>
                    <a:pt x="8" y="1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Freeform 337">
              <a:extLst>
                <a:ext uri="{FF2B5EF4-FFF2-40B4-BE49-F238E27FC236}">
                  <a16:creationId xmlns:a16="http://schemas.microsoft.com/office/drawing/2014/main" id="{D24C5E67-C50A-4DE5-81D8-F613E5688785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4345" y="2363981"/>
              <a:ext cx="9569" cy="9569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3 h 6"/>
                <a:gd name="T4" fmla="*/ 4 w 6"/>
                <a:gd name="T5" fmla="*/ 6 h 6"/>
                <a:gd name="T6" fmla="*/ 6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3"/>
                  </a:lnTo>
                  <a:lnTo>
                    <a:pt x="4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Freeform 338">
              <a:extLst>
                <a:ext uri="{FF2B5EF4-FFF2-40B4-BE49-F238E27FC236}">
                  <a16:creationId xmlns:a16="http://schemas.microsoft.com/office/drawing/2014/main" id="{1FC043B9-1373-425F-B883-551BD4624A6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4131" y="3001899"/>
              <a:ext cx="11164" cy="25517"/>
            </a:xfrm>
            <a:custGeom>
              <a:avLst/>
              <a:gdLst>
                <a:gd name="T0" fmla="*/ 7 w 7"/>
                <a:gd name="T1" fmla="*/ 10 h 16"/>
                <a:gd name="T2" fmla="*/ 4 w 7"/>
                <a:gd name="T3" fmla="*/ 10 h 16"/>
                <a:gd name="T4" fmla="*/ 3 w 7"/>
                <a:gd name="T5" fmla="*/ 6 h 16"/>
                <a:gd name="T6" fmla="*/ 1 w 7"/>
                <a:gd name="T7" fmla="*/ 0 h 16"/>
                <a:gd name="T8" fmla="*/ 0 w 7"/>
                <a:gd name="T9" fmla="*/ 0 h 16"/>
                <a:gd name="T10" fmla="*/ 1 w 7"/>
                <a:gd name="T11" fmla="*/ 7 h 16"/>
                <a:gd name="T12" fmla="*/ 7 w 7"/>
                <a:gd name="T13" fmla="*/ 16 h 16"/>
                <a:gd name="T14" fmla="*/ 7 w 7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6">
                  <a:moveTo>
                    <a:pt x="7" y="10"/>
                  </a:moveTo>
                  <a:lnTo>
                    <a:pt x="4" y="10"/>
                  </a:lnTo>
                  <a:lnTo>
                    <a:pt x="3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7" y="16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Freeform 339">
              <a:extLst>
                <a:ext uri="{FF2B5EF4-FFF2-40B4-BE49-F238E27FC236}">
                  <a16:creationId xmlns:a16="http://schemas.microsoft.com/office/drawing/2014/main" id="{58A9A6EF-587D-4859-BC9E-A792C83CC7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69690" y="2403851"/>
              <a:ext cx="15948" cy="15948"/>
            </a:xfrm>
            <a:custGeom>
              <a:avLst/>
              <a:gdLst>
                <a:gd name="T0" fmla="*/ 7 w 10"/>
                <a:gd name="T1" fmla="*/ 2 h 10"/>
                <a:gd name="T2" fmla="*/ 5 w 10"/>
                <a:gd name="T3" fmla="*/ 1 h 10"/>
                <a:gd name="T4" fmla="*/ 4 w 10"/>
                <a:gd name="T5" fmla="*/ 3 h 10"/>
                <a:gd name="T6" fmla="*/ 4 w 10"/>
                <a:gd name="T7" fmla="*/ 0 h 10"/>
                <a:gd name="T8" fmla="*/ 0 w 10"/>
                <a:gd name="T9" fmla="*/ 2 h 10"/>
                <a:gd name="T10" fmla="*/ 2 w 10"/>
                <a:gd name="T11" fmla="*/ 7 h 10"/>
                <a:gd name="T12" fmla="*/ 8 w 10"/>
                <a:gd name="T13" fmla="*/ 10 h 10"/>
                <a:gd name="T14" fmla="*/ 10 w 10"/>
                <a:gd name="T15" fmla="*/ 8 h 10"/>
                <a:gd name="T16" fmla="*/ 6 w 10"/>
                <a:gd name="T17" fmla="*/ 6 h 10"/>
                <a:gd name="T18" fmla="*/ 7 w 1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2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6" y="6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0" name="Freeform 340">
              <a:extLst>
                <a:ext uri="{FF2B5EF4-FFF2-40B4-BE49-F238E27FC236}">
                  <a16:creationId xmlns:a16="http://schemas.microsoft.com/office/drawing/2014/main" id="{027F3F39-AB03-463D-9E0E-C50BFF5690B7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6371" y="2386309"/>
              <a:ext cx="7975" cy="6379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0 h 4"/>
                <a:gd name="T4" fmla="*/ 0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1" name="Freeform 341">
              <a:extLst>
                <a:ext uri="{FF2B5EF4-FFF2-40B4-BE49-F238E27FC236}">
                  <a16:creationId xmlns:a16="http://schemas.microsoft.com/office/drawing/2014/main" id="{7CACFE6D-7BAE-443C-8B24-5876221C4C6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8915" y="3030605"/>
              <a:ext cx="11164" cy="7975"/>
            </a:xfrm>
            <a:custGeom>
              <a:avLst/>
              <a:gdLst>
                <a:gd name="T0" fmla="*/ 11 w 22"/>
                <a:gd name="T1" fmla="*/ 1 h 13"/>
                <a:gd name="T2" fmla="*/ 7 w 22"/>
                <a:gd name="T3" fmla="*/ 8 h 13"/>
                <a:gd name="T4" fmla="*/ 11 w 22"/>
                <a:gd name="T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3">
                  <a:moveTo>
                    <a:pt x="11" y="1"/>
                  </a:moveTo>
                  <a:cubicBezTo>
                    <a:pt x="0" y="0"/>
                    <a:pt x="0" y="8"/>
                    <a:pt x="7" y="8"/>
                  </a:cubicBezTo>
                  <a:cubicBezTo>
                    <a:pt x="18" y="13"/>
                    <a:pt x="22" y="1"/>
                    <a:pt x="11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Freeform 342">
              <a:extLst>
                <a:ext uri="{FF2B5EF4-FFF2-40B4-BE49-F238E27FC236}">
                  <a16:creationId xmlns:a16="http://schemas.microsoft.com/office/drawing/2014/main" id="{DE63A0FE-A745-4362-B1A2-6285A624C0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2147" y="2595226"/>
              <a:ext cx="6379" cy="12758"/>
            </a:xfrm>
            <a:custGeom>
              <a:avLst/>
              <a:gdLst>
                <a:gd name="T0" fmla="*/ 0 w 4"/>
                <a:gd name="T1" fmla="*/ 8 h 8"/>
                <a:gd name="T2" fmla="*/ 4 w 4"/>
                <a:gd name="T3" fmla="*/ 7 h 8"/>
                <a:gd name="T4" fmla="*/ 3 w 4"/>
                <a:gd name="T5" fmla="*/ 0 h 8"/>
                <a:gd name="T6" fmla="*/ 1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4" y="7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Freeform 343">
              <a:extLst>
                <a:ext uri="{FF2B5EF4-FFF2-40B4-BE49-F238E27FC236}">
                  <a16:creationId xmlns:a16="http://schemas.microsoft.com/office/drawing/2014/main" id="{B5DEA913-E9C6-4843-A293-C0C79BA7D79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5767" y="2585657"/>
              <a:ext cx="11164" cy="15948"/>
            </a:xfrm>
            <a:custGeom>
              <a:avLst/>
              <a:gdLst>
                <a:gd name="T0" fmla="*/ 15 w 23"/>
                <a:gd name="T1" fmla="*/ 19 h 30"/>
                <a:gd name="T2" fmla="*/ 12 w 23"/>
                <a:gd name="T3" fmla="*/ 15 h 30"/>
                <a:gd name="T4" fmla="*/ 15 w 23"/>
                <a:gd name="T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0">
                  <a:moveTo>
                    <a:pt x="15" y="19"/>
                  </a:moveTo>
                  <a:cubicBezTo>
                    <a:pt x="23" y="8"/>
                    <a:pt x="20" y="0"/>
                    <a:pt x="12" y="15"/>
                  </a:cubicBezTo>
                  <a:cubicBezTo>
                    <a:pt x="0" y="30"/>
                    <a:pt x="15" y="19"/>
                    <a:pt x="15" y="1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4" name="Freeform 344">
              <a:extLst>
                <a:ext uri="{FF2B5EF4-FFF2-40B4-BE49-F238E27FC236}">
                  <a16:creationId xmlns:a16="http://schemas.microsoft.com/office/drawing/2014/main" id="{9EC56F84-6C29-46EE-89E0-75ED09E9CCA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4302" y="3304909"/>
              <a:ext cx="11164" cy="6379"/>
            </a:xfrm>
            <a:custGeom>
              <a:avLst/>
              <a:gdLst>
                <a:gd name="T0" fmla="*/ 0 w 7"/>
                <a:gd name="T1" fmla="*/ 4 h 4"/>
                <a:gd name="T2" fmla="*/ 5 w 7"/>
                <a:gd name="T3" fmla="*/ 4 h 4"/>
                <a:gd name="T4" fmla="*/ 7 w 7"/>
                <a:gd name="T5" fmla="*/ 1 h 4"/>
                <a:gd name="T6" fmla="*/ 3 w 7"/>
                <a:gd name="T7" fmla="*/ 0 h 4"/>
                <a:gd name="T8" fmla="*/ 0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5" y="4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Freeform 345">
              <a:extLst>
                <a:ext uri="{FF2B5EF4-FFF2-40B4-BE49-F238E27FC236}">
                  <a16:creationId xmlns:a16="http://schemas.microsoft.com/office/drawing/2014/main" id="{99386F08-6B1B-4F66-8225-EE591AA08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151674" y="3035389"/>
              <a:ext cx="9569" cy="11164"/>
            </a:xfrm>
            <a:custGeom>
              <a:avLst/>
              <a:gdLst>
                <a:gd name="T0" fmla="*/ 8 w 19"/>
                <a:gd name="T1" fmla="*/ 0 h 20"/>
                <a:gd name="T2" fmla="*/ 8 w 19"/>
                <a:gd name="T3" fmla="*/ 16 h 20"/>
                <a:gd name="T4" fmla="*/ 19 w 19"/>
                <a:gd name="T5" fmla="*/ 9 h 20"/>
                <a:gd name="T6" fmla="*/ 8 w 1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">
                  <a:moveTo>
                    <a:pt x="8" y="0"/>
                  </a:moveTo>
                  <a:cubicBezTo>
                    <a:pt x="1" y="0"/>
                    <a:pt x="0" y="12"/>
                    <a:pt x="8" y="16"/>
                  </a:cubicBezTo>
                  <a:cubicBezTo>
                    <a:pt x="15" y="20"/>
                    <a:pt x="19" y="16"/>
                    <a:pt x="19" y="9"/>
                  </a:cubicBezTo>
                  <a:cubicBezTo>
                    <a:pt x="16" y="1"/>
                    <a:pt x="12" y="1"/>
                    <a:pt x="8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Freeform 346">
              <a:extLst>
                <a:ext uri="{FF2B5EF4-FFF2-40B4-BE49-F238E27FC236}">
                  <a16:creationId xmlns:a16="http://schemas.microsoft.com/office/drawing/2014/main" id="{C041B497-FC9F-4F6B-9ABF-86928B8C909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9215" y="3083232"/>
              <a:ext cx="9569" cy="4785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3 w 6"/>
                <a:gd name="T5" fmla="*/ 0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7" name="Freeform 347">
              <a:extLst>
                <a:ext uri="{FF2B5EF4-FFF2-40B4-BE49-F238E27FC236}">
                  <a16:creationId xmlns:a16="http://schemas.microsoft.com/office/drawing/2014/main" id="{7AE2A74F-13BA-4300-8344-ADBCA1B57F14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8055" y="2718026"/>
              <a:ext cx="7975" cy="6379"/>
            </a:xfrm>
            <a:custGeom>
              <a:avLst/>
              <a:gdLst>
                <a:gd name="T0" fmla="*/ 5 w 5"/>
                <a:gd name="T1" fmla="*/ 1 h 4"/>
                <a:gd name="T2" fmla="*/ 0 w 5"/>
                <a:gd name="T3" fmla="*/ 0 h 4"/>
                <a:gd name="T4" fmla="*/ 4 w 5"/>
                <a:gd name="T5" fmla="*/ 4 h 4"/>
                <a:gd name="T6" fmla="*/ 5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Freeform 348">
              <a:extLst>
                <a:ext uri="{FF2B5EF4-FFF2-40B4-BE49-F238E27FC236}">
                  <a16:creationId xmlns:a16="http://schemas.microsoft.com/office/drawing/2014/main" id="{AB6A6436-94A9-48FE-A5EF-B42F722285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3270" y="2741947"/>
              <a:ext cx="15948" cy="7975"/>
            </a:xfrm>
            <a:custGeom>
              <a:avLst/>
              <a:gdLst>
                <a:gd name="T0" fmla="*/ 0 w 10"/>
                <a:gd name="T1" fmla="*/ 1 h 5"/>
                <a:gd name="T2" fmla="*/ 4 w 10"/>
                <a:gd name="T3" fmla="*/ 5 h 5"/>
                <a:gd name="T4" fmla="*/ 10 w 10"/>
                <a:gd name="T5" fmla="*/ 3 h 5"/>
                <a:gd name="T6" fmla="*/ 5 w 10"/>
                <a:gd name="T7" fmla="*/ 0 h 5"/>
                <a:gd name="T8" fmla="*/ 0 w 1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0" y="1"/>
                  </a:moveTo>
                  <a:lnTo>
                    <a:pt x="4" y="5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Freeform 349">
              <a:extLst>
                <a:ext uri="{FF2B5EF4-FFF2-40B4-BE49-F238E27FC236}">
                  <a16:creationId xmlns:a16="http://schemas.microsoft.com/office/drawing/2014/main" id="{68A3A926-867B-47D0-925B-DAD15CBD011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0082" y="2722810"/>
              <a:ext cx="12758" cy="9569"/>
            </a:xfrm>
            <a:custGeom>
              <a:avLst/>
              <a:gdLst>
                <a:gd name="T0" fmla="*/ 7 w 23"/>
                <a:gd name="T1" fmla="*/ 18 h 18"/>
                <a:gd name="T2" fmla="*/ 12 w 23"/>
                <a:gd name="T3" fmla="*/ 3 h 18"/>
                <a:gd name="T4" fmla="*/ 7 w 2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8">
                  <a:moveTo>
                    <a:pt x="7" y="18"/>
                  </a:moveTo>
                  <a:cubicBezTo>
                    <a:pt x="15" y="18"/>
                    <a:pt x="23" y="0"/>
                    <a:pt x="12" y="3"/>
                  </a:cubicBezTo>
                  <a:cubicBezTo>
                    <a:pt x="0" y="6"/>
                    <a:pt x="4" y="18"/>
                    <a:pt x="7" y="1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Freeform 350">
              <a:extLst>
                <a:ext uri="{FF2B5EF4-FFF2-40B4-BE49-F238E27FC236}">
                  <a16:creationId xmlns:a16="http://schemas.microsoft.com/office/drawing/2014/main" id="{86CC8C43-B227-4A44-8EC1-DEF2E608C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3701" y="2733974"/>
              <a:ext cx="11164" cy="6379"/>
            </a:xfrm>
            <a:custGeom>
              <a:avLst/>
              <a:gdLst>
                <a:gd name="T0" fmla="*/ 4 w 7"/>
                <a:gd name="T1" fmla="*/ 0 h 4"/>
                <a:gd name="T2" fmla="*/ 0 w 7"/>
                <a:gd name="T3" fmla="*/ 3 h 4"/>
                <a:gd name="T4" fmla="*/ 7 w 7"/>
                <a:gd name="T5" fmla="*/ 4 h 4"/>
                <a:gd name="T6" fmla="*/ 4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0" y="3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Freeform 351">
              <a:extLst>
                <a:ext uri="{FF2B5EF4-FFF2-40B4-BE49-F238E27FC236}">
                  <a16:creationId xmlns:a16="http://schemas.microsoft.com/office/drawing/2014/main" id="{2611F92F-A4A2-4116-9404-0C5BFDF65B5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4434" y="2714836"/>
              <a:ext cx="6379" cy="4785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1 h 3"/>
                <a:gd name="T4" fmla="*/ 4 w 4"/>
                <a:gd name="T5" fmla="*/ 3 h 3"/>
                <a:gd name="T6" fmla="*/ 1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0" y="1"/>
                  </a:ln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Rectangle 352">
              <a:extLst>
                <a:ext uri="{FF2B5EF4-FFF2-40B4-BE49-F238E27FC236}">
                  <a16:creationId xmlns:a16="http://schemas.microsoft.com/office/drawing/2014/main" id="{634DAD5D-26A2-46DA-9545-EAAD7C053C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38788" y="2705267"/>
              <a:ext cx="1595" cy="4785"/>
            </a:xfrm>
            <a:prstGeom prst="rect">
              <a:avLst/>
            </a:pr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Freeform 353">
              <a:extLst>
                <a:ext uri="{FF2B5EF4-FFF2-40B4-BE49-F238E27FC236}">
                  <a16:creationId xmlns:a16="http://schemas.microsoft.com/office/drawing/2014/main" id="{260B37B6-C0ED-493F-B6D6-1CE2E127D8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3142" y="2710051"/>
              <a:ext cx="14354" cy="7975"/>
            </a:xfrm>
            <a:custGeom>
              <a:avLst/>
              <a:gdLst>
                <a:gd name="T0" fmla="*/ 11 w 30"/>
                <a:gd name="T1" fmla="*/ 15 h 15"/>
                <a:gd name="T2" fmla="*/ 19 w 30"/>
                <a:gd name="T3" fmla="*/ 4 h 15"/>
                <a:gd name="T4" fmla="*/ 0 w 30"/>
                <a:gd name="T5" fmla="*/ 11 h 15"/>
                <a:gd name="T6" fmla="*/ 11 w 30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5">
                  <a:moveTo>
                    <a:pt x="11" y="15"/>
                  </a:moveTo>
                  <a:cubicBezTo>
                    <a:pt x="30" y="9"/>
                    <a:pt x="30" y="5"/>
                    <a:pt x="19" y="4"/>
                  </a:cubicBezTo>
                  <a:cubicBezTo>
                    <a:pt x="4" y="0"/>
                    <a:pt x="0" y="7"/>
                    <a:pt x="0" y="11"/>
                  </a:cubicBezTo>
                  <a:cubicBezTo>
                    <a:pt x="0" y="15"/>
                    <a:pt x="11" y="15"/>
                    <a:pt x="11" y="1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Freeform 354">
              <a:extLst>
                <a:ext uri="{FF2B5EF4-FFF2-40B4-BE49-F238E27FC236}">
                  <a16:creationId xmlns:a16="http://schemas.microsoft.com/office/drawing/2014/main" id="{F0CD76E7-AF43-4A7D-A233-4A3C14E32AA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97797" y="2670181"/>
              <a:ext cx="17543" cy="19138"/>
            </a:xfrm>
            <a:custGeom>
              <a:avLst/>
              <a:gdLst>
                <a:gd name="T0" fmla="*/ 11 w 11"/>
                <a:gd name="T1" fmla="*/ 7 h 12"/>
                <a:gd name="T2" fmla="*/ 10 w 11"/>
                <a:gd name="T3" fmla="*/ 0 h 12"/>
                <a:gd name="T4" fmla="*/ 6 w 11"/>
                <a:gd name="T5" fmla="*/ 0 h 12"/>
                <a:gd name="T6" fmla="*/ 7 w 11"/>
                <a:gd name="T7" fmla="*/ 4 h 12"/>
                <a:gd name="T8" fmla="*/ 4 w 11"/>
                <a:gd name="T9" fmla="*/ 3 h 12"/>
                <a:gd name="T10" fmla="*/ 0 w 11"/>
                <a:gd name="T11" fmla="*/ 8 h 12"/>
                <a:gd name="T12" fmla="*/ 4 w 11"/>
                <a:gd name="T13" fmla="*/ 12 h 12"/>
                <a:gd name="T14" fmla="*/ 11 w 11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7" y="4"/>
                  </a:lnTo>
                  <a:lnTo>
                    <a:pt x="4" y="3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Freeform 355">
              <a:extLst>
                <a:ext uri="{FF2B5EF4-FFF2-40B4-BE49-F238E27FC236}">
                  <a16:creationId xmlns:a16="http://schemas.microsoft.com/office/drawing/2014/main" id="{67226308-77D4-41B7-9E21-C545E346ADE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7926" y="2697293"/>
              <a:ext cx="12758" cy="7975"/>
            </a:xfrm>
            <a:custGeom>
              <a:avLst/>
              <a:gdLst>
                <a:gd name="T0" fmla="*/ 8 w 8"/>
                <a:gd name="T1" fmla="*/ 2 h 5"/>
                <a:gd name="T2" fmla="*/ 3 w 8"/>
                <a:gd name="T3" fmla="*/ 0 h 5"/>
                <a:gd name="T4" fmla="*/ 0 w 8"/>
                <a:gd name="T5" fmla="*/ 1 h 5"/>
                <a:gd name="T6" fmla="*/ 4 w 8"/>
                <a:gd name="T7" fmla="*/ 5 h 5"/>
                <a:gd name="T8" fmla="*/ 8 w 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4" y="5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Freeform 356">
              <a:extLst>
                <a:ext uri="{FF2B5EF4-FFF2-40B4-BE49-F238E27FC236}">
                  <a16:creationId xmlns:a16="http://schemas.microsoft.com/office/drawing/2014/main" id="{A699BCB0-41C6-4835-8D59-AEE7032420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2367" y="2931728"/>
              <a:ext cx="22327" cy="33490"/>
            </a:xfrm>
            <a:custGeom>
              <a:avLst/>
              <a:gdLst>
                <a:gd name="T0" fmla="*/ 0 w 42"/>
                <a:gd name="T1" fmla="*/ 4 h 63"/>
                <a:gd name="T2" fmla="*/ 21 w 42"/>
                <a:gd name="T3" fmla="*/ 32 h 63"/>
                <a:gd name="T4" fmla="*/ 17 w 42"/>
                <a:gd name="T5" fmla="*/ 39 h 63"/>
                <a:gd name="T6" fmla="*/ 9 w 42"/>
                <a:gd name="T7" fmla="*/ 35 h 63"/>
                <a:gd name="T8" fmla="*/ 27 w 42"/>
                <a:gd name="T9" fmla="*/ 62 h 63"/>
                <a:gd name="T10" fmla="*/ 42 w 42"/>
                <a:gd name="T11" fmla="*/ 52 h 63"/>
                <a:gd name="T12" fmla="*/ 35 w 42"/>
                <a:gd name="T13" fmla="*/ 40 h 63"/>
                <a:gd name="T14" fmla="*/ 32 w 42"/>
                <a:gd name="T15" fmla="*/ 32 h 63"/>
                <a:gd name="T16" fmla="*/ 4 w 42"/>
                <a:gd name="T17" fmla="*/ 0 h 63"/>
                <a:gd name="T18" fmla="*/ 0 w 42"/>
                <a:gd name="T1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63">
                  <a:moveTo>
                    <a:pt x="0" y="4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34" y="63"/>
                    <a:pt x="42" y="52"/>
                    <a:pt x="42" y="52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Freeform 357">
              <a:extLst>
                <a:ext uri="{FF2B5EF4-FFF2-40B4-BE49-F238E27FC236}">
                  <a16:creationId xmlns:a16="http://schemas.microsoft.com/office/drawing/2014/main" id="{77DDB49F-CD84-4B48-A544-B81AD4A1B135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9909" y="2783411"/>
              <a:ext cx="12758" cy="14354"/>
            </a:xfrm>
            <a:custGeom>
              <a:avLst/>
              <a:gdLst>
                <a:gd name="T0" fmla="*/ 7 w 22"/>
                <a:gd name="T1" fmla="*/ 11 h 27"/>
                <a:gd name="T2" fmla="*/ 10 w 22"/>
                <a:gd name="T3" fmla="*/ 27 h 27"/>
                <a:gd name="T4" fmla="*/ 21 w 22"/>
                <a:gd name="T5" fmla="*/ 27 h 27"/>
                <a:gd name="T6" fmla="*/ 22 w 22"/>
                <a:gd name="T7" fmla="*/ 4 h 27"/>
                <a:gd name="T8" fmla="*/ 8 w 22"/>
                <a:gd name="T9" fmla="*/ 0 h 27"/>
                <a:gd name="T10" fmla="*/ 7 w 22"/>
                <a:gd name="T11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7">
                  <a:moveTo>
                    <a:pt x="7" y="11"/>
                  </a:moveTo>
                  <a:cubicBezTo>
                    <a:pt x="11" y="15"/>
                    <a:pt x="10" y="27"/>
                    <a:pt x="1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0" y="7"/>
                    <a:pt x="7" y="1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Freeform 358">
              <a:extLst>
                <a:ext uri="{FF2B5EF4-FFF2-40B4-BE49-F238E27FC236}">
                  <a16:creationId xmlns:a16="http://schemas.microsoft.com/office/drawing/2014/main" id="{96C88C6E-C77F-46E7-BD5B-04A5D7DE5F7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6720" y="2836041"/>
              <a:ext cx="7975" cy="7975"/>
            </a:xfrm>
            <a:custGeom>
              <a:avLst/>
              <a:gdLst>
                <a:gd name="T0" fmla="*/ 4 w 5"/>
                <a:gd name="T1" fmla="*/ 5 h 5"/>
                <a:gd name="T2" fmla="*/ 5 w 5"/>
                <a:gd name="T3" fmla="*/ 0 h 5"/>
                <a:gd name="T4" fmla="*/ 0 w 5"/>
                <a:gd name="T5" fmla="*/ 2 h 5"/>
                <a:gd name="T6" fmla="*/ 4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Freeform 359">
              <a:extLst>
                <a:ext uri="{FF2B5EF4-FFF2-40B4-BE49-F238E27FC236}">
                  <a16:creationId xmlns:a16="http://schemas.microsoft.com/office/drawing/2014/main" id="{9D2CF983-8218-45CE-BC40-009F6754431B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7151" y="2796170"/>
              <a:ext cx="23923" cy="19138"/>
            </a:xfrm>
            <a:custGeom>
              <a:avLst/>
              <a:gdLst>
                <a:gd name="T0" fmla="*/ 4 w 15"/>
                <a:gd name="T1" fmla="*/ 12 h 12"/>
                <a:gd name="T2" fmla="*/ 14 w 15"/>
                <a:gd name="T3" fmla="*/ 8 h 12"/>
                <a:gd name="T4" fmla="*/ 15 w 15"/>
                <a:gd name="T5" fmla="*/ 5 h 12"/>
                <a:gd name="T6" fmla="*/ 9 w 15"/>
                <a:gd name="T7" fmla="*/ 4 h 12"/>
                <a:gd name="T8" fmla="*/ 4 w 15"/>
                <a:gd name="T9" fmla="*/ 0 h 12"/>
                <a:gd name="T10" fmla="*/ 4 w 15"/>
                <a:gd name="T11" fmla="*/ 4 h 12"/>
                <a:gd name="T12" fmla="*/ 0 w 15"/>
                <a:gd name="T13" fmla="*/ 5 h 12"/>
                <a:gd name="T14" fmla="*/ 5 w 15"/>
                <a:gd name="T15" fmla="*/ 7 h 12"/>
                <a:gd name="T16" fmla="*/ 4 w 1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2">
                  <a:moveTo>
                    <a:pt x="4" y="12"/>
                  </a:moveTo>
                  <a:lnTo>
                    <a:pt x="14" y="8"/>
                  </a:lnTo>
                  <a:lnTo>
                    <a:pt x="15" y="5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5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Freeform 360">
              <a:extLst>
                <a:ext uri="{FF2B5EF4-FFF2-40B4-BE49-F238E27FC236}">
                  <a16:creationId xmlns:a16="http://schemas.microsoft.com/office/drawing/2014/main" id="{700A7DBE-A8EF-4398-986A-08602B7AA355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4391" y="3013062"/>
              <a:ext cx="11164" cy="17543"/>
            </a:xfrm>
            <a:custGeom>
              <a:avLst/>
              <a:gdLst>
                <a:gd name="T0" fmla="*/ 0 w 7"/>
                <a:gd name="T1" fmla="*/ 1 h 11"/>
                <a:gd name="T2" fmla="*/ 1 w 7"/>
                <a:gd name="T3" fmla="*/ 3 h 11"/>
                <a:gd name="T4" fmla="*/ 2 w 7"/>
                <a:gd name="T5" fmla="*/ 3 h 11"/>
                <a:gd name="T6" fmla="*/ 4 w 7"/>
                <a:gd name="T7" fmla="*/ 7 h 11"/>
                <a:gd name="T8" fmla="*/ 2 w 7"/>
                <a:gd name="T9" fmla="*/ 10 h 11"/>
                <a:gd name="T10" fmla="*/ 5 w 7"/>
                <a:gd name="T11" fmla="*/ 11 h 11"/>
                <a:gd name="T12" fmla="*/ 7 w 7"/>
                <a:gd name="T13" fmla="*/ 6 h 11"/>
                <a:gd name="T14" fmla="*/ 2 w 7"/>
                <a:gd name="T15" fmla="*/ 0 h 11"/>
                <a:gd name="T16" fmla="*/ 0 w 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0" y="1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4" y="7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7" y="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Freeform 361">
              <a:extLst>
                <a:ext uri="{FF2B5EF4-FFF2-40B4-BE49-F238E27FC236}">
                  <a16:creationId xmlns:a16="http://schemas.microsoft.com/office/drawing/2014/main" id="{50F7B8DC-7813-4841-8D56-BA60039899F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7151" y="2808928"/>
              <a:ext cx="4785" cy="7975"/>
            </a:xfrm>
            <a:custGeom>
              <a:avLst/>
              <a:gdLst>
                <a:gd name="T0" fmla="*/ 2 w 3"/>
                <a:gd name="T1" fmla="*/ 5 h 5"/>
                <a:gd name="T2" fmla="*/ 3 w 3"/>
                <a:gd name="T3" fmla="*/ 0 h 5"/>
                <a:gd name="T4" fmla="*/ 0 w 3"/>
                <a:gd name="T5" fmla="*/ 1 h 5"/>
                <a:gd name="T6" fmla="*/ 1 w 3"/>
                <a:gd name="T7" fmla="*/ 4 h 5"/>
                <a:gd name="T8" fmla="*/ 2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Freeform 362">
              <a:extLst>
                <a:ext uri="{FF2B5EF4-FFF2-40B4-BE49-F238E27FC236}">
                  <a16:creationId xmlns:a16="http://schemas.microsoft.com/office/drawing/2014/main" id="{20F8A9F8-1699-4745-9E40-4804E829A615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4391" y="2963623"/>
              <a:ext cx="14354" cy="19138"/>
            </a:xfrm>
            <a:custGeom>
              <a:avLst/>
              <a:gdLst>
                <a:gd name="T0" fmla="*/ 1 w 9"/>
                <a:gd name="T1" fmla="*/ 0 h 12"/>
                <a:gd name="T2" fmla="*/ 0 w 9"/>
                <a:gd name="T3" fmla="*/ 1 h 12"/>
                <a:gd name="T4" fmla="*/ 4 w 9"/>
                <a:gd name="T5" fmla="*/ 4 h 12"/>
                <a:gd name="T6" fmla="*/ 3 w 9"/>
                <a:gd name="T7" fmla="*/ 8 h 12"/>
                <a:gd name="T8" fmla="*/ 6 w 9"/>
                <a:gd name="T9" fmla="*/ 12 h 12"/>
                <a:gd name="T10" fmla="*/ 9 w 9"/>
                <a:gd name="T11" fmla="*/ 12 h 12"/>
                <a:gd name="T12" fmla="*/ 8 w 9"/>
                <a:gd name="T13" fmla="*/ 6 h 12"/>
                <a:gd name="T14" fmla="*/ 1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1" y="0"/>
                  </a:moveTo>
                  <a:lnTo>
                    <a:pt x="0" y="1"/>
                  </a:lnTo>
                  <a:lnTo>
                    <a:pt x="4" y="4"/>
                  </a:lnTo>
                  <a:lnTo>
                    <a:pt x="3" y="8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8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Freeform 363">
              <a:extLst>
                <a:ext uri="{FF2B5EF4-FFF2-40B4-BE49-F238E27FC236}">
                  <a16:creationId xmlns:a16="http://schemas.microsoft.com/office/drawing/2014/main" id="{FFBCBCE0-6406-456D-9E30-85B968A8844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1504" y="2954055"/>
              <a:ext cx="20733" cy="25517"/>
            </a:xfrm>
            <a:custGeom>
              <a:avLst/>
              <a:gdLst>
                <a:gd name="T0" fmla="*/ 0 w 38"/>
                <a:gd name="T1" fmla="*/ 29 h 48"/>
                <a:gd name="T2" fmla="*/ 14 w 38"/>
                <a:gd name="T3" fmla="*/ 48 h 48"/>
                <a:gd name="T4" fmla="*/ 29 w 38"/>
                <a:gd name="T5" fmla="*/ 41 h 48"/>
                <a:gd name="T6" fmla="*/ 38 w 38"/>
                <a:gd name="T7" fmla="*/ 4 h 48"/>
                <a:gd name="T8" fmla="*/ 35 w 38"/>
                <a:gd name="T9" fmla="*/ 0 h 48"/>
                <a:gd name="T10" fmla="*/ 19 w 38"/>
                <a:gd name="T11" fmla="*/ 18 h 48"/>
                <a:gd name="T12" fmla="*/ 8 w 38"/>
                <a:gd name="T13" fmla="*/ 21 h 48"/>
                <a:gd name="T14" fmla="*/ 0 w 38"/>
                <a:gd name="T15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8">
                  <a:moveTo>
                    <a:pt x="0" y="29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5" y="18"/>
                    <a:pt x="8" y="21"/>
                  </a:cubicBezTo>
                  <a:cubicBezTo>
                    <a:pt x="0" y="21"/>
                    <a:pt x="0" y="29"/>
                    <a:pt x="0" y="2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Freeform 364">
              <a:extLst>
                <a:ext uri="{FF2B5EF4-FFF2-40B4-BE49-F238E27FC236}">
                  <a16:creationId xmlns:a16="http://schemas.microsoft.com/office/drawing/2014/main" id="{50752C5D-45B6-43FB-B9E3-AF868FCBBB77}"/>
                </a:ext>
              </a:extLst>
            </p:cNvPr>
            <p:cNvSpPr>
              <a:spLocks/>
            </p:cNvSpPr>
            <p:nvPr/>
          </p:nvSpPr>
          <p:spPr bwMode="gray">
            <a:xfrm>
              <a:off x="5516934" y="2673371"/>
              <a:ext cx="11164" cy="7975"/>
            </a:xfrm>
            <a:custGeom>
              <a:avLst/>
              <a:gdLst>
                <a:gd name="T0" fmla="*/ 6 w 7"/>
                <a:gd name="T1" fmla="*/ 3 h 5"/>
                <a:gd name="T2" fmla="*/ 7 w 7"/>
                <a:gd name="T3" fmla="*/ 0 h 5"/>
                <a:gd name="T4" fmla="*/ 0 w 7"/>
                <a:gd name="T5" fmla="*/ 1 h 5"/>
                <a:gd name="T6" fmla="*/ 1 w 7"/>
                <a:gd name="T7" fmla="*/ 5 h 5"/>
                <a:gd name="T8" fmla="*/ 6 w 7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3"/>
                  </a:moveTo>
                  <a:lnTo>
                    <a:pt x="7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Freeform 365">
              <a:extLst>
                <a:ext uri="{FF2B5EF4-FFF2-40B4-BE49-F238E27FC236}">
                  <a16:creationId xmlns:a16="http://schemas.microsoft.com/office/drawing/2014/main" id="{1322D78E-E297-4334-AE23-8523A34FA8C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0340" y="2840825"/>
              <a:ext cx="7975" cy="7975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4 h 5"/>
                <a:gd name="T4" fmla="*/ 0 w 5"/>
                <a:gd name="T5" fmla="*/ 0 h 5"/>
                <a:gd name="T6" fmla="*/ 1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Freeform 366">
              <a:extLst>
                <a:ext uri="{FF2B5EF4-FFF2-40B4-BE49-F238E27FC236}">
                  <a16:creationId xmlns:a16="http://schemas.microsoft.com/office/drawing/2014/main" id="{05E22590-2977-472E-92A0-F81A86FF9387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0038" y="3102370"/>
              <a:ext cx="11164" cy="28706"/>
            </a:xfrm>
            <a:custGeom>
              <a:avLst/>
              <a:gdLst>
                <a:gd name="T0" fmla="*/ 19 w 20"/>
                <a:gd name="T1" fmla="*/ 46 h 53"/>
                <a:gd name="T2" fmla="*/ 20 w 20"/>
                <a:gd name="T3" fmla="*/ 27 h 53"/>
                <a:gd name="T4" fmla="*/ 17 w 20"/>
                <a:gd name="T5" fmla="*/ 0 h 53"/>
                <a:gd name="T6" fmla="*/ 10 w 20"/>
                <a:gd name="T7" fmla="*/ 7 h 53"/>
                <a:gd name="T8" fmla="*/ 8 w 20"/>
                <a:gd name="T9" fmla="*/ 34 h 53"/>
                <a:gd name="T10" fmla="*/ 0 w 20"/>
                <a:gd name="T11" fmla="*/ 53 h 53"/>
                <a:gd name="T12" fmla="*/ 11 w 20"/>
                <a:gd name="T13" fmla="*/ 53 h 53"/>
                <a:gd name="T14" fmla="*/ 19 w 20"/>
                <a:gd name="T15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3">
                  <a:moveTo>
                    <a:pt x="19" y="4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5" y="30"/>
                    <a:pt x="8" y="34"/>
                  </a:cubicBezTo>
                  <a:cubicBezTo>
                    <a:pt x="12" y="38"/>
                    <a:pt x="0" y="53"/>
                    <a:pt x="0" y="53"/>
                  </a:cubicBezTo>
                  <a:cubicBezTo>
                    <a:pt x="11" y="53"/>
                    <a:pt x="11" y="53"/>
                    <a:pt x="11" y="53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Freeform 367">
              <a:extLst>
                <a:ext uri="{FF2B5EF4-FFF2-40B4-BE49-F238E27FC236}">
                  <a16:creationId xmlns:a16="http://schemas.microsoft.com/office/drawing/2014/main" id="{89D4118B-36EA-4266-AA17-CDF1B62058ED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1634" y="2898237"/>
              <a:ext cx="11164" cy="11164"/>
            </a:xfrm>
            <a:custGeom>
              <a:avLst/>
              <a:gdLst>
                <a:gd name="T0" fmla="*/ 7 w 23"/>
                <a:gd name="T1" fmla="*/ 15 h 19"/>
                <a:gd name="T2" fmla="*/ 12 w 23"/>
                <a:gd name="T3" fmla="*/ 3 h 19"/>
                <a:gd name="T4" fmla="*/ 7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7" y="15"/>
                  </a:moveTo>
                  <a:cubicBezTo>
                    <a:pt x="15" y="19"/>
                    <a:pt x="23" y="0"/>
                    <a:pt x="12" y="3"/>
                  </a:cubicBezTo>
                  <a:cubicBezTo>
                    <a:pt x="0" y="3"/>
                    <a:pt x="4" y="14"/>
                    <a:pt x="7" y="1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Freeform 368">
              <a:extLst>
                <a:ext uri="{FF2B5EF4-FFF2-40B4-BE49-F238E27FC236}">
                  <a16:creationId xmlns:a16="http://schemas.microsoft.com/office/drawing/2014/main" id="{42BD4BCD-AB0D-445B-BE58-D3902978193A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6288" y="3123103"/>
              <a:ext cx="12758" cy="7975"/>
            </a:xfrm>
            <a:custGeom>
              <a:avLst/>
              <a:gdLst>
                <a:gd name="T0" fmla="*/ 7 w 8"/>
                <a:gd name="T1" fmla="*/ 0 h 5"/>
                <a:gd name="T2" fmla="*/ 3 w 8"/>
                <a:gd name="T3" fmla="*/ 0 h 5"/>
                <a:gd name="T4" fmla="*/ 0 w 8"/>
                <a:gd name="T5" fmla="*/ 5 h 5"/>
                <a:gd name="T6" fmla="*/ 8 w 8"/>
                <a:gd name="T7" fmla="*/ 4 h 5"/>
                <a:gd name="T8" fmla="*/ 7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8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Freeform 369">
              <a:extLst>
                <a:ext uri="{FF2B5EF4-FFF2-40B4-BE49-F238E27FC236}">
                  <a16:creationId xmlns:a16="http://schemas.microsoft.com/office/drawing/2014/main" id="{D2D58C2F-E792-4D16-A961-FC3F15B4E88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2367" y="2861558"/>
              <a:ext cx="12758" cy="9569"/>
            </a:xfrm>
            <a:custGeom>
              <a:avLst/>
              <a:gdLst>
                <a:gd name="T0" fmla="*/ 8 w 8"/>
                <a:gd name="T1" fmla="*/ 1 h 6"/>
                <a:gd name="T2" fmla="*/ 4 w 8"/>
                <a:gd name="T3" fmla="*/ 0 h 6"/>
                <a:gd name="T4" fmla="*/ 0 w 8"/>
                <a:gd name="T5" fmla="*/ 4 h 6"/>
                <a:gd name="T6" fmla="*/ 3 w 8"/>
                <a:gd name="T7" fmla="*/ 6 h 6"/>
                <a:gd name="T8" fmla="*/ 8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1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Freeform 370">
              <a:extLst>
                <a:ext uri="{FF2B5EF4-FFF2-40B4-BE49-F238E27FC236}">
                  <a16:creationId xmlns:a16="http://schemas.microsoft.com/office/drawing/2014/main" id="{B6F5779D-E364-4A88-8CD6-76250BD54CFA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8013" y="2867937"/>
              <a:ext cx="12758" cy="4785"/>
            </a:xfrm>
            <a:custGeom>
              <a:avLst/>
              <a:gdLst>
                <a:gd name="T0" fmla="*/ 8 w 23"/>
                <a:gd name="T1" fmla="*/ 8 h 9"/>
                <a:gd name="T2" fmla="*/ 12 w 23"/>
                <a:gd name="T3" fmla="*/ 1 h 9"/>
                <a:gd name="T4" fmla="*/ 8 w 23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9">
                  <a:moveTo>
                    <a:pt x="8" y="8"/>
                  </a:moveTo>
                  <a:cubicBezTo>
                    <a:pt x="19" y="9"/>
                    <a:pt x="23" y="5"/>
                    <a:pt x="12" y="1"/>
                  </a:cubicBezTo>
                  <a:cubicBezTo>
                    <a:pt x="0" y="0"/>
                    <a:pt x="4" y="8"/>
                    <a:pt x="8" y="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Freeform 371">
              <a:extLst>
                <a:ext uri="{FF2B5EF4-FFF2-40B4-BE49-F238E27FC236}">
                  <a16:creationId xmlns:a16="http://schemas.microsoft.com/office/drawing/2014/main" id="{213C34FD-1212-4D12-BB1D-1DAE5F128D7C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5556" y="2820093"/>
              <a:ext cx="4785" cy="11164"/>
            </a:xfrm>
            <a:custGeom>
              <a:avLst/>
              <a:gdLst>
                <a:gd name="T0" fmla="*/ 10 w 11"/>
                <a:gd name="T1" fmla="*/ 12 h 19"/>
                <a:gd name="T2" fmla="*/ 3 w 11"/>
                <a:gd name="T3" fmla="*/ 8 h 19"/>
                <a:gd name="T4" fmla="*/ 10 w 11"/>
                <a:gd name="T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9">
                  <a:moveTo>
                    <a:pt x="10" y="12"/>
                  </a:moveTo>
                  <a:cubicBezTo>
                    <a:pt x="11" y="0"/>
                    <a:pt x="0" y="0"/>
                    <a:pt x="3" y="8"/>
                  </a:cubicBezTo>
                  <a:cubicBezTo>
                    <a:pt x="3" y="19"/>
                    <a:pt x="10" y="19"/>
                    <a:pt x="10" y="1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Freeform 372">
              <a:extLst>
                <a:ext uri="{FF2B5EF4-FFF2-40B4-BE49-F238E27FC236}">
                  <a16:creationId xmlns:a16="http://schemas.microsoft.com/office/drawing/2014/main" id="{A08572A2-C91A-499D-BE39-A674FE17887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5986" y="2885478"/>
              <a:ext cx="14354" cy="15948"/>
            </a:xfrm>
            <a:custGeom>
              <a:avLst/>
              <a:gdLst>
                <a:gd name="T0" fmla="*/ 3 w 27"/>
                <a:gd name="T1" fmla="*/ 30 h 31"/>
                <a:gd name="T2" fmla="*/ 11 w 27"/>
                <a:gd name="T3" fmla="*/ 23 h 31"/>
                <a:gd name="T4" fmla="*/ 14 w 27"/>
                <a:gd name="T5" fmla="*/ 31 h 31"/>
                <a:gd name="T6" fmla="*/ 26 w 27"/>
                <a:gd name="T7" fmla="*/ 16 h 31"/>
                <a:gd name="T8" fmla="*/ 16 w 27"/>
                <a:gd name="T9" fmla="*/ 0 h 31"/>
                <a:gd name="T10" fmla="*/ 8 w 27"/>
                <a:gd name="T11" fmla="*/ 4 h 31"/>
                <a:gd name="T12" fmla="*/ 3 w 27"/>
                <a:gd name="T1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1">
                  <a:moveTo>
                    <a:pt x="3" y="30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6" y="24"/>
                    <a:pt x="26" y="16"/>
                  </a:cubicBezTo>
                  <a:cubicBezTo>
                    <a:pt x="27" y="5"/>
                    <a:pt x="16" y="0"/>
                    <a:pt x="1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0" y="19"/>
                    <a:pt x="3" y="3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Freeform 373">
              <a:extLst>
                <a:ext uri="{FF2B5EF4-FFF2-40B4-BE49-F238E27FC236}">
                  <a16:creationId xmlns:a16="http://schemas.microsoft.com/office/drawing/2014/main" id="{8E53F014-8E84-4B24-82FC-42FE899B384C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9607" y="3030605"/>
              <a:ext cx="9569" cy="7975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3 h 5"/>
                <a:gd name="T4" fmla="*/ 4 w 6"/>
                <a:gd name="T5" fmla="*/ 0 h 5"/>
                <a:gd name="T6" fmla="*/ 0 w 6"/>
                <a:gd name="T7" fmla="*/ 2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Freeform 374">
              <a:extLst>
                <a:ext uri="{FF2B5EF4-FFF2-40B4-BE49-F238E27FC236}">
                  <a16:creationId xmlns:a16="http://schemas.microsoft.com/office/drawing/2014/main" id="{C5813F82-CFE5-480E-85C5-AA294B1F6C5F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8013" y="3048148"/>
              <a:ext cx="17543" cy="33490"/>
            </a:xfrm>
            <a:custGeom>
              <a:avLst/>
              <a:gdLst>
                <a:gd name="T0" fmla="*/ 27 w 33"/>
                <a:gd name="T1" fmla="*/ 8 h 61"/>
                <a:gd name="T2" fmla="*/ 12 w 33"/>
                <a:gd name="T3" fmla="*/ 0 h 61"/>
                <a:gd name="T4" fmla="*/ 12 w 33"/>
                <a:gd name="T5" fmla="*/ 4 h 61"/>
                <a:gd name="T6" fmla="*/ 4 w 33"/>
                <a:gd name="T7" fmla="*/ 15 h 61"/>
                <a:gd name="T8" fmla="*/ 14 w 33"/>
                <a:gd name="T9" fmla="*/ 27 h 61"/>
                <a:gd name="T10" fmla="*/ 3 w 33"/>
                <a:gd name="T11" fmla="*/ 38 h 61"/>
                <a:gd name="T12" fmla="*/ 2 w 33"/>
                <a:gd name="T13" fmla="*/ 61 h 61"/>
                <a:gd name="T14" fmla="*/ 17 w 33"/>
                <a:gd name="T15" fmla="*/ 58 h 61"/>
                <a:gd name="T16" fmla="*/ 6 w 33"/>
                <a:gd name="T17" fmla="*/ 38 h 61"/>
                <a:gd name="T18" fmla="*/ 22 w 33"/>
                <a:gd name="T19" fmla="*/ 27 h 61"/>
                <a:gd name="T20" fmla="*/ 26 w 33"/>
                <a:gd name="T21" fmla="*/ 28 h 61"/>
                <a:gd name="T22" fmla="*/ 22 w 33"/>
                <a:gd name="T23" fmla="*/ 35 h 61"/>
                <a:gd name="T24" fmla="*/ 25 w 33"/>
                <a:gd name="T25" fmla="*/ 43 h 61"/>
                <a:gd name="T26" fmla="*/ 33 w 33"/>
                <a:gd name="T27" fmla="*/ 36 h 61"/>
                <a:gd name="T28" fmla="*/ 26 w 33"/>
                <a:gd name="T29" fmla="*/ 24 h 61"/>
                <a:gd name="T30" fmla="*/ 27 w 33"/>
                <a:gd name="T31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61">
                  <a:moveTo>
                    <a:pt x="27" y="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8" y="8"/>
                    <a:pt x="4" y="15"/>
                  </a:cubicBezTo>
                  <a:cubicBezTo>
                    <a:pt x="0" y="22"/>
                    <a:pt x="14" y="27"/>
                    <a:pt x="14" y="2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7" y="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Freeform 375">
              <a:extLst>
                <a:ext uri="{FF2B5EF4-FFF2-40B4-BE49-F238E27FC236}">
                  <a16:creationId xmlns:a16="http://schemas.microsoft.com/office/drawing/2014/main" id="{6B3E2D88-27C8-4254-9B07-9BE25D2168FE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2798" y="2941296"/>
              <a:ext cx="14354" cy="14354"/>
            </a:xfrm>
            <a:custGeom>
              <a:avLst/>
              <a:gdLst>
                <a:gd name="T0" fmla="*/ 4 w 25"/>
                <a:gd name="T1" fmla="*/ 0 h 28"/>
                <a:gd name="T2" fmla="*/ 0 w 25"/>
                <a:gd name="T3" fmla="*/ 0 h 28"/>
                <a:gd name="T4" fmla="*/ 11 w 25"/>
                <a:gd name="T5" fmla="*/ 16 h 28"/>
                <a:gd name="T6" fmla="*/ 21 w 25"/>
                <a:gd name="T7" fmla="*/ 28 h 28"/>
                <a:gd name="T8" fmla="*/ 18 w 25"/>
                <a:gd name="T9" fmla="*/ 13 h 28"/>
                <a:gd name="T10" fmla="*/ 4 w 2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8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2"/>
                    <a:pt x="11" y="16"/>
                  </a:cubicBezTo>
                  <a:cubicBezTo>
                    <a:pt x="14" y="20"/>
                    <a:pt x="21" y="28"/>
                    <a:pt x="21" y="28"/>
                  </a:cubicBezTo>
                  <a:cubicBezTo>
                    <a:pt x="21" y="28"/>
                    <a:pt x="25" y="21"/>
                    <a:pt x="18" y="13"/>
                  </a:cubicBezTo>
                  <a:cubicBezTo>
                    <a:pt x="15" y="5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Freeform 376">
              <a:extLst>
                <a:ext uri="{FF2B5EF4-FFF2-40B4-BE49-F238E27FC236}">
                  <a16:creationId xmlns:a16="http://schemas.microsoft.com/office/drawing/2014/main" id="{CC37E110-038F-48D4-9BA8-B16B7376C5F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4391" y="2955650"/>
              <a:ext cx="14354" cy="11164"/>
            </a:xfrm>
            <a:custGeom>
              <a:avLst/>
              <a:gdLst>
                <a:gd name="T0" fmla="*/ 6 w 25"/>
                <a:gd name="T1" fmla="*/ 12 h 21"/>
                <a:gd name="T2" fmla="*/ 25 w 25"/>
                <a:gd name="T3" fmla="*/ 21 h 21"/>
                <a:gd name="T4" fmla="*/ 25 w 25"/>
                <a:gd name="T5" fmla="*/ 13 h 21"/>
                <a:gd name="T6" fmla="*/ 3 w 25"/>
                <a:gd name="T7" fmla="*/ 0 h 21"/>
                <a:gd name="T8" fmla="*/ 6 w 25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6" y="12"/>
                  </a:moveTo>
                  <a:cubicBezTo>
                    <a:pt x="10" y="12"/>
                    <a:pt x="25" y="21"/>
                    <a:pt x="25" y="2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7" y="1"/>
                    <a:pt x="3" y="0"/>
                  </a:cubicBezTo>
                  <a:cubicBezTo>
                    <a:pt x="0" y="0"/>
                    <a:pt x="3" y="8"/>
                    <a:pt x="6" y="1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Freeform 377">
              <a:extLst>
                <a:ext uri="{FF2B5EF4-FFF2-40B4-BE49-F238E27FC236}">
                  <a16:creationId xmlns:a16="http://schemas.microsoft.com/office/drawing/2014/main" id="{0E436F1E-6B0B-4782-B020-DF20E203078B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0770" y="3036984"/>
              <a:ext cx="20733" cy="25517"/>
            </a:xfrm>
            <a:custGeom>
              <a:avLst/>
              <a:gdLst>
                <a:gd name="T0" fmla="*/ 7 w 39"/>
                <a:gd name="T1" fmla="*/ 12 h 48"/>
                <a:gd name="T2" fmla="*/ 0 w 39"/>
                <a:gd name="T3" fmla="*/ 15 h 48"/>
                <a:gd name="T4" fmla="*/ 21 w 39"/>
                <a:gd name="T5" fmla="*/ 47 h 48"/>
                <a:gd name="T6" fmla="*/ 26 w 39"/>
                <a:gd name="T7" fmla="*/ 12 h 48"/>
                <a:gd name="T8" fmla="*/ 11 w 39"/>
                <a:gd name="T9" fmla="*/ 0 h 48"/>
                <a:gd name="T10" fmla="*/ 8 w 39"/>
                <a:gd name="T11" fmla="*/ 0 h 48"/>
                <a:gd name="T12" fmla="*/ 7 w 39"/>
                <a:gd name="T13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8">
                  <a:moveTo>
                    <a:pt x="7" y="1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6" y="46"/>
                    <a:pt x="21" y="47"/>
                  </a:cubicBezTo>
                  <a:cubicBezTo>
                    <a:pt x="39" y="48"/>
                    <a:pt x="26" y="12"/>
                    <a:pt x="26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1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Freeform 378">
              <a:extLst>
                <a:ext uri="{FF2B5EF4-FFF2-40B4-BE49-F238E27FC236}">
                  <a16:creationId xmlns:a16="http://schemas.microsoft.com/office/drawing/2014/main" id="{5D624D0E-ABE6-4FBE-AA85-83D7FBD17D35}"/>
                </a:ext>
              </a:extLst>
            </p:cNvPr>
            <p:cNvSpPr>
              <a:spLocks/>
            </p:cNvSpPr>
            <p:nvPr/>
          </p:nvSpPr>
          <p:spPr bwMode="gray">
            <a:xfrm>
              <a:off x="5382969" y="2741947"/>
              <a:ext cx="9569" cy="11164"/>
            </a:xfrm>
            <a:custGeom>
              <a:avLst/>
              <a:gdLst>
                <a:gd name="T0" fmla="*/ 1 w 6"/>
                <a:gd name="T1" fmla="*/ 7 h 7"/>
                <a:gd name="T2" fmla="*/ 5 w 6"/>
                <a:gd name="T3" fmla="*/ 7 h 7"/>
                <a:gd name="T4" fmla="*/ 6 w 6"/>
                <a:gd name="T5" fmla="*/ 5 h 7"/>
                <a:gd name="T6" fmla="*/ 3 w 6"/>
                <a:gd name="T7" fmla="*/ 1 h 7"/>
                <a:gd name="T8" fmla="*/ 0 w 6"/>
                <a:gd name="T9" fmla="*/ 0 h 7"/>
                <a:gd name="T10" fmla="*/ 1 w 6"/>
                <a:gd name="T11" fmla="*/ 4 h 7"/>
                <a:gd name="T12" fmla="*/ 1 w 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lnTo>
                    <a:pt x="5" y="7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9" name="Freeform 379">
              <a:extLst>
                <a:ext uri="{FF2B5EF4-FFF2-40B4-BE49-F238E27FC236}">
                  <a16:creationId xmlns:a16="http://schemas.microsoft.com/office/drawing/2014/main" id="{F7152C9D-6B38-4C5F-B4FD-8E86EBFDC11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1202" y="2930133"/>
              <a:ext cx="7975" cy="9569"/>
            </a:xfrm>
            <a:custGeom>
              <a:avLst/>
              <a:gdLst>
                <a:gd name="T0" fmla="*/ 0 w 5"/>
                <a:gd name="T1" fmla="*/ 2 h 6"/>
                <a:gd name="T2" fmla="*/ 5 w 5"/>
                <a:gd name="T3" fmla="*/ 6 h 6"/>
                <a:gd name="T4" fmla="*/ 3 w 5"/>
                <a:gd name="T5" fmla="*/ 0 h 6"/>
                <a:gd name="T6" fmla="*/ 0 w 5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lnTo>
                    <a:pt x="5" y="6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0" name="Freeform 380">
              <a:extLst>
                <a:ext uri="{FF2B5EF4-FFF2-40B4-BE49-F238E27FC236}">
                  <a16:creationId xmlns:a16="http://schemas.microsoft.com/office/drawing/2014/main" id="{A407D814-AB4B-40E8-808E-3AA9F2D6C35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211" y="2757894"/>
              <a:ext cx="4785" cy="6379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1" name="Freeform 381">
              <a:extLst>
                <a:ext uri="{FF2B5EF4-FFF2-40B4-BE49-F238E27FC236}">
                  <a16:creationId xmlns:a16="http://schemas.microsoft.com/office/drawing/2014/main" id="{9FCC7976-8EDF-4632-AAD3-0BE412340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8185" y="2753112"/>
              <a:ext cx="19138" cy="17543"/>
            </a:xfrm>
            <a:custGeom>
              <a:avLst/>
              <a:gdLst>
                <a:gd name="T0" fmla="*/ 22 w 34"/>
                <a:gd name="T1" fmla="*/ 31 h 35"/>
                <a:gd name="T2" fmla="*/ 19 w 34"/>
                <a:gd name="T3" fmla="*/ 8 h 35"/>
                <a:gd name="T4" fmla="*/ 4 w 34"/>
                <a:gd name="T5" fmla="*/ 19 h 35"/>
                <a:gd name="T6" fmla="*/ 0 w 34"/>
                <a:gd name="T7" fmla="*/ 23 h 35"/>
                <a:gd name="T8" fmla="*/ 22 w 34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2" y="31"/>
                  </a:moveTo>
                  <a:cubicBezTo>
                    <a:pt x="33" y="28"/>
                    <a:pt x="34" y="13"/>
                    <a:pt x="19" y="8"/>
                  </a:cubicBezTo>
                  <a:cubicBezTo>
                    <a:pt x="5" y="0"/>
                    <a:pt x="4" y="19"/>
                    <a:pt x="4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0"/>
                    <a:pt x="11" y="35"/>
                    <a:pt x="22" y="3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2" name="Freeform 382">
              <a:extLst>
                <a:ext uri="{FF2B5EF4-FFF2-40B4-BE49-F238E27FC236}">
                  <a16:creationId xmlns:a16="http://schemas.microsoft.com/office/drawing/2014/main" id="{F8703DB1-88EF-4FD9-8D18-EDFC2469B07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2798" y="2917374"/>
              <a:ext cx="4785" cy="9569"/>
            </a:xfrm>
            <a:custGeom>
              <a:avLst/>
              <a:gdLst>
                <a:gd name="T0" fmla="*/ 0 w 3"/>
                <a:gd name="T1" fmla="*/ 2 h 6"/>
                <a:gd name="T2" fmla="*/ 3 w 3"/>
                <a:gd name="T3" fmla="*/ 6 h 6"/>
                <a:gd name="T4" fmla="*/ 2 w 3"/>
                <a:gd name="T5" fmla="*/ 0 h 6"/>
                <a:gd name="T6" fmla="*/ 0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lnTo>
                    <a:pt x="3" y="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3" name="Freeform 383">
              <a:extLst>
                <a:ext uri="{FF2B5EF4-FFF2-40B4-BE49-F238E27FC236}">
                  <a16:creationId xmlns:a16="http://schemas.microsoft.com/office/drawing/2014/main" id="{60543761-A02A-44C5-9D96-FF8BDE3FA469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5556" y="3019441"/>
              <a:ext cx="11164" cy="14354"/>
            </a:xfrm>
            <a:custGeom>
              <a:avLst/>
              <a:gdLst>
                <a:gd name="T0" fmla="*/ 15 w 23"/>
                <a:gd name="T1" fmla="*/ 22 h 26"/>
                <a:gd name="T2" fmla="*/ 12 w 23"/>
                <a:gd name="T3" fmla="*/ 11 h 26"/>
                <a:gd name="T4" fmla="*/ 15 w 23"/>
                <a:gd name="T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6">
                  <a:moveTo>
                    <a:pt x="15" y="22"/>
                  </a:moveTo>
                  <a:cubicBezTo>
                    <a:pt x="23" y="15"/>
                    <a:pt x="20" y="0"/>
                    <a:pt x="12" y="11"/>
                  </a:cubicBezTo>
                  <a:cubicBezTo>
                    <a:pt x="0" y="22"/>
                    <a:pt x="11" y="26"/>
                    <a:pt x="15" y="2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4" name="Freeform 384">
              <a:extLst>
                <a:ext uri="{FF2B5EF4-FFF2-40B4-BE49-F238E27FC236}">
                  <a16:creationId xmlns:a16="http://schemas.microsoft.com/office/drawing/2014/main" id="{58862162-9D63-4DBA-A968-EE833677ED99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9909" y="3056121"/>
              <a:ext cx="14354" cy="12758"/>
            </a:xfrm>
            <a:custGeom>
              <a:avLst/>
              <a:gdLst>
                <a:gd name="T0" fmla="*/ 0 w 9"/>
                <a:gd name="T1" fmla="*/ 2 h 8"/>
                <a:gd name="T2" fmla="*/ 5 w 9"/>
                <a:gd name="T3" fmla="*/ 8 h 8"/>
                <a:gd name="T4" fmla="*/ 9 w 9"/>
                <a:gd name="T5" fmla="*/ 6 h 8"/>
                <a:gd name="T6" fmla="*/ 2 w 9"/>
                <a:gd name="T7" fmla="*/ 0 h 8"/>
                <a:gd name="T8" fmla="*/ 0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5" y="8"/>
                  </a:lnTo>
                  <a:lnTo>
                    <a:pt x="9" y="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5" name="Freeform 385">
              <a:extLst>
                <a:ext uri="{FF2B5EF4-FFF2-40B4-BE49-F238E27FC236}">
                  <a16:creationId xmlns:a16="http://schemas.microsoft.com/office/drawing/2014/main" id="{4A305560-037B-4E89-9C76-19BAE87AD1D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3529" y="3025820"/>
              <a:ext cx="15948" cy="20733"/>
            </a:xfrm>
            <a:custGeom>
              <a:avLst/>
              <a:gdLst>
                <a:gd name="T0" fmla="*/ 2 w 10"/>
                <a:gd name="T1" fmla="*/ 9 h 13"/>
                <a:gd name="T2" fmla="*/ 4 w 10"/>
                <a:gd name="T3" fmla="*/ 13 h 13"/>
                <a:gd name="T4" fmla="*/ 7 w 10"/>
                <a:gd name="T5" fmla="*/ 13 h 13"/>
                <a:gd name="T6" fmla="*/ 7 w 10"/>
                <a:gd name="T7" fmla="*/ 9 h 13"/>
                <a:gd name="T8" fmla="*/ 10 w 10"/>
                <a:gd name="T9" fmla="*/ 6 h 13"/>
                <a:gd name="T10" fmla="*/ 9 w 10"/>
                <a:gd name="T11" fmla="*/ 0 h 13"/>
                <a:gd name="T12" fmla="*/ 2 w 10"/>
                <a:gd name="T13" fmla="*/ 1 h 13"/>
                <a:gd name="T14" fmla="*/ 2 w 10"/>
                <a:gd name="T15" fmla="*/ 5 h 13"/>
                <a:gd name="T16" fmla="*/ 0 w 10"/>
                <a:gd name="T17" fmla="*/ 6 h 13"/>
                <a:gd name="T18" fmla="*/ 2 w 10"/>
                <a:gd name="T1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2" y="9"/>
                  </a:moveTo>
                  <a:lnTo>
                    <a:pt x="4" y="13"/>
                  </a:lnTo>
                  <a:lnTo>
                    <a:pt x="7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9" y="0"/>
                  </a:lnTo>
                  <a:lnTo>
                    <a:pt x="2" y="1"/>
                  </a:lnTo>
                  <a:lnTo>
                    <a:pt x="2" y="5"/>
                  </a:lnTo>
                  <a:lnTo>
                    <a:pt x="0" y="6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6" name="Freeform 386">
              <a:extLst>
                <a:ext uri="{FF2B5EF4-FFF2-40B4-BE49-F238E27FC236}">
                  <a16:creationId xmlns:a16="http://schemas.microsoft.com/office/drawing/2014/main" id="{83112389-E4D4-45F6-8A46-8C1CC3F28D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8918" y="2743542"/>
              <a:ext cx="14354" cy="20733"/>
            </a:xfrm>
            <a:custGeom>
              <a:avLst/>
              <a:gdLst>
                <a:gd name="T0" fmla="*/ 5 w 9"/>
                <a:gd name="T1" fmla="*/ 0 h 13"/>
                <a:gd name="T2" fmla="*/ 0 w 9"/>
                <a:gd name="T3" fmla="*/ 1 h 13"/>
                <a:gd name="T4" fmla="*/ 0 w 9"/>
                <a:gd name="T5" fmla="*/ 13 h 13"/>
                <a:gd name="T6" fmla="*/ 9 w 9"/>
                <a:gd name="T7" fmla="*/ 7 h 13"/>
                <a:gd name="T8" fmla="*/ 5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0" y="1"/>
                  </a:lnTo>
                  <a:lnTo>
                    <a:pt x="0" y="13"/>
                  </a:lnTo>
                  <a:lnTo>
                    <a:pt x="9" y="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7" name="Freeform 387">
              <a:extLst>
                <a:ext uri="{FF2B5EF4-FFF2-40B4-BE49-F238E27FC236}">
                  <a16:creationId xmlns:a16="http://schemas.microsoft.com/office/drawing/2014/main" id="{3D9EAE83-1770-4FF2-8F33-E986D125F6E5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1202" y="2896642"/>
              <a:ext cx="4785" cy="7975"/>
            </a:xfrm>
            <a:custGeom>
              <a:avLst/>
              <a:gdLst>
                <a:gd name="T0" fmla="*/ 0 w 3"/>
                <a:gd name="T1" fmla="*/ 5 h 5"/>
                <a:gd name="T2" fmla="*/ 1 w 3"/>
                <a:gd name="T3" fmla="*/ 5 h 5"/>
                <a:gd name="T4" fmla="*/ 3 w 3"/>
                <a:gd name="T5" fmla="*/ 0 h 5"/>
                <a:gd name="T6" fmla="*/ 1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1" y="5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8" name="Freeform 388">
              <a:extLst>
                <a:ext uri="{FF2B5EF4-FFF2-40B4-BE49-F238E27FC236}">
                  <a16:creationId xmlns:a16="http://schemas.microsoft.com/office/drawing/2014/main" id="{E0CA8388-F61C-4DFB-9034-5BD8257C8FF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8013" y="2977976"/>
              <a:ext cx="12758" cy="28706"/>
            </a:xfrm>
            <a:custGeom>
              <a:avLst/>
              <a:gdLst>
                <a:gd name="T0" fmla="*/ 7 w 23"/>
                <a:gd name="T1" fmla="*/ 50 h 54"/>
                <a:gd name="T2" fmla="*/ 22 w 23"/>
                <a:gd name="T3" fmla="*/ 54 h 54"/>
                <a:gd name="T4" fmla="*/ 15 w 23"/>
                <a:gd name="T5" fmla="*/ 39 h 54"/>
                <a:gd name="T6" fmla="*/ 23 w 23"/>
                <a:gd name="T7" fmla="*/ 31 h 54"/>
                <a:gd name="T8" fmla="*/ 13 w 23"/>
                <a:gd name="T9" fmla="*/ 0 h 54"/>
                <a:gd name="T10" fmla="*/ 9 w 23"/>
                <a:gd name="T11" fmla="*/ 12 h 54"/>
                <a:gd name="T12" fmla="*/ 16 w 23"/>
                <a:gd name="T13" fmla="*/ 27 h 54"/>
                <a:gd name="T14" fmla="*/ 1 w 23"/>
                <a:gd name="T15" fmla="*/ 30 h 54"/>
                <a:gd name="T16" fmla="*/ 7 w 23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4">
                  <a:moveTo>
                    <a:pt x="7" y="50"/>
                  </a:moveTo>
                  <a:cubicBezTo>
                    <a:pt x="15" y="54"/>
                    <a:pt x="22" y="54"/>
                    <a:pt x="22" y="5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46"/>
                    <a:pt x="7" y="5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9" name="Freeform 389">
              <a:extLst>
                <a:ext uri="{FF2B5EF4-FFF2-40B4-BE49-F238E27FC236}">
                  <a16:creationId xmlns:a16="http://schemas.microsoft.com/office/drawing/2014/main" id="{7F02AD6B-1ED5-4F9D-9A57-DE825DF921F9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5165" y="2316138"/>
              <a:ext cx="6379" cy="4785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0 h 3"/>
                <a:gd name="T4" fmla="*/ 0 w 4"/>
                <a:gd name="T5" fmla="*/ 0 h 3"/>
                <a:gd name="T6" fmla="*/ 2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0" name="Freeform 390">
              <a:extLst>
                <a:ext uri="{FF2B5EF4-FFF2-40B4-BE49-F238E27FC236}">
                  <a16:creationId xmlns:a16="http://schemas.microsoft.com/office/drawing/2014/main" id="{05BFB292-73A4-45D7-9FF8-A3F6E72E93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067148" y="1864811"/>
              <a:ext cx="43060" cy="41465"/>
            </a:xfrm>
            <a:custGeom>
              <a:avLst/>
              <a:gdLst>
                <a:gd name="T0" fmla="*/ 45 w 81"/>
                <a:gd name="T1" fmla="*/ 75 h 78"/>
                <a:gd name="T2" fmla="*/ 64 w 81"/>
                <a:gd name="T3" fmla="*/ 57 h 78"/>
                <a:gd name="T4" fmla="*/ 57 w 81"/>
                <a:gd name="T5" fmla="*/ 57 h 78"/>
                <a:gd name="T6" fmla="*/ 69 w 81"/>
                <a:gd name="T7" fmla="*/ 31 h 78"/>
                <a:gd name="T8" fmla="*/ 81 w 81"/>
                <a:gd name="T9" fmla="*/ 24 h 78"/>
                <a:gd name="T10" fmla="*/ 55 w 81"/>
                <a:gd name="T11" fmla="*/ 3 h 78"/>
                <a:gd name="T12" fmla="*/ 47 w 81"/>
                <a:gd name="T13" fmla="*/ 26 h 78"/>
                <a:gd name="T14" fmla="*/ 36 w 81"/>
                <a:gd name="T15" fmla="*/ 21 h 78"/>
                <a:gd name="T16" fmla="*/ 20 w 81"/>
                <a:gd name="T17" fmla="*/ 32 h 78"/>
                <a:gd name="T18" fmla="*/ 24 w 81"/>
                <a:gd name="T19" fmla="*/ 44 h 78"/>
                <a:gd name="T20" fmla="*/ 9 w 81"/>
                <a:gd name="T21" fmla="*/ 39 h 78"/>
                <a:gd name="T22" fmla="*/ 5 w 81"/>
                <a:gd name="T23" fmla="*/ 51 h 78"/>
                <a:gd name="T24" fmla="*/ 8 w 81"/>
                <a:gd name="T25" fmla="*/ 62 h 78"/>
                <a:gd name="T26" fmla="*/ 1 w 81"/>
                <a:gd name="T27" fmla="*/ 58 h 78"/>
                <a:gd name="T28" fmla="*/ 0 w 81"/>
                <a:gd name="T29" fmla="*/ 73 h 78"/>
                <a:gd name="T30" fmla="*/ 45 w 81"/>
                <a:gd name="T31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78">
                  <a:moveTo>
                    <a:pt x="45" y="75"/>
                  </a:moveTo>
                  <a:cubicBezTo>
                    <a:pt x="64" y="69"/>
                    <a:pt x="64" y="57"/>
                    <a:pt x="64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7"/>
                    <a:pt x="61" y="34"/>
                    <a:pt x="69" y="31"/>
                  </a:cubicBezTo>
                  <a:cubicBezTo>
                    <a:pt x="73" y="27"/>
                    <a:pt x="81" y="24"/>
                    <a:pt x="81" y="24"/>
                  </a:cubicBezTo>
                  <a:cubicBezTo>
                    <a:pt x="81" y="24"/>
                    <a:pt x="74" y="0"/>
                    <a:pt x="55" y="3"/>
                  </a:cubicBezTo>
                  <a:cubicBezTo>
                    <a:pt x="41" y="3"/>
                    <a:pt x="47" y="26"/>
                    <a:pt x="47" y="2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26" y="78"/>
                    <a:pt x="45" y="7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1" name="Freeform 391">
              <a:extLst>
                <a:ext uri="{FF2B5EF4-FFF2-40B4-BE49-F238E27FC236}">
                  <a16:creationId xmlns:a16="http://schemas.microsoft.com/office/drawing/2014/main" id="{A63B651F-99D9-4E4D-83A0-9309897BE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2924" y="1896707"/>
              <a:ext cx="60603" cy="74956"/>
            </a:xfrm>
            <a:custGeom>
              <a:avLst/>
              <a:gdLst>
                <a:gd name="T0" fmla="*/ 6 w 113"/>
                <a:gd name="T1" fmla="*/ 135 h 143"/>
                <a:gd name="T2" fmla="*/ 36 w 113"/>
                <a:gd name="T3" fmla="*/ 136 h 143"/>
                <a:gd name="T4" fmla="*/ 57 w 113"/>
                <a:gd name="T5" fmla="*/ 99 h 143"/>
                <a:gd name="T6" fmla="*/ 94 w 113"/>
                <a:gd name="T7" fmla="*/ 105 h 143"/>
                <a:gd name="T8" fmla="*/ 88 w 113"/>
                <a:gd name="T9" fmla="*/ 78 h 143"/>
                <a:gd name="T10" fmla="*/ 104 w 113"/>
                <a:gd name="T11" fmla="*/ 55 h 143"/>
                <a:gd name="T12" fmla="*/ 87 w 113"/>
                <a:gd name="T13" fmla="*/ 13 h 143"/>
                <a:gd name="T14" fmla="*/ 37 w 113"/>
                <a:gd name="T15" fmla="*/ 33 h 143"/>
                <a:gd name="T16" fmla="*/ 55 w 113"/>
                <a:gd name="T17" fmla="*/ 57 h 143"/>
                <a:gd name="T18" fmla="*/ 40 w 113"/>
                <a:gd name="T19" fmla="*/ 49 h 143"/>
                <a:gd name="T20" fmla="*/ 10 w 113"/>
                <a:gd name="T21" fmla="*/ 55 h 143"/>
                <a:gd name="T22" fmla="*/ 9 w 113"/>
                <a:gd name="T23" fmla="*/ 70 h 143"/>
                <a:gd name="T24" fmla="*/ 24 w 113"/>
                <a:gd name="T25" fmla="*/ 78 h 143"/>
                <a:gd name="T26" fmla="*/ 1 w 113"/>
                <a:gd name="T27" fmla="*/ 89 h 143"/>
                <a:gd name="T28" fmla="*/ 4 w 113"/>
                <a:gd name="T29" fmla="*/ 97 h 143"/>
                <a:gd name="T30" fmla="*/ 23 w 113"/>
                <a:gd name="T31" fmla="*/ 105 h 143"/>
                <a:gd name="T32" fmla="*/ 0 w 113"/>
                <a:gd name="T33" fmla="*/ 123 h 143"/>
                <a:gd name="T34" fmla="*/ 6 w 113"/>
                <a:gd name="T35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43">
                  <a:moveTo>
                    <a:pt x="6" y="135"/>
                  </a:moveTo>
                  <a:cubicBezTo>
                    <a:pt x="6" y="135"/>
                    <a:pt x="25" y="143"/>
                    <a:pt x="36" y="136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13" y="21"/>
                    <a:pt x="87" y="13"/>
                  </a:cubicBezTo>
                  <a:cubicBezTo>
                    <a:pt x="61" y="0"/>
                    <a:pt x="37" y="33"/>
                    <a:pt x="37" y="33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10" y="51"/>
                    <a:pt x="10" y="55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6" y="13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2" name="Freeform 392">
              <a:extLst>
                <a:ext uri="{FF2B5EF4-FFF2-40B4-BE49-F238E27FC236}">
                  <a16:creationId xmlns:a16="http://schemas.microsoft.com/office/drawing/2014/main" id="{835BFB48-45FE-4030-87F8-8A556DA21FC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2838" y="2335276"/>
              <a:ext cx="28707" cy="20733"/>
            </a:xfrm>
            <a:custGeom>
              <a:avLst/>
              <a:gdLst>
                <a:gd name="T0" fmla="*/ 28 w 54"/>
                <a:gd name="T1" fmla="*/ 0 h 38"/>
                <a:gd name="T2" fmla="*/ 4 w 54"/>
                <a:gd name="T3" fmla="*/ 18 h 38"/>
                <a:gd name="T4" fmla="*/ 11 w 54"/>
                <a:gd name="T5" fmla="*/ 38 h 38"/>
                <a:gd name="T6" fmla="*/ 30 w 54"/>
                <a:gd name="T7" fmla="*/ 20 h 38"/>
                <a:gd name="T8" fmla="*/ 50 w 54"/>
                <a:gd name="T9" fmla="*/ 9 h 38"/>
                <a:gd name="T10" fmla="*/ 54 w 54"/>
                <a:gd name="T11" fmla="*/ 2 h 38"/>
                <a:gd name="T12" fmla="*/ 31 w 54"/>
                <a:gd name="T13" fmla="*/ 8 h 38"/>
                <a:gd name="T14" fmla="*/ 28 w 54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38">
                  <a:moveTo>
                    <a:pt x="28" y="0"/>
                  </a:moveTo>
                  <a:cubicBezTo>
                    <a:pt x="28" y="0"/>
                    <a:pt x="8" y="11"/>
                    <a:pt x="4" y="18"/>
                  </a:cubicBezTo>
                  <a:cubicBezTo>
                    <a:pt x="0" y="22"/>
                    <a:pt x="11" y="38"/>
                    <a:pt x="11" y="3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31" y="8"/>
                    <a:pt x="31" y="8"/>
                    <a:pt x="31" y="8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3" name="Freeform 393">
              <a:extLst>
                <a:ext uri="{FF2B5EF4-FFF2-40B4-BE49-F238E27FC236}">
                  <a16:creationId xmlns:a16="http://schemas.microsoft.com/office/drawing/2014/main" id="{C9796D7C-0293-4274-BA57-FE7C4E75875E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4735" y="2304974"/>
              <a:ext cx="7975" cy="9569"/>
            </a:xfrm>
            <a:custGeom>
              <a:avLst/>
              <a:gdLst>
                <a:gd name="T0" fmla="*/ 0 w 5"/>
                <a:gd name="T1" fmla="*/ 6 h 6"/>
                <a:gd name="T2" fmla="*/ 5 w 5"/>
                <a:gd name="T3" fmla="*/ 1 h 6"/>
                <a:gd name="T4" fmla="*/ 2 w 5"/>
                <a:gd name="T5" fmla="*/ 0 h 6"/>
                <a:gd name="T6" fmla="*/ 0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5" y="1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4" name="Freeform 394">
              <a:extLst>
                <a:ext uri="{FF2B5EF4-FFF2-40B4-BE49-F238E27FC236}">
                  <a16:creationId xmlns:a16="http://schemas.microsoft.com/office/drawing/2014/main" id="{EFF42984-F6B8-432F-B641-3FF6ECC27C20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7450" y="1837699"/>
              <a:ext cx="43060" cy="35085"/>
            </a:xfrm>
            <a:custGeom>
              <a:avLst/>
              <a:gdLst>
                <a:gd name="T0" fmla="*/ 18 w 83"/>
                <a:gd name="T1" fmla="*/ 52 h 68"/>
                <a:gd name="T2" fmla="*/ 29 w 83"/>
                <a:gd name="T3" fmla="*/ 57 h 68"/>
                <a:gd name="T4" fmla="*/ 33 w 83"/>
                <a:gd name="T5" fmla="*/ 68 h 68"/>
                <a:gd name="T6" fmla="*/ 60 w 83"/>
                <a:gd name="T7" fmla="*/ 47 h 68"/>
                <a:gd name="T8" fmla="*/ 60 w 83"/>
                <a:gd name="T9" fmla="*/ 35 h 68"/>
                <a:gd name="T10" fmla="*/ 76 w 83"/>
                <a:gd name="T11" fmla="*/ 21 h 68"/>
                <a:gd name="T12" fmla="*/ 54 w 83"/>
                <a:gd name="T13" fmla="*/ 16 h 68"/>
                <a:gd name="T14" fmla="*/ 32 w 83"/>
                <a:gd name="T15" fmla="*/ 3 h 68"/>
                <a:gd name="T16" fmla="*/ 0 w 83"/>
                <a:gd name="T17" fmla="*/ 32 h 68"/>
                <a:gd name="T18" fmla="*/ 18 w 83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68">
                  <a:moveTo>
                    <a:pt x="18" y="52"/>
                  </a:moveTo>
                  <a:cubicBezTo>
                    <a:pt x="26" y="57"/>
                    <a:pt x="29" y="57"/>
                    <a:pt x="29" y="57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8"/>
                    <a:pt x="59" y="62"/>
                    <a:pt x="60" y="4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83" y="29"/>
                    <a:pt x="76" y="21"/>
                  </a:cubicBezTo>
                  <a:cubicBezTo>
                    <a:pt x="73" y="13"/>
                    <a:pt x="54" y="16"/>
                    <a:pt x="54" y="16"/>
                  </a:cubicBezTo>
                  <a:cubicBezTo>
                    <a:pt x="54" y="16"/>
                    <a:pt x="47" y="0"/>
                    <a:pt x="32" y="3"/>
                  </a:cubicBezTo>
                  <a:cubicBezTo>
                    <a:pt x="20" y="7"/>
                    <a:pt x="0" y="32"/>
                    <a:pt x="0" y="32"/>
                  </a:cubicBezTo>
                  <a:cubicBezTo>
                    <a:pt x="0" y="32"/>
                    <a:pt x="11" y="48"/>
                    <a:pt x="18" y="5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5" name="Freeform 395">
              <a:extLst>
                <a:ext uri="{FF2B5EF4-FFF2-40B4-BE49-F238E27FC236}">
                  <a16:creationId xmlns:a16="http://schemas.microsoft.com/office/drawing/2014/main" id="{BF356655-4E54-4F6D-BA4D-E64486CDB627}"/>
                </a:ext>
              </a:extLst>
            </p:cNvPr>
            <p:cNvSpPr>
              <a:spLocks/>
            </p:cNvSpPr>
            <p:nvPr/>
          </p:nvSpPr>
          <p:spPr bwMode="gray">
            <a:xfrm>
              <a:off x="6124561" y="1826536"/>
              <a:ext cx="7975" cy="9569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4 h 6"/>
                <a:gd name="T4" fmla="*/ 5 w 5"/>
                <a:gd name="T5" fmla="*/ 6 h 6"/>
                <a:gd name="T6" fmla="*/ 0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4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6" name="Freeform 396">
              <a:extLst>
                <a:ext uri="{FF2B5EF4-FFF2-40B4-BE49-F238E27FC236}">
                  <a16:creationId xmlns:a16="http://schemas.microsoft.com/office/drawing/2014/main" id="{1854A775-5171-4DDF-B620-94E33C5A6E06}"/>
                </a:ext>
              </a:extLst>
            </p:cNvPr>
            <p:cNvSpPr>
              <a:spLocks/>
            </p:cNvSpPr>
            <p:nvPr/>
          </p:nvSpPr>
          <p:spPr bwMode="gray">
            <a:xfrm>
              <a:off x="6110208" y="1813777"/>
              <a:ext cx="11164" cy="20733"/>
            </a:xfrm>
            <a:custGeom>
              <a:avLst/>
              <a:gdLst>
                <a:gd name="T0" fmla="*/ 7 w 7"/>
                <a:gd name="T1" fmla="*/ 3 h 13"/>
                <a:gd name="T2" fmla="*/ 0 w 7"/>
                <a:gd name="T3" fmla="*/ 0 h 13"/>
                <a:gd name="T4" fmla="*/ 0 w 7"/>
                <a:gd name="T5" fmla="*/ 13 h 13"/>
                <a:gd name="T6" fmla="*/ 5 w 7"/>
                <a:gd name="T7" fmla="*/ 13 h 13"/>
                <a:gd name="T8" fmla="*/ 7 w 7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3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7" name="Freeform 397">
              <a:extLst>
                <a:ext uri="{FF2B5EF4-FFF2-40B4-BE49-F238E27FC236}">
                  <a16:creationId xmlns:a16="http://schemas.microsoft.com/office/drawing/2014/main" id="{7FD0C947-D2A5-4F12-BF03-82605CECEDEF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3141" y="2281052"/>
              <a:ext cx="4785" cy="9569"/>
            </a:xfrm>
            <a:custGeom>
              <a:avLst/>
              <a:gdLst>
                <a:gd name="T0" fmla="*/ 1 w 3"/>
                <a:gd name="T1" fmla="*/ 6 h 6"/>
                <a:gd name="T2" fmla="*/ 3 w 3"/>
                <a:gd name="T3" fmla="*/ 2 h 6"/>
                <a:gd name="T4" fmla="*/ 0 w 3"/>
                <a:gd name="T5" fmla="*/ 0 h 6"/>
                <a:gd name="T6" fmla="*/ 1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8" name="Freeform 398">
              <a:extLst>
                <a:ext uri="{FF2B5EF4-FFF2-40B4-BE49-F238E27FC236}">
                  <a16:creationId xmlns:a16="http://schemas.microsoft.com/office/drawing/2014/main" id="{2B61650D-8DC3-427F-89E2-727B7EEAECED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7881" y="1831320"/>
              <a:ext cx="17543" cy="15948"/>
            </a:xfrm>
            <a:custGeom>
              <a:avLst/>
              <a:gdLst>
                <a:gd name="T0" fmla="*/ 11 w 11"/>
                <a:gd name="T1" fmla="*/ 5 h 10"/>
                <a:gd name="T2" fmla="*/ 6 w 11"/>
                <a:gd name="T3" fmla="*/ 0 h 10"/>
                <a:gd name="T4" fmla="*/ 6 w 11"/>
                <a:gd name="T5" fmla="*/ 6 h 10"/>
                <a:gd name="T6" fmla="*/ 0 w 11"/>
                <a:gd name="T7" fmla="*/ 3 h 10"/>
                <a:gd name="T8" fmla="*/ 2 w 11"/>
                <a:gd name="T9" fmla="*/ 10 h 10"/>
                <a:gd name="T10" fmla="*/ 11 w 11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2" y="10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9" name="Freeform 399">
              <a:extLst>
                <a:ext uri="{FF2B5EF4-FFF2-40B4-BE49-F238E27FC236}">
                  <a16:creationId xmlns:a16="http://schemas.microsoft.com/office/drawing/2014/main" id="{8DE325C3-42AE-4ABA-B330-851FD483E2A6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8527" y="2163037"/>
              <a:ext cx="23923" cy="9569"/>
            </a:xfrm>
            <a:custGeom>
              <a:avLst/>
              <a:gdLst>
                <a:gd name="T0" fmla="*/ 23 w 46"/>
                <a:gd name="T1" fmla="*/ 7 h 18"/>
                <a:gd name="T2" fmla="*/ 27 w 46"/>
                <a:gd name="T3" fmla="*/ 15 h 18"/>
                <a:gd name="T4" fmla="*/ 23 w 46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8">
                  <a:moveTo>
                    <a:pt x="23" y="7"/>
                  </a:moveTo>
                  <a:cubicBezTo>
                    <a:pt x="0" y="17"/>
                    <a:pt x="19" y="18"/>
                    <a:pt x="27" y="15"/>
                  </a:cubicBezTo>
                  <a:cubicBezTo>
                    <a:pt x="46" y="8"/>
                    <a:pt x="42" y="0"/>
                    <a:pt x="23" y="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0" name="Freeform 400">
              <a:extLst>
                <a:ext uri="{FF2B5EF4-FFF2-40B4-BE49-F238E27FC236}">
                  <a16:creationId xmlns:a16="http://schemas.microsoft.com/office/drawing/2014/main" id="{633E9DD6-4225-41B8-8F1B-D0E70661E33A}"/>
                </a:ext>
              </a:extLst>
            </p:cNvPr>
            <p:cNvSpPr>
              <a:spLocks/>
            </p:cNvSpPr>
            <p:nvPr/>
          </p:nvSpPr>
          <p:spPr bwMode="gray">
            <a:xfrm>
              <a:off x="5976243" y="2051402"/>
              <a:ext cx="11164" cy="7975"/>
            </a:xfrm>
            <a:custGeom>
              <a:avLst/>
              <a:gdLst>
                <a:gd name="T0" fmla="*/ 0 w 7"/>
                <a:gd name="T1" fmla="*/ 5 h 5"/>
                <a:gd name="T2" fmla="*/ 7 w 7"/>
                <a:gd name="T3" fmla="*/ 0 h 5"/>
                <a:gd name="T4" fmla="*/ 1 w 7"/>
                <a:gd name="T5" fmla="*/ 1 h 5"/>
                <a:gd name="T6" fmla="*/ 0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7" y="0"/>
                  </a:lnTo>
                  <a:lnTo>
                    <a:pt x="1" y="1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Freeform 401">
              <a:extLst>
                <a:ext uri="{FF2B5EF4-FFF2-40B4-BE49-F238E27FC236}">
                  <a16:creationId xmlns:a16="http://schemas.microsoft.com/office/drawing/2014/main" id="{803A23F6-6A2D-495D-8355-A33095D2D37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968" y="2089677"/>
              <a:ext cx="7975" cy="9569"/>
            </a:xfrm>
            <a:custGeom>
              <a:avLst/>
              <a:gdLst>
                <a:gd name="T0" fmla="*/ 0 w 15"/>
                <a:gd name="T1" fmla="*/ 8 h 20"/>
                <a:gd name="T2" fmla="*/ 15 w 15"/>
                <a:gd name="T3" fmla="*/ 20 h 20"/>
                <a:gd name="T4" fmla="*/ 4 w 15"/>
                <a:gd name="T5" fmla="*/ 0 h 20"/>
                <a:gd name="T6" fmla="*/ 0 w 15"/>
                <a:gd name="T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0" y="8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6"/>
                    <a:pt x="4" y="0"/>
                    <a:pt x="4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2" name="Freeform 402">
              <a:extLst>
                <a:ext uri="{FF2B5EF4-FFF2-40B4-BE49-F238E27FC236}">
                  <a16:creationId xmlns:a16="http://schemas.microsoft.com/office/drawing/2014/main" id="{584AE13B-7B9E-44D5-954F-BB361E1D4EE5}"/>
                </a:ext>
              </a:extLst>
            </p:cNvPr>
            <p:cNvSpPr>
              <a:spLocks/>
            </p:cNvSpPr>
            <p:nvPr/>
          </p:nvSpPr>
          <p:spPr bwMode="gray">
            <a:xfrm>
              <a:off x="5979433" y="2019506"/>
              <a:ext cx="25517" cy="27112"/>
            </a:xfrm>
            <a:custGeom>
              <a:avLst/>
              <a:gdLst>
                <a:gd name="T0" fmla="*/ 12 w 49"/>
                <a:gd name="T1" fmla="*/ 42 h 53"/>
                <a:gd name="T2" fmla="*/ 0 w 49"/>
                <a:gd name="T3" fmla="*/ 53 h 53"/>
                <a:gd name="T4" fmla="*/ 4 w 49"/>
                <a:gd name="T5" fmla="*/ 53 h 53"/>
                <a:gd name="T6" fmla="*/ 23 w 49"/>
                <a:gd name="T7" fmla="*/ 46 h 53"/>
                <a:gd name="T8" fmla="*/ 31 w 49"/>
                <a:gd name="T9" fmla="*/ 20 h 53"/>
                <a:gd name="T10" fmla="*/ 12 w 49"/>
                <a:gd name="T11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3">
                  <a:moveTo>
                    <a:pt x="12" y="42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49" y="40"/>
                    <a:pt x="31" y="20"/>
                  </a:cubicBezTo>
                  <a:cubicBezTo>
                    <a:pt x="10" y="0"/>
                    <a:pt x="12" y="42"/>
                    <a:pt x="12" y="4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Freeform 403">
              <a:extLst>
                <a:ext uri="{FF2B5EF4-FFF2-40B4-BE49-F238E27FC236}">
                  <a16:creationId xmlns:a16="http://schemas.microsoft.com/office/drawing/2014/main" id="{91F5E6D7-1155-489A-B4FE-34790F198EBE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3873" y="2242777"/>
              <a:ext cx="7975" cy="6379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0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Freeform 404">
              <a:extLst>
                <a:ext uri="{FF2B5EF4-FFF2-40B4-BE49-F238E27FC236}">
                  <a16:creationId xmlns:a16="http://schemas.microsoft.com/office/drawing/2014/main" id="{5023CD80-EE81-4BE7-876E-F5CD2BDB4884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1588" y="2099246"/>
              <a:ext cx="14354" cy="797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4 h 5"/>
                <a:gd name="T4" fmla="*/ 9 w 9"/>
                <a:gd name="T5" fmla="*/ 3 h 5"/>
                <a:gd name="T6" fmla="*/ 0 w 9"/>
                <a:gd name="T7" fmla="*/ 0 h 5"/>
                <a:gd name="T8" fmla="*/ 0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4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Freeform 405">
              <a:extLst>
                <a:ext uri="{FF2B5EF4-FFF2-40B4-BE49-F238E27FC236}">
                  <a16:creationId xmlns:a16="http://schemas.microsoft.com/office/drawing/2014/main" id="{D24BF8E2-0603-4ED2-9981-993A46FB7EFE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0940" y="1813777"/>
              <a:ext cx="23923" cy="28706"/>
            </a:xfrm>
            <a:custGeom>
              <a:avLst/>
              <a:gdLst>
                <a:gd name="T0" fmla="*/ 21 w 47"/>
                <a:gd name="T1" fmla="*/ 51 h 56"/>
                <a:gd name="T2" fmla="*/ 44 w 47"/>
                <a:gd name="T3" fmla="*/ 37 h 56"/>
                <a:gd name="T4" fmla="*/ 27 w 47"/>
                <a:gd name="T5" fmla="*/ 13 h 56"/>
                <a:gd name="T6" fmla="*/ 22 w 47"/>
                <a:gd name="T7" fmla="*/ 28 h 56"/>
                <a:gd name="T8" fmla="*/ 8 w 47"/>
                <a:gd name="T9" fmla="*/ 0 h 56"/>
                <a:gd name="T10" fmla="*/ 0 w 47"/>
                <a:gd name="T11" fmla="*/ 12 h 56"/>
                <a:gd name="T12" fmla="*/ 14 w 47"/>
                <a:gd name="T13" fmla="*/ 39 h 56"/>
                <a:gd name="T14" fmla="*/ 21 w 47"/>
                <a:gd name="T15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6">
                  <a:moveTo>
                    <a:pt x="21" y="51"/>
                  </a:moveTo>
                  <a:cubicBezTo>
                    <a:pt x="43" y="56"/>
                    <a:pt x="47" y="52"/>
                    <a:pt x="44" y="37"/>
                  </a:cubicBezTo>
                  <a:cubicBezTo>
                    <a:pt x="37" y="25"/>
                    <a:pt x="27" y="13"/>
                    <a:pt x="27" y="1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6" y="46"/>
                    <a:pt x="21" y="5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Freeform 407">
              <a:extLst>
                <a:ext uri="{FF2B5EF4-FFF2-40B4-BE49-F238E27FC236}">
                  <a16:creationId xmlns:a16="http://schemas.microsoft.com/office/drawing/2014/main" id="{B56E9F7D-D04E-4753-9A32-14A8697E3EF6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3874" y="2233207"/>
              <a:ext cx="14354" cy="6379"/>
            </a:xfrm>
            <a:custGeom>
              <a:avLst/>
              <a:gdLst>
                <a:gd name="T0" fmla="*/ 0 w 9"/>
                <a:gd name="T1" fmla="*/ 3 h 4"/>
                <a:gd name="T2" fmla="*/ 9 w 9"/>
                <a:gd name="T3" fmla="*/ 4 h 4"/>
                <a:gd name="T4" fmla="*/ 9 w 9"/>
                <a:gd name="T5" fmla="*/ 1 h 4"/>
                <a:gd name="T6" fmla="*/ 4 w 9"/>
                <a:gd name="T7" fmla="*/ 0 h 4"/>
                <a:gd name="T8" fmla="*/ 0 w 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lnTo>
                    <a:pt x="9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7" name="Freeform 408">
              <a:extLst>
                <a:ext uri="{FF2B5EF4-FFF2-40B4-BE49-F238E27FC236}">
                  <a16:creationId xmlns:a16="http://schemas.microsoft.com/office/drawing/2014/main" id="{CFA2B9BE-6723-4502-8BAC-0536F20487F5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3743" y="2191743"/>
              <a:ext cx="14354" cy="20733"/>
            </a:xfrm>
            <a:custGeom>
              <a:avLst/>
              <a:gdLst>
                <a:gd name="T0" fmla="*/ 5 w 9"/>
                <a:gd name="T1" fmla="*/ 5 h 13"/>
                <a:gd name="T2" fmla="*/ 1 w 9"/>
                <a:gd name="T3" fmla="*/ 3 h 13"/>
                <a:gd name="T4" fmla="*/ 0 w 9"/>
                <a:gd name="T5" fmla="*/ 9 h 13"/>
                <a:gd name="T6" fmla="*/ 3 w 9"/>
                <a:gd name="T7" fmla="*/ 10 h 13"/>
                <a:gd name="T8" fmla="*/ 3 w 9"/>
                <a:gd name="T9" fmla="*/ 13 h 13"/>
                <a:gd name="T10" fmla="*/ 4 w 9"/>
                <a:gd name="T11" fmla="*/ 13 h 13"/>
                <a:gd name="T12" fmla="*/ 9 w 9"/>
                <a:gd name="T13" fmla="*/ 2 h 13"/>
                <a:gd name="T14" fmla="*/ 6 w 9"/>
                <a:gd name="T15" fmla="*/ 0 h 13"/>
                <a:gd name="T16" fmla="*/ 5 w 9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5" y="5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9" y="2"/>
                  </a:lnTo>
                  <a:lnTo>
                    <a:pt x="6" y="0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8" name="Freeform 409">
              <a:extLst>
                <a:ext uri="{FF2B5EF4-FFF2-40B4-BE49-F238E27FC236}">
                  <a16:creationId xmlns:a16="http://schemas.microsoft.com/office/drawing/2014/main" id="{14EA2BD2-90A4-4B78-B2FD-883B8194521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5208" y="1705332"/>
              <a:ext cx="22327" cy="15948"/>
            </a:xfrm>
            <a:custGeom>
              <a:avLst/>
              <a:gdLst>
                <a:gd name="T0" fmla="*/ 23 w 41"/>
                <a:gd name="T1" fmla="*/ 1 h 28"/>
                <a:gd name="T2" fmla="*/ 18 w 41"/>
                <a:gd name="T3" fmla="*/ 28 h 28"/>
                <a:gd name="T4" fmla="*/ 23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3" y="1"/>
                  </a:moveTo>
                  <a:cubicBezTo>
                    <a:pt x="0" y="0"/>
                    <a:pt x="18" y="28"/>
                    <a:pt x="18" y="28"/>
                  </a:cubicBezTo>
                  <a:cubicBezTo>
                    <a:pt x="37" y="25"/>
                    <a:pt x="41" y="2"/>
                    <a:pt x="23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9" name="Freeform 410">
              <a:extLst>
                <a:ext uri="{FF2B5EF4-FFF2-40B4-BE49-F238E27FC236}">
                  <a16:creationId xmlns:a16="http://schemas.microsoft.com/office/drawing/2014/main" id="{03C841DE-0340-4371-B22B-7ECA8F1EE4A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8699" y="1690978"/>
              <a:ext cx="12758" cy="11164"/>
            </a:xfrm>
            <a:custGeom>
              <a:avLst/>
              <a:gdLst>
                <a:gd name="T0" fmla="*/ 6 w 8"/>
                <a:gd name="T1" fmla="*/ 0 h 7"/>
                <a:gd name="T2" fmla="*/ 0 w 8"/>
                <a:gd name="T3" fmla="*/ 4 h 7"/>
                <a:gd name="T4" fmla="*/ 8 w 8"/>
                <a:gd name="T5" fmla="*/ 7 h 7"/>
                <a:gd name="T6" fmla="*/ 6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lnTo>
                    <a:pt x="0" y="4"/>
                  </a:lnTo>
                  <a:lnTo>
                    <a:pt x="8" y="7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0" name="Freeform 411">
              <a:extLst>
                <a:ext uri="{FF2B5EF4-FFF2-40B4-BE49-F238E27FC236}">
                  <a16:creationId xmlns:a16="http://schemas.microsoft.com/office/drawing/2014/main" id="{CEA7858C-176E-4EF7-A3F3-8637BB1C0566}"/>
                </a:ext>
              </a:extLst>
            </p:cNvPr>
            <p:cNvSpPr>
              <a:spLocks/>
            </p:cNvSpPr>
            <p:nvPr/>
          </p:nvSpPr>
          <p:spPr bwMode="gray">
            <a:xfrm>
              <a:off x="6354216" y="1676625"/>
              <a:ext cx="41465" cy="33490"/>
            </a:xfrm>
            <a:custGeom>
              <a:avLst/>
              <a:gdLst>
                <a:gd name="T0" fmla="*/ 3 w 79"/>
                <a:gd name="T1" fmla="*/ 48 h 61"/>
                <a:gd name="T2" fmla="*/ 14 w 79"/>
                <a:gd name="T3" fmla="*/ 41 h 61"/>
                <a:gd name="T4" fmla="*/ 14 w 79"/>
                <a:gd name="T5" fmla="*/ 52 h 61"/>
                <a:gd name="T6" fmla="*/ 36 w 79"/>
                <a:gd name="T7" fmla="*/ 61 h 61"/>
                <a:gd name="T8" fmla="*/ 78 w 79"/>
                <a:gd name="T9" fmla="*/ 40 h 61"/>
                <a:gd name="T10" fmla="*/ 79 w 79"/>
                <a:gd name="T11" fmla="*/ 25 h 61"/>
                <a:gd name="T12" fmla="*/ 56 w 79"/>
                <a:gd name="T13" fmla="*/ 39 h 61"/>
                <a:gd name="T14" fmla="*/ 45 w 79"/>
                <a:gd name="T15" fmla="*/ 31 h 61"/>
                <a:gd name="T16" fmla="*/ 64 w 79"/>
                <a:gd name="T17" fmla="*/ 16 h 61"/>
                <a:gd name="T18" fmla="*/ 54 w 79"/>
                <a:gd name="T19" fmla="*/ 4 h 61"/>
                <a:gd name="T20" fmla="*/ 46 w 79"/>
                <a:gd name="T21" fmla="*/ 15 h 61"/>
                <a:gd name="T22" fmla="*/ 39 w 79"/>
                <a:gd name="T23" fmla="*/ 0 h 61"/>
                <a:gd name="T24" fmla="*/ 27 w 79"/>
                <a:gd name="T25" fmla="*/ 7 h 61"/>
                <a:gd name="T26" fmla="*/ 30 w 79"/>
                <a:gd name="T27" fmla="*/ 22 h 61"/>
                <a:gd name="T28" fmla="*/ 0 w 79"/>
                <a:gd name="T29" fmla="*/ 29 h 61"/>
                <a:gd name="T30" fmla="*/ 3 w 79"/>
                <a:gd name="T31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3" y="48"/>
                  </a:moveTo>
                  <a:cubicBezTo>
                    <a:pt x="7" y="48"/>
                    <a:pt x="14" y="41"/>
                    <a:pt x="14" y="41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4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1" name="Freeform 412">
              <a:extLst>
                <a:ext uri="{FF2B5EF4-FFF2-40B4-BE49-F238E27FC236}">
                  <a16:creationId xmlns:a16="http://schemas.microsoft.com/office/drawing/2014/main" id="{DCE3B6E8-D4E0-4439-87A1-4DCFCC3FE379}"/>
                </a:ext>
              </a:extLst>
            </p:cNvPr>
            <p:cNvSpPr>
              <a:spLocks/>
            </p:cNvSpPr>
            <p:nvPr/>
          </p:nvSpPr>
          <p:spPr bwMode="gray">
            <a:xfrm>
              <a:off x="6574302" y="1789855"/>
              <a:ext cx="11164" cy="22327"/>
            </a:xfrm>
            <a:custGeom>
              <a:avLst/>
              <a:gdLst>
                <a:gd name="T0" fmla="*/ 0 w 7"/>
                <a:gd name="T1" fmla="*/ 3 h 14"/>
                <a:gd name="T2" fmla="*/ 1 w 7"/>
                <a:gd name="T3" fmla="*/ 14 h 14"/>
                <a:gd name="T4" fmla="*/ 7 w 7"/>
                <a:gd name="T5" fmla="*/ 11 h 14"/>
                <a:gd name="T6" fmla="*/ 4 w 7"/>
                <a:gd name="T7" fmla="*/ 0 h 14"/>
                <a:gd name="T8" fmla="*/ 0 w 7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0" y="3"/>
                  </a:moveTo>
                  <a:lnTo>
                    <a:pt x="1" y="14"/>
                  </a:lnTo>
                  <a:lnTo>
                    <a:pt x="7" y="11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2" name="Freeform 413">
              <a:extLst>
                <a:ext uri="{FF2B5EF4-FFF2-40B4-BE49-F238E27FC236}">
                  <a16:creationId xmlns:a16="http://schemas.microsoft.com/office/drawing/2014/main" id="{C51EC92D-0DA2-4BCE-9E25-BEE7373E2ED3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7363" y="1786665"/>
              <a:ext cx="28707" cy="20733"/>
            </a:xfrm>
            <a:custGeom>
              <a:avLst/>
              <a:gdLst>
                <a:gd name="T0" fmla="*/ 7 w 55"/>
                <a:gd name="T1" fmla="*/ 24 h 41"/>
                <a:gd name="T2" fmla="*/ 25 w 55"/>
                <a:gd name="T3" fmla="*/ 36 h 41"/>
                <a:gd name="T4" fmla="*/ 52 w 55"/>
                <a:gd name="T5" fmla="*/ 26 h 41"/>
                <a:gd name="T6" fmla="*/ 7 w 55"/>
                <a:gd name="T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1">
                  <a:moveTo>
                    <a:pt x="7" y="24"/>
                  </a:moveTo>
                  <a:cubicBezTo>
                    <a:pt x="6" y="35"/>
                    <a:pt x="25" y="36"/>
                    <a:pt x="25" y="36"/>
                  </a:cubicBezTo>
                  <a:cubicBezTo>
                    <a:pt x="25" y="36"/>
                    <a:pt x="55" y="41"/>
                    <a:pt x="52" y="26"/>
                  </a:cubicBezTo>
                  <a:cubicBezTo>
                    <a:pt x="52" y="10"/>
                    <a:pt x="0" y="0"/>
                    <a:pt x="7" y="2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3" name="Freeform 414">
              <a:extLst>
                <a:ext uri="{FF2B5EF4-FFF2-40B4-BE49-F238E27FC236}">
                  <a16:creationId xmlns:a16="http://schemas.microsoft.com/office/drawing/2014/main" id="{519B0707-EEB3-4B8D-B10E-1B0F874BC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5990597" y="1973257"/>
              <a:ext cx="15948" cy="15948"/>
            </a:xfrm>
            <a:custGeom>
              <a:avLst/>
              <a:gdLst>
                <a:gd name="T0" fmla="*/ 11 w 30"/>
                <a:gd name="T1" fmla="*/ 24 h 32"/>
                <a:gd name="T2" fmla="*/ 29 w 30"/>
                <a:gd name="T3" fmla="*/ 32 h 32"/>
                <a:gd name="T4" fmla="*/ 30 w 30"/>
                <a:gd name="T5" fmla="*/ 13 h 32"/>
                <a:gd name="T6" fmla="*/ 4 w 30"/>
                <a:gd name="T7" fmla="*/ 0 h 32"/>
                <a:gd name="T8" fmla="*/ 0 w 30"/>
                <a:gd name="T9" fmla="*/ 8 h 32"/>
                <a:gd name="T10" fmla="*/ 11 w 30"/>
                <a:gd name="T1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2">
                  <a:moveTo>
                    <a:pt x="11" y="24"/>
                  </a:moveTo>
                  <a:cubicBezTo>
                    <a:pt x="21" y="32"/>
                    <a:pt x="29" y="32"/>
                    <a:pt x="29" y="3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3" y="23"/>
                    <a:pt x="11" y="2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4" name="Freeform 415">
              <a:extLst>
                <a:ext uri="{FF2B5EF4-FFF2-40B4-BE49-F238E27FC236}">
                  <a16:creationId xmlns:a16="http://schemas.microsoft.com/office/drawing/2014/main" id="{E54FC98A-A981-486E-B4AD-4FB198BD7850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3961" y="3137456"/>
              <a:ext cx="15948" cy="11164"/>
            </a:xfrm>
            <a:custGeom>
              <a:avLst/>
              <a:gdLst>
                <a:gd name="T0" fmla="*/ 10 w 10"/>
                <a:gd name="T1" fmla="*/ 3 h 7"/>
                <a:gd name="T2" fmla="*/ 0 w 10"/>
                <a:gd name="T3" fmla="*/ 0 h 7"/>
                <a:gd name="T4" fmla="*/ 9 w 10"/>
                <a:gd name="T5" fmla="*/ 7 h 7"/>
                <a:gd name="T6" fmla="*/ 10 w 10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5" name="Freeform 416">
              <a:extLst>
                <a:ext uri="{FF2B5EF4-FFF2-40B4-BE49-F238E27FC236}">
                  <a16:creationId xmlns:a16="http://schemas.microsoft.com/office/drawing/2014/main" id="{1F200897-6D1F-4A0D-9E1C-FCB08C8B3D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67021" y="3016251"/>
              <a:ext cx="7975" cy="12758"/>
            </a:xfrm>
            <a:custGeom>
              <a:avLst/>
              <a:gdLst>
                <a:gd name="T0" fmla="*/ 5 w 5"/>
                <a:gd name="T1" fmla="*/ 4 h 8"/>
                <a:gd name="T2" fmla="*/ 2 w 5"/>
                <a:gd name="T3" fmla="*/ 0 h 8"/>
                <a:gd name="T4" fmla="*/ 0 w 5"/>
                <a:gd name="T5" fmla="*/ 3 h 8"/>
                <a:gd name="T6" fmla="*/ 1 w 5"/>
                <a:gd name="T7" fmla="*/ 8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6" name="Freeform 417">
              <a:extLst>
                <a:ext uri="{FF2B5EF4-FFF2-40B4-BE49-F238E27FC236}">
                  <a16:creationId xmlns:a16="http://schemas.microsoft.com/office/drawing/2014/main" id="{7AB61576-CE02-4B06-B1F0-12C62AF8989D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5812" y="2081703"/>
              <a:ext cx="9569" cy="6379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4 h 4"/>
                <a:gd name="T4" fmla="*/ 6 w 6"/>
                <a:gd name="T5" fmla="*/ 4 h 4"/>
                <a:gd name="T6" fmla="*/ 1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7" name="Freeform 418">
              <a:extLst>
                <a:ext uri="{FF2B5EF4-FFF2-40B4-BE49-F238E27FC236}">
                  <a16:creationId xmlns:a16="http://schemas.microsoft.com/office/drawing/2014/main" id="{1ED00B9C-BFB1-418A-B6B0-9907D2B7F76C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0381" y="1840888"/>
              <a:ext cx="14354" cy="7975"/>
            </a:xfrm>
            <a:custGeom>
              <a:avLst/>
              <a:gdLst>
                <a:gd name="T0" fmla="*/ 0 w 27"/>
                <a:gd name="T1" fmla="*/ 15 h 15"/>
                <a:gd name="T2" fmla="*/ 27 w 27"/>
                <a:gd name="T3" fmla="*/ 12 h 15"/>
                <a:gd name="T4" fmla="*/ 12 w 27"/>
                <a:gd name="T5" fmla="*/ 0 h 15"/>
                <a:gd name="T6" fmla="*/ 0 w 2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">
                  <a:moveTo>
                    <a:pt x="0" y="15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4" y="11"/>
                    <a:pt x="0" y="1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8" name="Freeform 419">
              <a:extLst>
                <a:ext uri="{FF2B5EF4-FFF2-40B4-BE49-F238E27FC236}">
                  <a16:creationId xmlns:a16="http://schemas.microsoft.com/office/drawing/2014/main" id="{63E12E2C-77B2-4094-8CD7-5F9D9BE3F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2017" y="1734037"/>
              <a:ext cx="28707" cy="35085"/>
            </a:xfrm>
            <a:custGeom>
              <a:avLst/>
              <a:gdLst>
                <a:gd name="T0" fmla="*/ 28 w 55"/>
                <a:gd name="T1" fmla="*/ 65 h 66"/>
                <a:gd name="T2" fmla="*/ 38 w 55"/>
                <a:gd name="T3" fmla="*/ 20 h 66"/>
                <a:gd name="T4" fmla="*/ 10 w 55"/>
                <a:gd name="T5" fmla="*/ 46 h 66"/>
                <a:gd name="T6" fmla="*/ 28 w 55"/>
                <a:gd name="T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6">
                  <a:moveTo>
                    <a:pt x="28" y="65"/>
                  </a:moveTo>
                  <a:cubicBezTo>
                    <a:pt x="39" y="66"/>
                    <a:pt x="55" y="40"/>
                    <a:pt x="38" y="20"/>
                  </a:cubicBezTo>
                  <a:cubicBezTo>
                    <a:pt x="16" y="0"/>
                    <a:pt x="0" y="18"/>
                    <a:pt x="10" y="46"/>
                  </a:cubicBezTo>
                  <a:cubicBezTo>
                    <a:pt x="10" y="46"/>
                    <a:pt x="17" y="65"/>
                    <a:pt x="28" y="6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9" name="Freeform 420">
              <a:extLst>
                <a:ext uri="{FF2B5EF4-FFF2-40B4-BE49-F238E27FC236}">
                  <a16:creationId xmlns:a16="http://schemas.microsoft.com/office/drawing/2014/main" id="{554BC361-FA36-46B4-8248-0EB89E3C117A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0942" y="1847267"/>
              <a:ext cx="22327" cy="19138"/>
            </a:xfrm>
            <a:custGeom>
              <a:avLst/>
              <a:gdLst>
                <a:gd name="T0" fmla="*/ 4 w 14"/>
                <a:gd name="T1" fmla="*/ 6 h 12"/>
                <a:gd name="T2" fmla="*/ 0 w 14"/>
                <a:gd name="T3" fmla="*/ 12 h 12"/>
                <a:gd name="T4" fmla="*/ 8 w 14"/>
                <a:gd name="T5" fmla="*/ 12 h 12"/>
                <a:gd name="T6" fmla="*/ 14 w 14"/>
                <a:gd name="T7" fmla="*/ 0 h 12"/>
                <a:gd name="T8" fmla="*/ 10 w 14"/>
                <a:gd name="T9" fmla="*/ 0 h 12"/>
                <a:gd name="T10" fmla="*/ 4 w 14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0" y="12"/>
                  </a:lnTo>
                  <a:lnTo>
                    <a:pt x="8" y="1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Freeform 421">
              <a:extLst>
                <a:ext uri="{FF2B5EF4-FFF2-40B4-BE49-F238E27FC236}">
                  <a16:creationId xmlns:a16="http://schemas.microsoft.com/office/drawing/2014/main" id="{4EF51BAE-2AE3-433E-B7DE-BAF9D011FEB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4520" y="1987609"/>
              <a:ext cx="19138" cy="15948"/>
            </a:xfrm>
            <a:custGeom>
              <a:avLst/>
              <a:gdLst>
                <a:gd name="T0" fmla="*/ 0 w 34"/>
                <a:gd name="T1" fmla="*/ 30 h 30"/>
                <a:gd name="T2" fmla="*/ 15 w 34"/>
                <a:gd name="T3" fmla="*/ 27 h 30"/>
                <a:gd name="T4" fmla="*/ 34 w 34"/>
                <a:gd name="T5" fmla="*/ 20 h 30"/>
                <a:gd name="T6" fmla="*/ 17 w 34"/>
                <a:gd name="T7" fmla="*/ 0 h 30"/>
                <a:gd name="T8" fmla="*/ 0 w 3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0" y="30"/>
                  </a:moveTo>
                  <a:cubicBezTo>
                    <a:pt x="0" y="30"/>
                    <a:pt x="12" y="30"/>
                    <a:pt x="15" y="27"/>
                  </a:cubicBezTo>
                  <a:cubicBezTo>
                    <a:pt x="23" y="27"/>
                    <a:pt x="34" y="20"/>
                    <a:pt x="34" y="2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3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1" name="Freeform 422">
              <a:extLst>
                <a:ext uri="{FF2B5EF4-FFF2-40B4-BE49-F238E27FC236}">
                  <a16:creationId xmlns:a16="http://schemas.microsoft.com/office/drawing/2014/main" id="{E852592B-259A-46D2-BCB1-986DB7D565CE}"/>
                </a:ext>
              </a:extLst>
            </p:cNvPr>
            <p:cNvSpPr>
              <a:spLocks/>
            </p:cNvSpPr>
            <p:nvPr/>
          </p:nvSpPr>
          <p:spPr bwMode="gray">
            <a:xfrm>
              <a:off x="6028872" y="1978041"/>
              <a:ext cx="19138" cy="19138"/>
            </a:xfrm>
            <a:custGeom>
              <a:avLst/>
              <a:gdLst>
                <a:gd name="T0" fmla="*/ 18 w 36"/>
                <a:gd name="T1" fmla="*/ 5 h 36"/>
                <a:gd name="T2" fmla="*/ 0 w 36"/>
                <a:gd name="T3" fmla="*/ 8 h 36"/>
                <a:gd name="T4" fmla="*/ 14 w 36"/>
                <a:gd name="T5" fmla="*/ 31 h 36"/>
                <a:gd name="T6" fmla="*/ 33 w 36"/>
                <a:gd name="T7" fmla="*/ 17 h 36"/>
                <a:gd name="T8" fmla="*/ 18 w 36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8" y="5"/>
                  </a:moveTo>
                  <a:cubicBezTo>
                    <a:pt x="7" y="0"/>
                    <a:pt x="0" y="8"/>
                    <a:pt x="0" y="8"/>
                  </a:cubicBezTo>
                  <a:cubicBezTo>
                    <a:pt x="0" y="8"/>
                    <a:pt x="2" y="31"/>
                    <a:pt x="14" y="31"/>
                  </a:cubicBezTo>
                  <a:cubicBezTo>
                    <a:pt x="21" y="36"/>
                    <a:pt x="36" y="21"/>
                    <a:pt x="33" y="17"/>
                  </a:cubicBezTo>
                  <a:cubicBezTo>
                    <a:pt x="30" y="9"/>
                    <a:pt x="26" y="5"/>
                    <a:pt x="18" y="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Freeform 423">
              <a:extLst>
                <a:ext uri="{FF2B5EF4-FFF2-40B4-BE49-F238E27FC236}">
                  <a16:creationId xmlns:a16="http://schemas.microsoft.com/office/drawing/2014/main" id="{B14EFD9C-A9E0-47A8-850D-D2B4940D5D37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4433" y="1807398"/>
              <a:ext cx="25517" cy="35085"/>
            </a:xfrm>
            <a:custGeom>
              <a:avLst/>
              <a:gdLst>
                <a:gd name="T0" fmla="*/ 15 w 46"/>
                <a:gd name="T1" fmla="*/ 61 h 65"/>
                <a:gd name="T2" fmla="*/ 36 w 46"/>
                <a:gd name="T3" fmla="*/ 20 h 65"/>
                <a:gd name="T4" fmla="*/ 5 w 46"/>
                <a:gd name="T5" fmla="*/ 37 h 65"/>
                <a:gd name="T6" fmla="*/ 15 w 46"/>
                <a:gd name="T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5">
                  <a:moveTo>
                    <a:pt x="15" y="61"/>
                  </a:moveTo>
                  <a:cubicBezTo>
                    <a:pt x="33" y="65"/>
                    <a:pt x="46" y="39"/>
                    <a:pt x="36" y="20"/>
                  </a:cubicBezTo>
                  <a:cubicBezTo>
                    <a:pt x="29" y="0"/>
                    <a:pt x="10" y="15"/>
                    <a:pt x="5" y="37"/>
                  </a:cubicBezTo>
                  <a:cubicBezTo>
                    <a:pt x="0" y="56"/>
                    <a:pt x="15" y="61"/>
                    <a:pt x="15" y="6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3" name="Freeform 424">
              <a:extLst>
                <a:ext uri="{FF2B5EF4-FFF2-40B4-BE49-F238E27FC236}">
                  <a16:creationId xmlns:a16="http://schemas.microsoft.com/office/drawing/2014/main" id="{973F7D13-422A-4F16-A7FC-A8EFE3D86B13}"/>
                </a:ext>
              </a:extLst>
            </p:cNvPr>
            <p:cNvSpPr>
              <a:spLocks/>
            </p:cNvSpPr>
            <p:nvPr/>
          </p:nvSpPr>
          <p:spPr bwMode="gray">
            <a:xfrm>
              <a:off x="6174001" y="1853646"/>
              <a:ext cx="7975" cy="14354"/>
            </a:xfrm>
            <a:custGeom>
              <a:avLst/>
              <a:gdLst>
                <a:gd name="T0" fmla="*/ 1 w 5"/>
                <a:gd name="T1" fmla="*/ 2 h 9"/>
                <a:gd name="T2" fmla="*/ 0 w 5"/>
                <a:gd name="T3" fmla="*/ 9 h 9"/>
                <a:gd name="T4" fmla="*/ 5 w 5"/>
                <a:gd name="T5" fmla="*/ 7 h 9"/>
                <a:gd name="T6" fmla="*/ 4 w 5"/>
                <a:gd name="T7" fmla="*/ 0 h 9"/>
                <a:gd name="T8" fmla="*/ 1 w 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1" y="2"/>
                  </a:moveTo>
                  <a:lnTo>
                    <a:pt x="0" y="9"/>
                  </a:lnTo>
                  <a:lnTo>
                    <a:pt x="5" y="7"/>
                  </a:lnTo>
                  <a:lnTo>
                    <a:pt x="4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4" name="Freeform 425">
              <a:extLst>
                <a:ext uri="{FF2B5EF4-FFF2-40B4-BE49-F238E27FC236}">
                  <a16:creationId xmlns:a16="http://schemas.microsoft.com/office/drawing/2014/main" id="{7238CE81-4E6E-477D-8AB1-BA7B29F85AB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68097" y="1754769"/>
              <a:ext cx="30302" cy="43060"/>
            </a:xfrm>
            <a:custGeom>
              <a:avLst/>
              <a:gdLst>
                <a:gd name="T0" fmla="*/ 12 w 19"/>
                <a:gd name="T1" fmla="*/ 7 h 27"/>
                <a:gd name="T2" fmla="*/ 9 w 19"/>
                <a:gd name="T3" fmla="*/ 12 h 27"/>
                <a:gd name="T4" fmla="*/ 7 w 19"/>
                <a:gd name="T5" fmla="*/ 10 h 27"/>
                <a:gd name="T6" fmla="*/ 0 w 19"/>
                <a:gd name="T7" fmla="*/ 20 h 27"/>
                <a:gd name="T8" fmla="*/ 6 w 19"/>
                <a:gd name="T9" fmla="*/ 23 h 27"/>
                <a:gd name="T10" fmla="*/ 8 w 19"/>
                <a:gd name="T11" fmla="*/ 21 h 27"/>
                <a:gd name="T12" fmla="*/ 7 w 19"/>
                <a:gd name="T13" fmla="*/ 27 h 27"/>
                <a:gd name="T14" fmla="*/ 12 w 19"/>
                <a:gd name="T15" fmla="*/ 27 h 27"/>
                <a:gd name="T16" fmla="*/ 19 w 19"/>
                <a:gd name="T17" fmla="*/ 12 h 27"/>
                <a:gd name="T18" fmla="*/ 15 w 19"/>
                <a:gd name="T19" fmla="*/ 0 h 27"/>
                <a:gd name="T20" fmla="*/ 10 w 19"/>
                <a:gd name="T21" fmla="*/ 2 h 27"/>
                <a:gd name="T22" fmla="*/ 12 w 19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7">
                  <a:moveTo>
                    <a:pt x="12" y="7"/>
                  </a:moveTo>
                  <a:lnTo>
                    <a:pt x="9" y="12"/>
                  </a:lnTo>
                  <a:lnTo>
                    <a:pt x="7" y="10"/>
                  </a:lnTo>
                  <a:lnTo>
                    <a:pt x="0" y="20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7" y="27"/>
                  </a:lnTo>
                  <a:lnTo>
                    <a:pt x="12" y="27"/>
                  </a:lnTo>
                  <a:lnTo>
                    <a:pt x="19" y="1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12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Freeform 426">
              <a:extLst>
                <a:ext uri="{FF2B5EF4-FFF2-40B4-BE49-F238E27FC236}">
                  <a16:creationId xmlns:a16="http://schemas.microsoft.com/office/drawing/2014/main" id="{2A850240-9B72-4534-AF80-12CC12A349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29820" y="1732442"/>
              <a:ext cx="60603" cy="51034"/>
            </a:xfrm>
            <a:custGeom>
              <a:avLst/>
              <a:gdLst>
                <a:gd name="T0" fmla="*/ 7 w 114"/>
                <a:gd name="T1" fmla="*/ 72 h 99"/>
                <a:gd name="T2" fmla="*/ 25 w 114"/>
                <a:gd name="T3" fmla="*/ 72 h 99"/>
                <a:gd name="T4" fmla="*/ 13 w 114"/>
                <a:gd name="T5" fmla="*/ 91 h 99"/>
                <a:gd name="T6" fmla="*/ 70 w 114"/>
                <a:gd name="T7" fmla="*/ 82 h 99"/>
                <a:gd name="T8" fmla="*/ 86 w 114"/>
                <a:gd name="T9" fmla="*/ 49 h 99"/>
                <a:gd name="T10" fmla="*/ 114 w 114"/>
                <a:gd name="T11" fmla="*/ 15 h 99"/>
                <a:gd name="T12" fmla="*/ 100 w 114"/>
                <a:gd name="T13" fmla="*/ 0 h 99"/>
                <a:gd name="T14" fmla="*/ 73 w 114"/>
                <a:gd name="T15" fmla="*/ 10 h 99"/>
                <a:gd name="T16" fmla="*/ 75 w 114"/>
                <a:gd name="T17" fmla="*/ 40 h 99"/>
                <a:gd name="T18" fmla="*/ 57 w 114"/>
                <a:gd name="T19" fmla="*/ 24 h 99"/>
                <a:gd name="T20" fmla="*/ 50 w 114"/>
                <a:gd name="T21" fmla="*/ 32 h 99"/>
                <a:gd name="T22" fmla="*/ 63 w 114"/>
                <a:gd name="T23" fmla="*/ 55 h 99"/>
                <a:gd name="T24" fmla="*/ 38 w 114"/>
                <a:gd name="T25" fmla="*/ 39 h 99"/>
                <a:gd name="T26" fmla="*/ 23 w 114"/>
                <a:gd name="T27" fmla="*/ 38 h 99"/>
                <a:gd name="T28" fmla="*/ 26 w 114"/>
                <a:gd name="T29" fmla="*/ 57 h 99"/>
                <a:gd name="T30" fmla="*/ 0 w 114"/>
                <a:gd name="T31" fmla="*/ 60 h 99"/>
                <a:gd name="T32" fmla="*/ 7 w 114"/>
                <a:gd name="T33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99">
                  <a:moveTo>
                    <a:pt x="7" y="72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20" y="99"/>
                    <a:pt x="39" y="96"/>
                    <a:pt x="70" y="82"/>
                  </a:cubicBezTo>
                  <a:cubicBezTo>
                    <a:pt x="96" y="68"/>
                    <a:pt x="86" y="49"/>
                    <a:pt x="86" y="49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Freeform 427">
              <a:extLst>
                <a:ext uri="{FF2B5EF4-FFF2-40B4-BE49-F238E27FC236}">
                  <a16:creationId xmlns:a16="http://schemas.microsoft.com/office/drawing/2014/main" id="{A09B2409-521A-468E-910E-9F3024E34F91}"/>
                </a:ext>
              </a:extLst>
            </p:cNvPr>
            <p:cNvSpPr>
              <a:spLocks/>
            </p:cNvSpPr>
            <p:nvPr/>
          </p:nvSpPr>
          <p:spPr bwMode="gray">
            <a:xfrm>
              <a:off x="5528099" y="2628715"/>
              <a:ext cx="20733" cy="15948"/>
            </a:xfrm>
            <a:custGeom>
              <a:avLst/>
              <a:gdLst>
                <a:gd name="T0" fmla="*/ 10 w 41"/>
                <a:gd name="T1" fmla="*/ 21 h 29"/>
                <a:gd name="T2" fmla="*/ 25 w 41"/>
                <a:gd name="T3" fmla="*/ 29 h 29"/>
                <a:gd name="T4" fmla="*/ 40 w 41"/>
                <a:gd name="T5" fmla="*/ 26 h 29"/>
                <a:gd name="T6" fmla="*/ 26 w 41"/>
                <a:gd name="T7" fmla="*/ 3 h 29"/>
                <a:gd name="T8" fmla="*/ 0 w 41"/>
                <a:gd name="T9" fmla="*/ 5 h 29"/>
                <a:gd name="T10" fmla="*/ 3 w 41"/>
                <a:gd name="T11" fmla="*/ 21 h 29"/>
                <a:gd name="T12" fmla="*/ 10 w 41"/>
                <a:gd name="T1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9">
                  <a:moveTo>
                    <a:pt x="10" y="21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1" y="0"/>
                    <a:pt x="26" y="3"/>
                  </a:cubicBezTo>
                  <a:cubicBezTo>
                    <a:pt x="7" y="2"/>
                    <a:pt x="0" y="5"/>
                    <a:pt x="0" y="5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10" y="2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7" name="Freeform 428">
              <a:extLst>
                <a:ext uri="{FF2B5EF4-FFF2-40B4-BE49-F238E27FC236}">
                  <a16:creationId xmlns:a16="http://schemas.microsoft.com/office/drawing/2014/main" id="{97079344-EDF1-4788-B72E-6F670B456091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3011" y="2049807"/>
              <a:ext cx="38275" cy="33490"/>
            </a:xfrm>
            <a:custGeom>
              <a:avLst/>
              <a:gdLst>
                <a:gd name="T0" fmla="*/ 22 w 73"/>
                <a:gd name="T1" fmla="*/ 61 h 64"/>
                <a:gd name="T2" fmla="*/ 27 w 73"/>
                <a:gd name="T3" fmla="*/ 42 h 64"/>
                <a:gd name="T4" fmla="*/ 65 w 73"/>
                <a:gd name="T5" fmla="*/ 24 h 64"/>
                <a:gd name="T6" fmla="*/ 51 w 73"/>
                <a:gd name="T7" fmla="*/ 1 h 64"/>
                <a:gd name="T8" fmla="*/ 50 w 73"/>
                <a:gd name="T9" fmla="*/ 20 h 64"/>
                <a:gd name="T10" fmla="*/ 36 w 73"/>
                <a:gd name="T11" fmla="*/ 0 h 64"/>
                <a:gd name="T12" fmla="*/ 21 w 73"/>
                <a:gd name="T13" fmla="*/ 15 h 64"/>
                <a:gd name="T14" fmla="*/ 9 w 73"/>
                <a:gd name="T15" fmla="*/ 18 h 64"/>
                <a:gd name="T16" fmla="*/ 9 w 73"/>
                <a:gd name="T17" fmla="*/ 29 h 64"/>
                <a:gd name="T18" fmla="*/ 1 w 73"/>
                <a:gd name="T19" fmla="*/ 33 h 64"/>
                <a:gd name="T20" fmla="*/ 1 w 73"/>
                <a:gd name="T21" fmla="*/ 44 h 64"/>
                <a:gd name="T22" fmla="*/ 4 w 73"/>
                <a:gd name="T23" fmla="*/ 48 h 64"/>
                <a:gd name="T24" fmla="*/ 0 w 73"/>
                <a:gd name="T25" fmla="*/ 63 h 64"/>
                <a:gd name="T26" fmla="*/ 22 w 73"/>
                <a:gd name="T27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64">
                  <a:moveTo>
                    <a:pt x="22" y="61"/>
                  </a:moveTo>
                  <a:cubicBezTo>
                    <a:pt x="34" y="57"/>
                    <a:pt x="27" y="42"/>
                    <a:pt x="27" y="42"/>
                  </a:cubicBezTo>
                  <a:cubicBezTo>
                    <a:pt x="27" y="42"/>
                    <a:pt x="54" y="28"/>
                    <a:pt x="65" y="24"/>
                  </a:cubicBezTo>
                  <a:cubicBezTo>
                    <a:pt x="73" y="21"/>
                    <a:pt x="59" y="1"/>
                    <a:pt x="51" y="1"/>
                  </a:cubicBezTo>
                  <a:cubicBezTo>
                    <a:pt x="40" y="0"/>
                    <a:pt x="58" y="16"/>
                    <a:pt x="50" y="20"/>
                  </a:cubicBezTo>
                  <a:cubicBezTo>
                    <a:pt x="43" y="23"/>
                    <a:pt x="36" y="0"/>
                    <a:pt x="36" y="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15" y="64"/>
                    <a:pt x="22" y="6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8" name="Freeform 429">
              <a:extLst>
                <a:ext uri="{FF2B5EF4-FFF2-40B4-BE49-F238E27FC236}">
                  <a16:creationId xmlns:a16="http://schemas.microsoft.com/office/drawing/2014/main" id="{4D0D66B9-E5AB-4C23-AD18-2754579CE034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7925" y="2072134"/>
              <a:ext cx="33491" cy="44655"/>
            </a:xfrm>
            <a:custGeom>
              <a:avLst/>
              <a:gdLst>
                <a:gd name="T0" fmla="*/ 4 w 64"/>
                <a:gd name="T1" fmla="*/ 85 h 85"/>
                <a:gd name="T2" fmla="*/ 23 w 64"/>
                <a:gd name="T3" fmla="*/ 71 h 85"/>
                <a:gd name="T4" fmla="*/ 24 w 64"/>
                <a:gd name="T5" fmla="*/ 56 h 85"/>
                <a:gd name="T6" fmla="*/ 40 w 64"/>
                <a:gd name="T7" fmla="*/ 41 h 85"/>
                <a:gd name="T8" fmla="*/ 63 w 64"/>
                <a:gd name="T9" fmla="*/ 19 h 85"/>
                <a:gd name="T10" fmla="*/ 53 w 64"/>
                <a:gd name="T11" fmla="*/ 4 h 85"/>
                <a:gd name="T12" fmla="*/ 37 w 64"/>
                <a:gd name="T13" fmla="*/ 30 h 85"/>
                <a:gd name="T14" fmla="*/ 30 w 64"/>
                <a:gd name="T15" fmla="*/ 18 h 85"/>
                <a:gd name="T16" fmla="*/ 9 w 64"/>
                <a:gd name="T17" fmla="*/ 55 h 85"/>
                <a:gd name="T18" fmla="*/ 8 w 64"/>
                <a:gd name="T19" fmla="*/ 74 h 85"/>
                <a:gd name="T20" fmla="*/ 4 w 64"/>
                <a:gd name="T2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85">
                  <a:moveTo>
                    <a:pt x="4" y="85"/>
                  </a:moveTo>
                  <a:cubicBezTo>
                    <a:pt x="4" y="85"/>
                    <a:pt x="19" y="82"/>
                    <a:pt x="23" y="71"/>
                  </a:cubicBezTo>
                  <a:cubicBezTo>
                    <a:pt x="24" y="63"/>
                    <a:pt x="20" y="56"/>
                    <a:pt x="24" y="56"/>
                  </a:cubicBezTo>
                  <a:cubicBezTo>
                    <a:pt x="28" y="56"/>
                    <a:pt x="40" y="41"/>
                    <a:pt x="40" y="41"/>
                  </a:cubicBezTo>
                  <a:cubicBezTo>
                    <a:pt x="40" y="41"/>
                    <a:pt x="62" y="39"/>
                    <a:pt x="63" y="19"/>
                  </a:cubicBezTo>
                  <a:cubicBezTo>
                    <a:pt x="64" y="0"/>
                    <a:pt x="53" y="4"/>
                    <a:pt x="53" y="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10" y="44"/>
                    <a:pt x="9" y="55"/>
                  </a:cubicBezTo>
                  <a:cubicBezTo>
                    <a:pt x="5" y="63"/>
                    <a:pt x="8" y="70"/>
                    <a:pt x="8" y="74"/>
                  </a:cubicBezTo>
                  <a:cubicBezTo>
                    <a:pt x="8" y="78"/>
                    <a:pt x="0" y="81"/>
                    <a:pt x="4" y="8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9" name="Freeform 430">
              <a:extLst>
                <a:ext uri="{FF2B5EF4-FFF2-40B4-BE49-F238E27FC236}">
                  <a16:creationId xmlns:a16="http://schemas.microsoft.com/office/drawing/2014/main" id="{94C0F97F-4434-4504-A881-EEA81715ADEA}"/>
                </a:ext>
              </a:extLst>
            </p:cNvPr>
            <p:cNvSpPr>
              <a:spLocks/>
            </p:cNvSpPr>
            <p:nvPr/>
          </p:nvSpPr>
          <p:spPr bwMode="gray">
            <a:xfrm>
              <a:off x="5705124" y="2458073"/>
              <a:ext cx="27112" cy="17543"/>
            </a:xfrm>
            <a:custGeom>
              <a:avLst/>
              <a:gdLst>
                <a:gd name="T0" fmla="*/ 30 w 52"/>
                <a:gd name="T1" fmla="*/ 19 h 34"/>
                <a:gd name="T2" fmla="*/ 26 w 52"/>
                <a:gd name="T3" fmla="*/ 26 h 34"/>
                <a:gd name="T4" fmla="*/ 33 w 52"/>
                <a:gd name="T5" fmla="*/ 34 h 34"/>
                <a:gd name="T6" fmla="*/ 52 w 52"/>
                <a:gd name="T7" fmla="*/ 20 h 34"/>
                <a:gd name="T8" fmla="*/ 27 w 52"/>
                <a:gd name="T9" fmla="*/ 3 h 34"/>
                <a:gd name="T10" fmla="*/ 0 w 52"/>
                <a:gd name="T11" fmla="*/ 21 h 34"/>
                <a:gd name="T12" fmla="*/ 11 w 52"/>
                <a:gd name="T13" fmla="*/ 29 h 34"/>
                <a:gd name="T14" fmla="*/ 30 w 52"/>
                <a:gd name="T15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34">
                  <a:moveTo>
                    <a:pt x="30" y="19"/>
                  </a:moveTo>
                  <a:cubicBezTo>
                    <a:pt x="34" y="19"/>
                    <a:pt x="26" y="26"/>
                    <a:pt x="26" y="2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46" y="0"/>
                    <a:pt x="27" y="3"/>
                  </a:cubicBezTo>
                  <a:cubicBezTo>
                    <a:pt x="12" y="6"/>
                    <a:pt x="0" y="21"/>
                    <a:pt x="0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26" y="15"/>
                    <a:pt x="30" y="1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0" name="Freeform 431">
              <a:extLst>
                <a:ext uri="{FF2B5EF4-FFF2-40B4-BE49-F238E27FC236}">
                  <a16:creationId xmlns:a16="http://schemas.microsoft.com/office/drawing/2014/main" id="{5DC3094D-8900-4610-8B7C-5AEB9CE22BB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6502" y="2038642"/>
              <a:ext cx="41465" cy="35085"/>
            </a:xfrm>
            <a:custGeom>
              <a:avLst/>
              <a:gdLst>
                <a:gd name="T0" fmla="*/ 0 w 78"/>
                <a:gd name="T1" fmla="*/ 66 h 66"/>
                <a:gd name="T2" fmla="*/ 35 w 78"/>
                <a:gd name="T3" fmla="*/ 52 h 66"/>
                <a:gd name="T4" fmla="*/ 39 w 78"/>
                <a:gd name="T5" fmla="*/ 29 h 66"/>
                <a:gd name="T6" fmla="*/ 46 w 78"/>
                <a:gd name="T7" fmla="*/ 45 h 66"/>
                <a:gd name="T8" fmla="*/ 78 w 78"/>
                <a:gd name="T9" fmla="*/ 0 h 66"/>
                <a:gd name="T10" fmla="*/ 59 w 78"/>
                <a:gd name="T11" fmla="*/ 0 h 66"/>
                <a:gd name="T12" fmla="*/ 59 w 78"/>
                <a:gd name="T13" fmla="*/ 19 h 66"/>
                <a:gd name="T14" fmla="*/ 44 w 78"/>
                <a:gd name="T15" fmla="*/ 6 h 66"/>
                <a:gd name="T16" fmla="*/ 18 w 78"/>
                <a:gd name="T17" fmla="*/ 17 h 66"/>
                <a:gd name="T18" fmla="*/ 21 w 78"/>
                <a:gd name="T19" fmla="*/ 32 h 66"/>
                <a:gd name="T20" fmla="*/ 10 w 78"/>
                <a:gd name="T21" fmla="*/ 28 h 66"/>
                <a:gd name="T22" fmla="*/ 9 w 78"/>
                <a:gd name="T23" fmla="*/ 47 h 66"/>
                <a:gd name="T24" fmla="*/ 0 w 78"/>
                <a:gd name="T2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6">
                  <a:moveTo>
                    <a:pt x="0" y="66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59" y="3"/>
                    <a:pt x="59" y="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3" y="39"/>
                    <a:pt x="9" y="47"/>
                  </a:cubicBezTo>
                  <a:cubicBezTo>
                    <a:pt x="8" y="54"/>
                    <a:pt x="0" y="66"/>
                    <a:pt x="0" y="6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1" name="Freeform 432">
              <a:extLst>
                <a:ext uri="{FF2B5EF4-FFF2-40B4-BE49-F238E27FC236}">
                  <a16:creationId xmlns:a16="http://schemas.microsoft.com/office/drawing/2014/main" id="{B357051A-7FA7-4872-8AB2-6EBABF43309D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8357" y="2132736"/>
              <a:ext cx="11164" cy="11164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7 h 7"/>
                <a:gd name="T4" fmla="*/ 7 w 7"/>
                <a:gd name="T5" fmla="*/ 4 h 7"/>
                <a:gd name="T6" fmla="*/ 3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0" y="7"/>
                  </a:lnTo>
                  <a:lnTo>
                    <a:pt x="7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2" name="Freeform 433">
              <a:extLst>
                <a:ext uri="{FF2B5EF4-FFF2-40B4-BE49-F238E27FC236}">
                  <a16:creationId xmlns:a16="http://schemas.microsoft.com/office/drawing/2014/main" id="{EABE5D3E-21BF-4185-B6B4-0E087B89EF6A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9261" y="2027479"/>
              <a:ext cx="28707" cy="9569"/>
            </a:xfrm>
            <a:custGeom>
              <a:avLst/>
              <a:gdLst>
                <a:gd name="T0" fmla="*/ 26 w 56"/>
                <a:gd name="T1" fmla="*/ 16 h 18"/>
                <a:gd name="T2" fmla="*/ 27 w 56"/>
                <a:gd name="T3" fmla="*/ 1 h 18"/>
                <a:gd name="T4" fmla="*/ 26 w 56"/>
                <a:gd name="T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8">
                  <a:moveTo>
                    <a:pt x="26" y="16"/>
                  </a:moveTo>
                  <a:cubicBezTo>
                    <a:pt x="56" y="18"/>
                    <a:pt x="46" y="2"/>
                    <a:pt x="27" y="1"/>
                  </a:cubicBezTo>
                  <a:cubicBezTo>
                    <a:pt x="5" y="0"/>
                    <a:pt x="0" y="15"/>
                    <a:pt x="26" y="1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3" name="Freeform 434">
              <a:extLst>
                <a:ext uri="{FF2B5EF4-FFF2-40B4-BE49-F238E27FC236}">
                  <a16:creationId xmlns:a16="http://schemas.microsoft.com/office/drawing/2014/main" id="{84271B68-58EF-4681-8811-790F9D6AAE5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43399" y="2440531"/>
              <a:ext cx="14354" cy="12758"/>
            </a:xfrm>
            <a:custGeom>
              <a:avLst/>
              <a:gdLst>
                <a:gd name="T0" fmla="*/ 26 w 26"/>
                <a:gd name="T1" fmla="*/ 4 h 23"/>
                <a:gd name="T2" fmla="*/ 11 w 26"/>
                <a:gd name="T3" fmla="*/ 4 h 23"/>
                <a:gd name="T4" fmla="*/ 7 w 26"/>
                <a:gd name="T5" fmla="*/ 23 h 23"/>
                <a:gd name="T6" fmla="*/ 26 w 26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26" y="4"/>
                  </a:moveTo>
                  <a:cubicBezTo>
                    <a:pt x="26" y="4"/>
                    <a:pt x="19" y="0"/>
                    <a:pt x="11" y="4"/>
                  </a:cubicBezTo>
                  <a:cubicBezTo>
                    <a:pt x="0" y="11"/>
                    <a:pt x="7" y="23"/>
                    <a:pt x="7" y="23"/>
                  </a:cubicBezTo>
                  <a:lnTo>
                    <a:pt x="26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4" name="Freeform 435">
              <a:extLst>
                <a:ext uri="{FF2B5EF4-FFF2-40B4-BE49-F238E27FC236}">
                  <a16:creationId xmlns:a16="http://schemas.microsoft.com/office/drawing/2014/main" id="{035C5C67-B6A4-4184-97FC-6B8953220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5167" y="2301784"/>
              <a:ext cx="9569" cy="9569"/>
            </a:xfrm>
            <a:custGeom>
              <a:avLst/>
              <a:gdLst>
                <a:gd name="T0" fmla="*/ 6 w 6"/>
                <a:gd name="T1" fmla="*/ 2 h 6"/>
                <a:gd name="T2" fmla="*/ 1 w 6"/>
                <a:gd name="T3" fmla="*/ 0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5" name="Freeform 436">
              <a:extLst>
                <a:ext uri="{FF2B5EF4-FFF2-40B4-BE49-F238E27FC236}">
                  <a16:creationId xmlns:a16="http://schemas.microsoft.com/office/drawing/2014/main" id="{C26EC59D-A493-406E-8865-E2AC7EE15E0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2881" y="1970067"/>
              <a:ext cx="47844" cy="55818"/>
            </a:xfrm>
            <a:custGeom>
              <a:avLst/>
              <a:gdLst>
                <a:gd name="T0" fmla="*/ 34 w 88"/>
                <a:gd name="T1" fmla="*/ 90 h 106"/>
                <a:gd name="T2" fmla="*/ 57 w 88"/>
                <a:gd name="T3" fmla="*/ 75 h 106"/>
                <a:gd name="T4" fmla="*/ 38 w 88"/>
                <a:gd name="T5" fmla="*/ 97 h 106"/>
                <a:gd name="T6" fmla="*/ 49 w 88"/>
                <a:gd name="T7" fmla="*/ 106 h 106"/>
                <a:gd name="T8" fmla="*/ 87 w 88"/>
                <a:gd name="T9" fmla="*/ 73 h 106"/>
                <a:gd name="T10" fmla="*/ 81 w 88"/>
                <a:gd name="T11" fmla="*/ 57 h 106"/>
                <a:gd name="T12" fmla="*/ 88 w 88"/>
                <a:gd name="T13" fmla="*/ 50 h 106"/>
                <a:gd name="T14" fmla="*/ 72 w 88"/>
                <a:gd name="T15" fmla="*/ 0 h 106"/>
                <a:gd name="T16" fmla="*/ 50 w 88"/>
                <a:gd name="T17" fmla="*/ 2 h 106"/>
                <a:gd name="T18" fmla="*/ 63 w 88"/>
                <a:gd name="T19" fmla="*/ 41 h 106"/>
                <a:gd name="T20" fmla="*/ 51 w 88"/>
                <a:gd name="T21" fmla="*/ 41 h 106"/>
                <a:gd name="T22" fmla="*/ 51 w 88"/>
                <a:gd name="T23" fmla="*/ 60 h 106"/>
                <a:gd name="T24" fmla="*/ 25 w 88"/>
                <a:gd name="T25" fmla="*/ 51 h 106"/>
                <a:gd name="T26" fmla="*/ 8 w 88"/>
                <a:gd name="T27" fmla="*/ 81 h 106"/>
                <a:gd name="T28" fmla="*/ 34 w 88"/>
                <a:gd name="T29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06">
                  <a:moveTo>
                    <a:pt x="34" y="90"/>
                  </a:moveTo>
                  <a:cubicBezTo>
                    <a:pt x="46" y="83"/>
                    <a:pt x="57" y="75"/>
                    <a:pt x="57" y="75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13" y="69"/>
                    <a:pt x="8" y="81"/>
                  </a:cubicBezTo>
                  <a:cubicBezTo>
                    <a:pt x="0" y="96"/>
                    <a:pt x="19" y="93"/>
                    <a:pt x="34" y="9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6" name="Freeform 437">
              <a:extLst>
                <a:ext uri="{FF2B5EF4-FFF2-40B4-BE49-F238E27FC236}">
                  <a16:creationId xmlns:a16="http://schemas.microsoft.com/office/drawing/2014/main" id="{9BE7F872-20B1-459E-A708-729203FFCFC3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2106" y="2399066"/>
              <a:ext cx="6379" cy="12758"/>
            </a:xfrm>
            <a:custGeom>
              <a:avLst/>
              <a:gdLst>
                <a:gd name="T0" fmla="*/ 0 w 4"/>
                <a:gd name="T1" fmla="*/ 8 h 8"/>
                <a:gd name="T2" fmla="*/ 3 w 4"/>
                <a:gd name="T3" fmla="*/ 8 h 8"/>
                <a:gd name="T4" fmla="*/ 4 w 4"/>
                <a:gd name="T5" fmla="*/ 5 h 8"/>
                <a:gd name="T6" fmla="*/ 3 w 4"/>
                <a:gd name="T7" fmla="*/ 0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3" y="8"/>
                  </a:lnTo>
                  <a:lnTo>
                    <a:pt x="4" y="5"/>
                  </a:lnTo>
                  <a:lnTo>
                    <a:pt x="3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7" name="Freeform 438">
              <a:extLst>
                <a:ext uri="{FF2B5EF4-FFF2-40B4-BE49-F238E27FC236}">
                  <a16:creationId xmlns:a16="http://schemas.microsoft.com/office/drawing/2014/main" id="{4F00C854-07CB-4F9C-9781-343E0CAC04F2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4434" y="2309758"/>
              <a:ext cx="15948" cy="23922"/>
            </a:xfrm>
            <a:custGeom>
              <a:avLst/>
              <a:gdLst>
                <a:gd name="T0" fmla="*/ 9 w 10"/>
                <a:gd name="T1" fmla="*/ 11 h 15"/>
                <a:gd name="T2" fmla="*/ 10 w 10"/>
                <a:gd name="T3" fmla="*/ 8 h 15"/>
                <a:gd name="T4" fmla="*/ 8 w 10"/>
                <a:gd name="T5" fmla="*/ 6 h 15"/>
                <a:gd name="T6" fmla="*/ 10 w 10"/>
                <a:gd name="T7" fmla="*/ 4 h 15"/>
                <a:gd name="T8" fmla="*/ 9 w 10"/>
                <a:gd name="T9" fmla="*/ 0 h 15"/>
                <a:gd name="T10" fmla="*/ 4 w 10"/>
                <a:gd name="T11" fmla="*/ 2 h 15"/>
                <a:gd name="T12" fmla="*/ 4 w 10"/>
                <a:gd name="T13" fmla="*/ 5 h 15"/>
                <a:gd name="T14" fmla="*/ 0 w 10"/>
                <a:gd name="T15" fmla="*/ 11 h 15"/>
                <a:gd name="T16" fmla="*/ 1 w 10"/>
                <a:gd name="T17" fmla="*/ 15 h 15"/>
                <a:gd name="T18" fmla="*/ 9 w 10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5">
                  <a:moveTo>
                    <a:pt x="9" y="11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9" y="1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8" name="Freeform 439">
              <a:extLst>
                <a:ext uri="{FF2B5EF4-FFF2-40B4-BE49-F238E27FC236}">
                  <a16:creationId xmlns:a16="http://schemas.microsoft.com/office/drawing/2014/main" id="{7BAD3336-1264-4D48-8250-D362807E638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7192" y="2263510"/>
              <a:ext cx="7975" cy="7975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0 h 5"/>
                <a:gd name="T4" fmla="*/ 0 w 5"/>
                <a:gd name="T5" fmla="*/ 5 h 5"/>
                <a:gd name="T6" fmla="*/ 4 w 5"/>
                <a:gd name="T7" fmla="*/ 4 h 5"/>
                <a:gd name="T8" fmla="*/ 5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4" y="4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9" name="Freeform 440">
              <a:extLst>
                <a:ext uri="{FF2B5EF4-FFF2-40B4-BE49-F238E27FC236}">
                  <a16:creationId xmlns:a16="http://schemas.microsoft.com/office/drawing/2014/main" id="{85425E36-D2D4-42DA-B1F0-D123E5273D87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6676" y="2609579"/>
              <a:ext cx="12758" cy="4785"/>
            </a:xfrm>
            <a:custGeom>
              <a:avLst/>
              <a:gdLst>
                <a:gd name="T0" fmla="*/ 8 w 8"/>
                <a:gd name="T1" fmla="*/ 0 h 3"/>
                <a:gd name="T2" fmla="*/ 2 w 8"/>
                <a:gd name="T3" fmla="*/ 1 h 3"/>
                <a:gd name="T4" fmla="*/ 0 w 8"/>
                <a:gd name="T5" fmla="*/ 2 h 3"/>
                <a:gd name="T6" fmla="*/ 8 w 8"/>
                <a:gd name="T7" fmla="*/ 3 h 3"/>
                <a:gd name="T8" fmla="*/ 8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0" name="Freeform 441">
              <a:extLst>
                <a:ext uri="{FF2B5EF4-FFF2-40B4-BE49-F238E27FC236}">
                  <a16:creationId xmlns:a16="http://schemas.microsoft.com/office/drawing/2014/main" id="{0A095A6B-99D8-491C-B569-4263A4810F9A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6806" y="2611174"/>
              <a:ext cx="49440" cy="27112"/>
            </a:xfrm>
            <a:custGeom>
              <a:avLst/>
              <a:gdLst>
                <a:gd name="T0" fmla="*/ 50 w 95"/>
                <a:gd name="T1" fmla="*/ 38 h 51"/>
                <a:gd name="T2" fmla="*/ 88 w 95"/>
                <a:gd name="T3" fmla="*/ 17 h 51"/>
                <a:gd name="T4" fmla="*/ 70 w 95"/>
                <a:gd name="T5" fmla="*/ 12 h 51"/>
                <a:gd name="T6" fmla="*/ 70 w 95"/>
                <a:gd name="T7" fmla="*/ 0 h 51"/>
                <a:gd name="T8" fmla="*/ 44 w 95"/>
                <a:gd name="T9" fmla="*/ 3 h 51"/>
                <a:gd name="T10" fmla="*/ 25 w 95"/>
                <a:gd name="T11" fmla="*/ 13 h 51"/>
                <a:gd name="T12" fmla="*/ 1 w 95"/>
                <a:gd name="T13" fmla="*/ 31 h 51"/>
                <a:gd name="T14" fmla="*/ 50 w 95"/>
                <a:gd name="T15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51">
                  <a:moveTo>
                    <a:pt x="50" y="38"/>
                  </a:moveTo>
                  <a:cubicBezTo>
                    <a:pt x="80" y="31"/>
                    <a:pt x="95" y="21"/>
                    <a:pt x="88" y="17"/>
                  </a:cubicBezTo>
                  <a:cubicBezTo>
                    <a:pt x="81" y="12"/>
                    <a:pt x="70" y="12"/>
                    <a:pt x="70" y="1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59" y="0"/>
                    <a:pt x="44" y="3"/>
                  </a:cubicBezTo>
                  <a:cubicBezTo>
                    <a:pt x="29" y="2"/>
                    <a:pt x="25" y="13"/>
                    <a:pt x="25" y="13"/>
                  </a:cubicBezTo>
                  <a:cubicBezTo>
                    <a:pt x="25" y="13"/>
                    <a:pt x="2" y="20"/>
                    <a:pt x="1" y="31"/>
                  </a:cubicBezTo>
                  <a:cubicBezTo>
                    <a:pt x="0" y="51"/>
                    <a:pt x="23" y="40"/>
                    <a:pt x="50" y="3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1" name="Freeform 442">
              <a:extLst>
                <a:ext uri="{FF2B5EF4-FFF2-40B4-BE49-F238E27FC236}">
                  <a16:creationId xmlns:a16="http://schemas.microsoft.com/office/drawing/2014/main" id="{F62390CE-53D9-4D8C-BD04-8137ACF7B808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1588" y="1974851"/>
              <a:ext cx="78146" cy="84524"/>
            </a:xfrm>
            <a:custGeom>
              <a:avLst/>
              <a:gdLst>
                <a:gd name="T0" fmla="*/ 110 w 148"/>
                <a:gd name="T1" fmla="*/ 56 h 159"/>
                <a:gd name="T2" fmla="*/ 94 w 148"/>
                <a:gd name="T3" fmla="*/ 59 h 159"/>
                <a:gd name="T4" fmla="*/ 66 w 148"/>
                <a:gd name="T5" fmla="*/ 100 h 159"/>
                <a:gd name="T6" fmla="*/ 91 w 148"/>
                <a:gd name="T7" fmla="*/ 44 h 159"/>
                <a:gd name="T8" fmla="*/ 84 w 148"/>
                <a:gd name="T9" fmla="*/ 40 h 159"/>
                <a:gd name="T10" fmla="*/ 74 w 148"/>
                <a:gd name="T11" fmla="*/ 9 h 159"/>
                <a:gd name="T12" fmla="*/ 54 w 148"/>
                <a:gd name="T13" fmla="*/ 42 h 159"/>
                <a:gd name="T14" fmla="*/ 47 w 148"/>
                <a:gd name="T15" fmla="*/ 46 h 159"/>
                <a:gd name="T16" fmla="*/ 49 w 148"/>
                <a:gd name="T17" fmla="*/ 84 h 159"/>
                <a:gd name="T18" fmla="*/ 21 w 148"/>
                <a:gd name="T19" fmla="*/ 102 h 159"/>
                <a:gd name="T20" fmla="*/ 24 w 148"/>
                <a:gd name="T21" fmla="*/ 117 h 159"/>
                <a:gd name="T22" fmla="*/ 0 w 148"/>
                <a:gd name="T23" fmla="*/ 158 h 159"/>
                <a:gd name="T24" fmla="*/ 11 w 148"/>
                <a:gd name="T25" fmla="*/ 159 h 159"/>
                <a:gd name="T26" fmla="*/ 47 w 148"/>
                <a:gd name="T27" fmla="*/ 126 h 159"/>
                <a:gd name="T28" fmla="*/ 34 w 148"/>
                <a:gd name="T29" fmla="*/ 144 h 159"/>
                <a:gd name="T30" fmla="*/ 57 w 148"/>
                <a:gd name="T31" fmla="*/ 149 h 159"/>
                <a:gd name="T32" fmla="*/ 65 w 148"/>
                <a:gd name="T33" fmla="*/ 131 h 159"/>
                <a:gd name="T34" fmla="*/ 76 w 148"/>
                <a:gd name="T35" fmla="*/ 139 h 159"/>
                <a:gd name="T36" fmla="*/ 100 w 148"/>
                <a:gd name="T37" fmla="*/ 98 h 159"/>
                <a:gd name="T38" fmla="*/ 127 w 148"/>
                <a:gd name="T39" fmla="*/ 91 h 159"/>
                <a:gd name="T40" fmla="*/ 143 w 148"/>
                <a:gd name="T41" fmla="*/ 58 h 159"/>
                <a:gd name="T42" fmla="*/ 111 w 148"/>
                <a:gd name="T43" fmla="*/ 22 h 159"/>
                <a:gd name="T44" fmla="*/ 96 w 148"/>
                <a:gd name="T45" fmla="*/ 36 h 159"/>
                <a:gd name="T46" fmla="*/ 110 w 148"/>
                <a:gd name="T47" fmla="*/ 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59">
                  <a:moveTo>
                    <a:pt x="110" y="56"/>
                  </a:moveTo>
                  <a:cubicBezTo>
                    <a:pt x="94" y="59"/>
                    <a:pt x="94" y="59"/>
                    <a:pt x="94" y="59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9" y="17"/>
                    <a:pt x="74" y="9"/>
                  </a:cubicBezTo>
                  <a:cubicBezTo>
                    <a:pt x="56" y="0"/>
                    <a:pt x="54" y="42"/>
                    <a:pt x="54" y="42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60" y="149"/>
                    <a:pt x="65" y="131"/>
                    <a:pt x="65" y="131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139"/>
                    <a:pt x="96" y="105"/>
                    <a:pt x="100" y="98"/>
                  </a:cubicBezTo>
                  <a:cubicBezTo>
                    <a:pt x="104" y="90"/>
                    <a:pt x="127" y="91"/>
                    <a:pt x="127" y="91"/>
                  </a:cubicBezTo>
                  <a:cubicBezTo>
                    <a:pt x="127" y="91"/>
                    <a:pt x="139" y="77"/>
                    <a:pt x="143" y="58"/>
                  </a:cubicBezTo>
                  <a:cubicBezTo>
                    <a:pt x="148" y="43"/>
                    <a:pt x="111" y="22"/>
                    <a:pt x="111" y="22"/>
                  </a:cubicBezTo>
                  <a:cubicBezTo>
                    <a:pt x="96" y="36"/>
                    <a:pt x="96" y="36"/>
                    <a:pt x="96" y="36"/>
                  </a:cubicBezTo>
                  <a:lnTo>
                    <a:pt x="110" y="5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2" name="Freeform 443">
              <a:extLst>
                <a:ext uri="{FF2B5EF4-FFF2-40B4-BE49-F238E27FC236}">
                  <a16:creationId xmlns:a16="http://schemas.microsoft.com/office/drawing/2014/main" id="{0A5FA5FB-2983-4F2B-AB03-A39C28F9A7B5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9132" y="1927007"/>
              <a:ext cx="47844" cy="62197"/>
            </a:xfrm>
            <a:custGeom>
              <a:avLst/>
              <a:gdLst>
                <a:gd name="T0" fmla="*/ 15 w 91"/>
                <a:gd name="T1" fmla="*/ 115 h 118"/>
                <a:gd name="T2" fmla="*/ 15 w 91"/>
                <a:gd name="T3" fmla="*/ 96 h 118"/>
                <a:gd name="T4" fmla="*/ 30 w 91"/>
                <a:gd name="T5" fmla="*/ 96 h 118"/>
                <a:gd name="T6" fmla="*/ 62 w 91"/>
                <a:gd name="T7" fmla="*/ 56 h 118"/>
                <a:gd name="T8" fmla="*/ 56 w 91"/>
                <a:gd name="T9" fmla="*/ 29 h 118"/>
                <a:gd name="T10" fmla="*/ 4 w 91"/>
                <a:gd name="T11" fmla="*/ 106 h 118"/>
                <a:gd name="T12" fmla="*/ 15 w 91"/>
                <a:gd name="T13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18">
                  <a:moveTo>
                    <a:pt x="15" y="115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91" y="0"/>
                    <a:pt x="56" y="29"/>
                  </a:cubicBezTo>
                  <a:cubicBezTo>
                    <a:pt x="21" y="54"/>
                    <a:pt x="0" y="95"/>
                    <a:pt x="4" y="106"/>
                  </a:cubicBezTo>
                  <a:cubicBezTo>
                    <a:pt x="7" y="118"/>
                    <a:pt x="15" y="115"/>
                    <a:pt x="15" y="11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3" name="Freeform 444">
              <a:extLst>
                <a:ext uri="{FF2B5EF4-FFF2-40B4-BE49-F238E27FC236}">
                  <a16:creationId xmlns:a16="http://schemas.microsoft.com/office/drawing/2014/main" id="{F6FBB39C-FF0D-4D14-BD46-92F7729FF753}"/>
                </a:ext>
              </a:extLst>
            </p:cNvPr>
            <p:cNvSpPr>
              <a:spLocks/>
            </p:cNvSpPr>
            <p:nvPr/>
          </p:nvSpPr>
          <p:spPr bwMode="gray">
            <a:xfrm>
              <a:off x="5516934" y="2663802"/>
              <a:ext cx="7975" cy="79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5 h 5"/>
                <a:gd name="T4" fmla="*/ 5 w 5"/>
                <a:gd name="T5" fmla="*/ 4 h 5"/>
                <a:gd name="T6" fmla="*/ 3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0" y="5"/>
                  </a:lnTo>
                  <a:lnTo>
                    <a:pt x="5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4" name="Freeform 445">
              <a:extLst>
                <a:ext uri="{FF2B5EF4-FFF2-40B4-BE49-F238E27FC236}">
                  <a16:creationId xmlns:a16="http://schemas.microsoft.com/office/drawing/2014/main" id="{9835BA53-2913-45BF-940A-1037AC10D019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8831" y="2654232"/>
              <a:ext cx="14354" cy="14354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7 w 9"/>
                <a:gd name="T5" fmla="*/ 1 h 9"/>
                <a:gd name="T6" fmla="*/ 5 w 9"/>
                <a:gd name="T7" fmla="*/ 2 h 9"/>
                <a:gd name="T8" fmla="*/ 2 w 9"/>
                <a:gd name="T9" fmla="*/ 0 h 9"/>
                <a:gd name="T10" fmla="*/ 0 w 9"/>
                <a:gd name="T11" fmla="*/ 1 h 9"/>
                <a:gd name="T12" fmla="*/ 5 w 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lnTo>
                    <a:pt x="9" y="6"/>
                  </a:lnTo>
                  <a:lnTo>
                    <a:pt x="7" y="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1"/>
                  </a:lnTo>
                  <a:lnTo>
                    <a:pt x="5" y="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5" name="Freeform 446">
              <a:extLst>
                <a:ext uri="{FF2B5EF4-FFF2-40B4-BE49-F238E27FC236}">
                  <a16:creationId xmlns:a16="http://schemas.microsoft.com/office/drawing/2014/main" id="{1A6DDF42-BD11-4818-872E-65AC62CBAD9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9607" y="1671840"/>
              <a:ext cx="1323702" cy="1617120"/>
            </a:xfrm>
            <a:custGeom>
              <a:avLst/>
              <a:gdLst>
                <a:gd name="T0" fmla="*/ 916 w 2502"/>
                <a:gd name="T1" fmla="*/ 2303 h 3059"/>
                <a:gd name="T2" fmla="*/ 1108 w 2502"/>
                <a:gd name="T3" fmla="*/ 1471 h 3059"/>
                <a:gd name="T4" fmla="*/ 1383 w 2502"/>
                <a:gd name="T5" fmla="*/ 773 h 3059"/>
                <a:gd name="T6" fmla="*/ 1748 w 2502"/>
                <a:gd name="T7" fmla="*/ 488 h 3059"/>
                <a:gd name="T8" fmla="*/ 2120 w 2502"/>
                <a:gd name="T9" fmla="*/ 280 h 3059"/>
                <a:gd name="T10" fmla="*/ 2490 w 2502"/>
                <a:gd name="T11" fmla="*/ 301 h 3059"/>
                <a:gd name="T12" fmla="*/ 2377 w 2502"/>
                <a:gd name="T13" fmla="*/ 300 h 3059"/>
                <a:gd name="T14" fmla="*/ 2461 w 2502"/>
                <a:gd name="T15" fmla="*/ 120 h 3059"/>
                <a:gd name="T16" fmla="*/ 2257 w 2502"/>
                <a:gd name="T17" fmla="*/ 141 h 3059"/>
                <a:gd name="T18" fmla="*/ 2223 w 2502"/>
                <a:gd name="T19" fmla="*/ 67 h 3059"/>
                <a:gd name="T20" fmla="*/ 2132 w 2502"/>
                <a:gd name="T21" fmla="*/ 93 h 3059"/>
                <a:gd name="T22" fmla="*/ 2044 w 2502"/>
                <a:gd name="T23" fmla="*/ 154 h 3059"/>
                <a:gd name="T24" fmla="*/ 1984 w 2502"/>
                <a:gd name="T25" fmla="*/ 71 h 3059"/>
                <a:gd name="T26" fmla="*/ 1907 w 2502"/>
                <a:gd name="T27" fmla="*/ 124 h 3059"/>
                <a:gd name="T28" fmla="*/ 1876 w 2502"/>
                <a:gd name="T29" fmla="*/ 306 h 3059"/>
                <a:gd name="T30" fmla="*/ 1700 w 2502"/>
                <a:gd name="T31" fmla="*/ 298 h 3059"/>
                <a:gd name="T32" fmla="*/ 1683 w 2502"/>
                <a:gd name="T33" fmla="*/ 355 h 3059"/>
                <a:gd name="T34" fmla="*/ 1616 w 2502"/>
                <a:gd name="T35" fmla="*/ 432 h 3059"/>
                <a:gd name="T36" fmla="*/ 1510 w 2502"/>
                <a:gd name="T37" fmla="*/ 442 h 3059"/>
                <a:gd name="T38" fmla="*/ 1445 w 2502"/>
                <a:gd name="T39" fmla="*/ 485 h 3059"/>
                <a:gd name="T40" fmla="*/ 1363 w 2502"/>
                <a:gd name="T41" fmla="*/ 642 h 3059"/>
                <a:gd name="T42" fmla="*/ 1379 w 2502"/>
                <a:gd name="T43" fmla="*/ 703 h 3059"/>
                <a:gd name="T44" fmla="*/ 1283 w 2502"/>
                <a:gd name="T45" fmla="*/ 749 h 3059"/>
                <a:gd name="T46" fmla="*/ 1209 w 2502"/>
                <a:gd name="T47" fmla="*/ 806 h 3059"/>
                <a:gd name="T48" fmla="*/ 1167 w 2502"/>
                <a:gd name="T49" fmla="*/ 839 h 3059"/>
                <a:gd name="T50" fmla="*/ 1226 w 2502"/>
                <a:gd name="T51" fmla="*/ 937 h 3059"/>
                <a:gd name="T52" fmla="*/ 1220 w 2502"/>
                <a:gd name="T53" fmla="*/ 975 h 3059"/>
                <a:gd name="T54" fmla="*/ 1020 w 2502"/>
                <a:gd name="T55" fmla="*/ 1096 h 3059"/>
                <a:gd name="T56" fmla="*/ 995 w 2502"/>
                <a:gd name="T57" fmla="*/ 1159 h 3059"/>
                <a:gd name="T58" fmla="*/ 999 w 2502"/>
                <a:gd name="T59" fmla="*/ 1221 h 3059"/>
                <a:gd name="T60" fmla="*/ 895 w 2502"/>
                <a:gd name="T61" fmla="*/ 1384 h 3059"/>
                <a:gd name="T62" fmla="*/ 906 w 2502"/>
                <a:gd name="T63" fmla="*/ 1473 h 3059"/>
                <a:gd name="T64" fmla="*/ 785 w 2502"/>
                <a:gd name="T65" fmla="*/ 1563 h 3059"/>
                <a:gd name="T66" fmla="*/ 651 w 2502"/>
                <a:gd name="T67" fmla="*/ 1709 h 3059"/>
                <a:gd name="T68" fmla="*/ 786 w 2502"/>
                <a:gd name="T69" fmla="*/ 1704 h 3059"/>
                <a:gd name="T70" fmla="*/ 622 w 2502"/>
                <a:gd name="T71" fmla="*/ 1780 h 3059"/>
                <a:gd name="T72" fmla="*/ 488 w 2502"/>
                <a:gd name="T73" fmla="*/ 1847 h 3059"/>
                <a:gd name="T74" fmla="*/ 433 w 2502"/>
                <a:gd name="T75" fmla="*/ 1894 h 3059"/>
                <a:gd name="T76" fmla="*/ 339 w 2502"/>
                <a:gd name="T77" fmla="*/ 1908 h 3059"/>
                <a:gd name="T78" fmla="*/ 376 w 2502"/>
                <a:gd name="T79" fmla="*/ 2013 h 3059"/>
                <a:gd name="T80" fmla="*/ 324 w 2502"/>
                <a:gd name="T81" fmla="*/ 2072 h 3059"/>
                <a:gd name="T82" fmla="*/ 234 w 2502"/>
                <a:gd name="T83" fmla="*/ 2079 h 3059"/>
                <a:gd name="T84" fmla="*/ 128 w 2502"/>
                <a:gd name="T85" fmla="*/ 2105 h 3059"/>
                <a:gd name="T86" fmla="*/ 241 w 2502"/>
                <a:gd name="T87" fmla="*/ 2168 h 3059"/>
                <a:gd name="T88" fmla="*/ 66 w 2502"/>
                <a:gd name="T89" fmla="*/ 2228 h 3059"/>
                <a:gd name="T90" fmla="*/ 174 w 2502"/>
                <a:gd name="T91" fmla="*/ 2318 h 3059"/>
                <a:gd name="T92" fmla="*/ 331 w 2502"/>
                <a:gd name="T93" fmla="*/ 2260 h 3059"/>
                <a:gd name="T94" fmla="*/ 247 w 2502"/>
                <a:gd name="T95" fmla="*/ 2378 h 3059"/>
                <a:gd name="T96" fmla="*/ 35 w 2502"/>
                <a:gd name="T97" fmla="*/ 2341 h 3059"/>
                <a:gd name="T98" fmla="*/ 96 w 2502"/>
                <a:gd name="T99" fmla="*/ 2474 h 3059"/>
                <a:gd name="T100" fmla="*/ 77 w 2502"/>
                <a:gd name="T101" fmla="*/ 2573 h 3059"/>
                <a:gd name="T102" fmla="*/ 203 w 2502"/>
                <a:gd name="T103" fmla="*/ 2506 h 3059"/>
                <a:gd name="T104" fmla="*/ 107 w 2502"/>
                <a:gd name="T105" fmla="*/ 2639 h 3059"/>
                <a:gd name="T106" fmla="*/ 9 w 2502"/>
                <a:gd name="T107" fmla="*/ 2738 h 3059"/>
                <a:gd name="T108" fmla="*/ 100 w 2502"/>
                <a:gd name="T109" fmla="*/ 2708 h 3059"/>
                <a:gd name="T110" fmla="*/ 106 w 2502"/>
                <a:gd name="T111" fmla="*/ 2750 h 3059"/>
                <a:gd name="T112" fmla="*/ 29 w 2502"/>
                <a:gd name="T113" fmla="*/ 2804 h 3059"/>
                <a:gd name="T114" fmla="*/ 179 w 2502"/>
                <a:gd name="T115" fmla="*/ 3033 h 3059"/>
                <a:gd name="T116" fmla="*/ 507 w 2502"/>
                <a:gd name="T117" fmla="*/ 2823 h 3059"/>
                <a:gd name="T118" fmla="*/ 618 w 2502"/>
                <a:gd name="T119" fmla="*/ 2694 h 3059"/>
                <a:gd name="T120" fmla="*/ 701 w 2502"/>
                <a:gd name="T121" fmla="*/ 2825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02" h="3059">
                  <a:moveTo>
                    <a:pt x="734" y="2845"/>
                  </a:moveTo>
                  <a:cubicBezTo>
                    <a:pt x="737" y="2864"/>
                    <a:pt x="724" y="2894"/>
                    <a:pt x="739" y="2895"/>
                  </a:cubicBezTo>
                  <a:cubicBezTo>
                    <a:pt x="754" y="2896"/>
                    <a:pt x="759" y="2877"/>
                    <a:pt x="767" y="2851"/>
                  </a:cubicBezTo>
                  <a:cubicBezTo>
                    <a:pt x="776" y="2828"/>
                    <a:pt x="789" y="2798"/>
                    <a:pt x="789" y="2798"/>
                  </a:cubicBezTo>
                  <a:cubicBezTo>
                    <a:pt x="789" y="2798"/>
                    <a:pt x="762" y="2732"/>
                    <a:pt x="773" y="2725"/>
                  </a:cubicBezTo>
                  <a:cubicBezTo>
                    <a:pt x="781" y="2714"/>
                    <a:pt x="800" y="2718"/>
                    <a:pt x="800" y="2703"/>
                  </a:cubicBezTo>
                  <a:cubicBezTo>
                    <a:pt x="805" y="2684"/>
                    <a:pt x="783" y="2679"/>
                    <a:pt x="798" y="2669"/>
                  </a:cubicBezTo>
                  <a:cubicBezTo>
                    <a:pt x="814" y="2658"/>
                    <a:pt x="850" y="2679"/>
                    <a:pt x="867" y="2637"/>
                  </a:cubicBezTo>
                  <a:cubicBezTo>
                    <a:pt x="880" y="2592"/>
                    <a:pt x="866" y="2580"/>
                    <a:pt x="870" y="2565"/>
                  </a:cubicBezTo>
                  <a:cubicBezTo>
                    <a:pt x="875" y="2550"/>
                    <a:pt x="904" y="2563"/>
                    <a:pt x="894" y="2535"/>
                  </a:cubicBezTo>
                  <a:cubicBezTo>
                    <a:pt x="888" y="2508"/>
                    <a:pt x="868" y="2458"/>
                    <a:pt x="868" y="2458"/>
                  </a:cubicBezTo>
                  <a:cubicBezTo>
                    <a:pt x="862" y="2427"/>
                    <a:pt x="862" y="2427"/>
                    <a:pt x="862" y="2427"/>
                  </a:cubicBezTo>
                  <a:cubicBezTo>
                    <a:pt x="848" y="2403"/>
                    <a:pt x="848" y="2403"/>
                    <a:pt x="848" y="2403"/>
                  </a:cubicBezTo>
                  <a:cubicBezTo>
                    <a:pt x="878" y="2393"/>
                    <a:pt x="878" y="2393"/>
                    <a:pt x="878" y="2393"/>
                  </a:cubicBezTo>
                  <a:cubicBezTo>
                    <a:pt x="878" y="2393"/>
                    <a:pt x="907" y="2417"/>
                    <a:pt x="916" y="2376"/>
                  </a:cubicBezTo>
                  <a:cubicBezTo>
                    <a:pt x="930" y="2334"/>
                    <a:pt x="927" y="2319"/>
                    <a:pt x="916" y="2303"/>
                  </a:cubicBezTo>
                  <a:cubicBezTo>
                    <a:pt x="902" y="2291"/>
                    <a:pt x="884" y="2279"/>
                    <a:pt x="884" y="2279"/>
                  </a:cubicBezTo>
                  <a:cubicBezTo>
                    <a:pt x="851" y="2243"/>
                    <a:pt x="851" y="2243"/>
                    <a:pt x="851" y="2243"/>
                  </a:cubicBezTo>
                  <a:cubicBezTo>
                    <a:pt x="876" y="2118"/>
                    <a:pt x="876" y="2118"/>
                    <a:pt x="876" y="2118"/>
                  </a:cubicBezTo>
                  <a:cubicBezTo>
                    <a:pt x="853" y="2036"/>
                    <a:pt x="853" y="2036"/>
                    <a:pt x="853" y="2036"/>
                  </a:cubicBezTo>
                  <a:cubicBezTo>
                    <a:pt x="866" y="2006"/>
                    <a:pt x="866" y="2006"/>
                    <a:pt x="866" y="2006"/>
                  </a:cubicBezTo>
                  <a:cubicBezTo>
                    <a:pt x="857" y="1968"/>
                    <a:pt x="857" y="1968"/>
                    <a:pt x="857" y="1968"/>
                  </a:cubicBezTo>
                  <a:cubicBezTo>
                    <a:pt x="873" y="1945"/>
                    <a:pt x="873" y="1945"/>
                    <a:pt x="873" y="1945"/>
                  </a:cubicBezTo>
                  <a:cubicBezTo>
                    <a:pt x="849" y="1879"/>
                    <a:pt x="849" y="1879"/>
                    <a:pt x="849" y="1879"/>
                  </a:cubicBezTo>
                  <a:cubicBezTo>
                    <a:pt x="881" y="1839"/>
                    <a:pt x="881" y="1839"/>
                    <a:pt x="881" y="1839"/>
                  </a:cubicBezTo>
                  <a:cubicBezTo>
                    <a:pt x="871" y="1808"/>
                    <a:pt x="871" y="1808"/>
                    <a:pt x="871" y="1808"/>
                  </a:cubicBezTo>
                  <a:cubicBezTo>
                    <a:pt x="871" y="1808"/>
                    <a:pt x="917" y="1710"/>
                    <a:pt x="959" y="1701"/>
                  </a:cubicBezTo>
                  <a:cubicBezTo>
                    <a:pt x="997" y="1691"/>
                    <a:pt x="1063" y="1717"/>
                    <a:pt x="1063" y="1717"/>
                  </a:cubicBezTo>
                  <a:cubicBezTo>
                    <a:pt x="1083" y="1672"/>
                    <a:pt x="1083" y="1672"/>
                    <a:pt x="1083" y="1672"/>
                  </a:cubicBezTo>
                  <a:cubicBezTo>
                    <a:pt x="1082" y="1619"/>
                    <a:pt x="1082" y="1619"/>
                    <a:pt x="1082" y="1619"/>
                  </a:cubicBezTo>
                  <a:cubicBezTo>
                    <a:pt x="1035" y="1582"/>
                    <a:pt x="1035" y="1582"/>
                    <a:pt x="1035" y="1582"/>
                  </a:cubicBezTo>
                  <a:cubicBezTo>
                    <a:pt x="1108" y="1471"/>
                    <a:pt x="1108" y="1471"/>
                    <a:pt x="1108" y="1471"/>
                  </a:cubicBezTo>
                  <a:cubicBezTo>
                    <a:pt x="1113" y="1437"/>
                    <a:pt x="1113" y="1437"/>
                    <a:pt x="1113" y="1437"/>
                  </a:cubicBezTo>
                  <a:cubicBezTo>
                    <a:pt x="1129" y="1418"/>
                    <a:pt x="1129" y="1418"/>
                    <a:pt x="1129" y="1418"/>
                  </a:cubicBezTo>
                  <a:cubicBezTo>
                    <a:pt x="1128" y="1346"/>
                    <a:pt x="1128" y="1346"/>
                    <a:pt x="1128" y="1346"/>
                  </a:cubicBezTo>
                  <a:cubicBezTo>
                    <a:pt x="1138" y="1304"/>
                    <a:pt x="1138" y="1304"/>
                    <a:pt x="1138" y="1304"/>
                  </a:cubicBezTo>
                  <a:cubicBezTo>
                    <a:pt x="1126" y="1231"/>
                    <a:pt x="1126" y="1231"/>
                    <a:pt x="1126" y="1231"/>
                  </a:cubicBezTo>
                  <a:cubicBezTo>
                    <a:pt x="1171" y="1225"/>
                    <a:pt x="1171" y="1225"/>
                    <a:pt x="1171" y="1225"/>
                  </a:cubicBezTo>
                  <a:cubicBezTo>
                    <a:pt x="1218" y="1193"/>
                    <a:pt x="1218" y="1193"/>
                    <a:pt x="1218" y="1193"/>
                  </a:cubicBezTo>
                  <a:cubicBezTo>
                    <a:pt x="1209" y="1147"/>
                    <a:pt x="1209" y="1147"/>
                    <a:pt x="1209" y="1147"/>
                  </a:cubicBezTo>
                  <a:cubicBezTo>
                    <a:pt x="1209" y="1147"/>
                    <a:pt x="1227" y="1144"/>
                    <a:pt x="1236" y="1121"/>
                  </a:cubicBezTo>
                  <a:cubicBezTo>
                    <a:pt x="1244" y="1099"/>
                    <a:pt x="1238" y="1079"/>
                    <a:pt x="1261" y="1057"/>
                  </a:cubicBezTo>
                  <a:cubicBezTo>
                    <a:pt x="1289" y="1032"/>
                    <a:pt x="1311" y="1025"/>
                    <a:pt x="1305" y="1002"/>
                  </a:cubicBezTo>
                  <a:cubicBezTo>
                    <a:pt x="1302" y="975"/>
                    <a:pt x="1278" y="936"/>
                    <a:pt x="1278" y="936"/>
                  </a:cubicBezTo>
                  <a:cubicBezTo>
                    <a:pt x="1279" y="909"/>
                    <a:pt x="1279" y="909"/>
                    <a:pt x="1279" y="909"/>
                  </a:cubicBezTo>
                  <a:cubicBezTo>
                    <a:pt x="1279" y="909"/>
                    <a:pt x="1309" y="918"/>
                    <a:pt x="1313" y="899"/>
                  </a:cubicBezTo>
                  <a:cubicBezTo>
                    <a:pt x="1314" y="884"/>
                    <a:pt x="1332" y="824"/>
                    <a:pt x="1332" y="824"/>
                  </a:cubicBezTo>
                  <a:cubicBezTo>
                    <a:pt x="1383" y="773"/>
                    <a:pt x="1383" y="773"/>
                    <a:pt x="1383" y="773"/>
                  </a:cubicBezTo>
                  <a:cubicBezTo>
                    <a:pt x="1438" y="802"/>
                    <a:pt x="1438" y="802"/>
                    <a:pt x="1438" y="802"/>
                  </a:cubicBezTo>
                  <a:cubicBezTo>
                    <a:pt x="1438" y="802"/>
                    <a:pt x="1451" y="764"/>
                    <a:pt x="1455" y="745"/>
                  </a:cubicBezTo>
                  <a:cubicBezTo>
                    <a:pt x="1460" y="726"/>
                    <a:pt x="1455" y="673"/>
                    <a:pt x="1455" y="673"/>
                  </a:cubicBezTo>
                  <a:cubicBezTo>
                    <a:pt x="1482" y="659"/>
                    <a:pt x="1482" y="659"/>
                    <a:pt x="1482" y="659"/>
                  </a:cubicBezTo>
                  <a:cubicBezTo>
                    <a:pt x="1496" y="675"/>
                    <a:pt x="1496" y="675"/>
                    <a:pt x="1496" y="675"/>
                  </a:cubicBezTo>
                  <a:cubicBezTo>
                    <a:pt x="1537" y="669"/>
                    <a:pt x="1537" y="669"/>
                    <a:pt x="1537" y="669"/>
                  </a:cubicBezTo>
                  <a:cubicBezTo>
                    <a:pt x="1614" y="707"/>
                    <a:pt x="1614" y="707"/>
                    <a:pt x="1614" y="707"/>
                  </a:cubicBezTo>
                  <a:cubicBezTo>
                    <a:pt x="1638" y="674"/>
                    <a:pt x="1638" y="674"/>
                    <a:pt x="1638" y="674"/>
                  </a:cubicBezTo>
                  <a:cubicBezTo>
                    <a:pt x="1613" y="657"/>
                    <a:pt x="1613" y="657"/>
                    <a:pt x="1613" y="657"/>
                  </a:cubicBezTo>
                  <a:cubicBezTo>
                    <a:pt x="1613" y="657"/>
                    <a:pt x="1640" y="624"/>
                    <a:pt x="1638" y="597"/>
                  </a:cubicBezTo>
                  <a:cubicBezTo>
                    <a:pt x="1635" y="574"/>
                    <a:pt x="1614" y="543"/>
                    <a:pt x="1614" y="543"/>
                  </a:cubicBezTo>
                  <a:cubicBezTo>
                    <a:pt x="1656" y="537"/>
                    <a:pt x="1656" y="537"/>
                    <a:pt x="1656" y="537"/>
                  </a:cubicBezTo>
                  <a:cubicBezTo>
                    <a:pt x="1664" y="526"/>
                    <a:pt x="1664" y="526"/>
                    <a:pt x="1664" y="526"/>
                  </a:cubicBezTo>
                  <a:cubicBezTo>
                    <a:pt x="1664" y="526"/>
                    <a:pt x="1693" y="546"/>
                    <a:pt x="1700" y="539"/>
                  </a:cubicBezTo>
                  <a:cubicBezTo>
                    <a:pt x="1704" y="532"/>
                    <a:pt x="1679" y="507"/>
                    <a:pt x="1699" y="493"/>
                  </a:cubicBezTo>
                  <a:cubicBezTo>
                    <a:pt x="1715" y="475"/>
                    <a:pt x="1748" y="488"/>
                    <a:pt x="1748" y="488"/>
                  </a:cubicBezTo>
                  <a:cubicBezTo>
                    <a:pt x="1748" y="488"/>
                    <a:pt x="1768" y="523"/>
                    <a:pt x="1786" y="543"/>
                  </a:cubicBezTo>
                  <a:cubicBezTo>
                    <a:pt x="1808" y="567"/>
                    <a:pt x="1814" y="598"/>
                    <a:pt x="1814" y="598"/>
                  </a:cubicBezTo>
                  <a:cubicBezTo>
                    <a:pt x="1833" y="595"/>
                    <a:pt x="1833" y="595"/>
                    <a:pt x="1833" y="595"/>
                  </a:cubicBezTo>
                  <a:cubicBezTo>
                    <a:pt x="1870" y="597"/>
                    <a:pt x="1870" y="597"/>
                    <a:pt x="1870" y="597"/>
                  </a:cubicBezTo>
                  <a:cubicBezTo>
                    <a:pt x="1895" y="613"/>
                    <a:pt x="1895" y="613"/>
                    <a:pt x="1895" y="613"/>
                  </a:cubicBezTo>
                  <a:cubicBezTo>
                    <a:pt x="1926" y="592"/>
                    <a:pt x="1926" y="592"/>
                    <a:pt x="1926" y="592"/>
                  </a:cubicBezTo>
                  <a:cubicBezTo>
                    <a:pt x="1926" y="592"/>
                    <a:pt x="1935" y="566"/>
                    <a:pt x="1957" y="567"/>
                  </a:cubicBezTo>
                  <a:cubicBezTo>
                    <a:pt x="1976" y="567"/>
                    <a:pt x="1979" y="583"/>
                    <a:pt x="1979" y="583"/>
                  </a:cubicBezTo>
                  <a:cubicBezTo>
                    <a:pt x="2024" y="589"/>
                    <a:pt x="2024" y="589"/>
                    <a:pt x="2024" y="589"/>
                  </a:cubicBezTo>
                  <a:cubicBezTo>
                    <a:pt x="2045" y="617"/>
                    <a:pt x="2045" y="617"/>
                    <a:pt x="2045" y="617"/>
                  </a:cubicBezTo>
                  <a:cubicBezTo>
                    <a:pt x="2045" y="617"/>
                    <a:pt x="2054" y="571"/>
                    <a:pt x="2066" y="556"/>
                  </a:cubicBezTo>
                  <a:cubicBezTo>
                    <a:pt x="2074" y="545"/>
                    <a:pt x="2086" y="531"/>
                    <a:pt x="2087" y="512"/>
                  </a:cubicBezTo>
                  <a:cubicBezTo>
                    <a:pt x="2084" y="492"/>
                    <a:pt x="2078" y="461"/>
                    <a:pt x="2078" y="461"/>
                  </a:cubicBezTo>
                  <a:cubicBezTo>
                    <a:pt x="2091" y="343"/>
                    <a:pt x="2091" y="343"/>
                    <a:pt x="2091" y="343"/>
                  </a:cubicBezTo>
                  <a:cubicBezTo>
                    <a:pt x="2103" y="329"/>
                    <a:pt x="2103" y="329"/>
                    <a:pt x="2103" y="329"/>
                  </a:cubicBezTo>
                  <a:cubicBezTo>
                    <a:pt x="2103" y="329"/>
                    <a:pt x="2101" y="287"/>
                    <a:pt x="2120" y="280"/>
                  </a:cubicBezTo>
                  <a:cubicBezTo>
                    <a:pt x="2143" y="269"/>
                    <a:pt x="2165" y="278"/>
                    <a:pt x="2165" y="278"/>
                  </a:cubicBezTo>
                  <a:cubicBezTo>
                    <a:pt x="2165" y="278"/>
                    <a:pt x="2201" y="238"/>
                    <a:pt x="2223" y="235"/>
                  </a:cubicBezTo>
                  <a:cubicBezTo>
                    <a:pt x="2242" y="232"/>
                    <a:pt x="2274" y="280"/>
                    <a:pt x="2274" y="280"/>
                  </a:cubicBezTo>
                  <a:cubicBezTo>
                    <a:pt x="2351" y="295"/>
                    <a:pt x="2351" y="295"/>
                    <a:pt x="2351" y="295"/>
                  </a:cubicBezTo>
                  <a:cubicBezTo>
                    <a:pt x="2376" y="334"/>
                    <a:pt x="2376" y="334"/>
                    <a:pt x="2376" y="334"/>
                  </a:cubicBezTo>
                  <a:cubicBezTo>
                    <a:pt x="2376" y="334"/>
                    <a:pt x="2344" y="382"/>
                    <a:pt x="2343" y="401"/>
                  </a:cubicBezTo>
                  <a:cubicBezTo>
                    <a:pt x="2342" y="424"/>
                    <a:pt x="2352" y="440"/>
                    <a:pt x="2352" y="440"/>
                  </a:cubicBezTo>
                  <a:cubicBezTo>
                    <a:pt x="2352" y="440"/>
                    <a:pt x="2367" y="456"/>
                    <a:pt x="2374" y="449"/>
                  </a:cubicBezTo>
                  <a:cubicBezTo>
                    <a:pt x="2386" y="442"/>
                    <a:pt x="2384" y="392"/>
                    <a:pt x="2384" y="392"/>
                  </a:cubicBezTo>
                  <a:cubicBezTo>
                    <a:pt x="2384" y="392"/>
                    <a:pt x="2373" y="395"/>
                    <a:pt x="2377" y="384"/>
                  </a:cubicBezTo>
                  <a:cubicBezTo>
                    <a:pt x="2382" y="373"/>
                    <a:pt x="2393" y="373"/>
                    <a:pt x="2400" y="370"/>
                  </a:cubicBezTo>
                  <a:cubicBezTo>
                    <a:pt x="2412" y="363"/>
                    <a:pt x="2409" y="343"/>
                    <a:pt x="2413" y="343"/>
                  </a:cubicBezTo>
                  <a:cubicBezTo>
                    <a:pt x="2421" y="340"/>
                    <a:pt x="2443" y="349"/>
                    <a:pt x="2443" y="333"/>
                  </a:cubicBezTo>
                  <a:cubicBezTo>
                    <a:pt x="2444" y="318"/>
                    <a:pt x="2426" y="291"/>
                    <a:pt x="2426" y="291"/>
                  </a:cubicBezTo>
                  <a:cubicBezTo>
                    <a:pt x="2426" y="291"/>
                    <a:pt x="2441" y="291"/>
                    <a:pt x="2449" y="296"/>
                  </a:cubicBezTo>
                  <a:cubicBezTo>
                    <a:pt x="2456" y="296"/>
                    <a:pt x="2481" y="324"/>
                    <a:pt x="2490" y="301"/>
                  </a:cubicBezTo>
                  <a:cubicBezTo>
                    <a:pt x="2502" y="279"/>
                    <a:pt x="2484" y="267"/>
                    <a:pt x="2484" y="267"/>
                  </a:cubicBezTo>
                  <a:cubicBezTo>
                    <a:pt x="2484" y="259"/>
                    <a:pt x="2484" y="259"/>
                    <a:pt x="2484" y="259"/>
                  </a:cubicBezTo>
                  <a:cubicBezTo>
                    <a:pt x="2469" y="258"/>
                    <a:pt x="2469" y="258"/>
                    <a:pt x="2469" y="258"/>
                  </a:cubicBezTo>
                  <a:cubicBezTo>
                    <a:pt x="2469" y="258"/>
                    <a:pt x="2469" y="251"/>
                    <a:pt x="2458" y="250"/>
                  </a:cubicBezTo>
                  <a:cubicBezTo>
                    <a:pt x="2443" y="249"/>
                    <a:pt x="2443" y="249"/>
                    <a:pt x="2443" y="249"/>
                  </a:cubicBezTo>
                  <a:cubicBezTo>
                    <a:pt x="2449" y="280"/>
                    <a:pt x="2449" y="280"/>
                    <a:pt x="2449" y="280"/>
                  </a:cubicBezTo>
                  <a:cubicBezTo>
                    <a:pt x="2442" y="284"/>
                    <a:pt x="2442" y="284"/>
                    <a:pt x="2442" y="284"/>
                  </a:cubicBezTo>
                  <a:cubicBezTo>
                    <a:pt x="2442" y="268"/>
                    <a:pt x="2442" y="268"/>
                    <a:pt x="2442" y="268"/>
                  </a:cubicBezTo>
                  <a:cubicBezTo>
                    <a:pt x="2425" y="241"/>
                    <a:pt x="2425" y="241"/>
                    <a:pt x="2425" y="241"/>
                  </a:cubicBezTo>
                  <a:cubicBezTo>
                    <a:pt x="2418" y="240"/>
                    <a:pt x="2418" y="240"/>
                    <a:pt x="2418" y="240"/>
                  </a:cubicBezTo>
                  <a:cubicBezTo>
                    <a:pt x="2424" y="268"/>
                    <a:pt x="2424" y="268"/>
                    <a:pt x="2424" y="268"/>
                  </a:cubicBezTo>
                  <a:cubicBezTo>
                    <a:pt x="2416" y="282"/>
                    <a:pt x="2416" y="282"/>
                    <a:pt x="2416" y="282"/>
                  </a:cubicBezTo>
                  <a:cubicBezTo>
                    <a:pt x="2409" y="271"/>
                    <a:pt x="2409" y="271"/>
                    <a:pt x="2409" y="271"/>
                  </a:cubicBezTo>
                  <a:cubicBezTo>
                    <a:pt x="2401" y="282"/>
                    <a:pt x="2401" y="282"/>
                    <a:pt x="2401" y="282"/>
                  </a:cubicBezTo>
                  <a:cubicBezTo>
                    <a:pt x="2393" y="285"/>
                    <a:pt x="2393" y="285"/>
                    <a:pt x="2393" y="285"/>
                  </a:cubicBezTo>
                  <a:cubicBezTo>
                    <a:pt x="2393" y="285"/>
                    <a:pt x="2381" y="300"/>
                    <a:pt x="2377" y="300"/>
                  </a:cubicBezTo>
                  <a:cubicBezTo>
                    <a:pt x="2374" y="296"/>
                    <a:pt x="2378" y="284"/>
                    <a:pt x="2382" y="277"/>
                  </a:cubicBezTo>
                  <a:cubicBezTo>
                    <a:pt x="2386" y="273"/>
                    <a:pt x="2387" y="250"/>
                    <a:pt x="2376" y="246"/>
                  </a:cubicBezTo>
                  <a:cubicBezTo>
                    <a:pt x="2369" y="238"/>
                    <a:pt x="2357" y="261"/>
                    <a:pt x="2357" y="261"/>
                  </a:cubicBezTo>
                  <a:cubicBezTo>
                    <a:pt x="2349" y="260"/>
                    <a:pt x="2349" y="260"/>
                    <a:pt x="2349" y="260"/>
                  </a:cubicBezTo>
                  <a:cubicBezTo>
                    <a:pt x="2349" y="260"/>
                    <a:pt x="2373" y="238"/>
                    <a:pt x="2358" y="230"/>
                  </a:cubicBezTo>
                  <a:cubicBezTo>
                    <a:pt x="2344" y="218"/>
                    <a:pt x="2332" y="229"/>
                    <a:pt x="2332" y="229"/>
                  </a:cubicBezTo>
                  <a:cubicBezTo>
                    <a:pt x="2318" y="217"/>
                    <a:pt x="2318" y="217"/>
                    <a:pt x="2318" y="217"/>
                  </a:cubicBezTo>
                  <a:cubicBezTo>
                    <a:pt x="2302" y="224"/>
                    <a:pt x="2302" y="224"/>
                    <a:pt x="2302" y="224"/>
                  </a:cubicBezTo>
                  <a:cubicBezTo>
                    <a:pt x="2299" y="216"/>
                    <a:pt x="2299" y="216"/>
                    <a:pt x="2299" y="216"/>
                  </a:cubicBezTo>
                  <a:cubicBezTo>
                    <a:pt x="2299" y="216"/>
                    <a:pt x="2287" y="227"/>
                    <a:pt x="2280" y="222"/>
                  </a:cubicBezTo>
                  <a:cubicBezTo>
                    <a:pt x="2273" y="218"/>
                    <a:pt x="2280" y="211"/>
                    <a:pt x="2280" y="211"/>
                  </a:cubicBezTo>
                  <a:cubicBezTo>
                    <a:pt x="2281" y="207"/>
                    <a:pt x="2273" y="203"/>
                    <a:pt x="2277" y="196"/>
                  </a:cubicBezTo>
                  <a:cubicBezTo>
                    <a:pt x="2278" y="188"/>
                    <a:pt x="2348" y="210"/>
                    <a:pt x="2348" y="210"/>
                  </a:cubicBezTo>
                  <a:cubicBezTo>
                    <a:pt x="2348" y="210"/>
                    <a:pt x="2381" y="212"/>
                    <a:pt x="2405" y="198"/>
                  </a:cubicBezTo>
                  <a:cubicBezTo>
                    <a:pt x="2428" y="180"/>
                    <a:pt x="2421" y="156"/>
                    <a:pt x="2421" y="156"/>
                  </a:cubicBezTo>
                  <a:cubicBezTo>
                    <a:pt x="2421" y="156"/>
                    <a:pt x="2463" y="139"/>
                    <a:pt x="2461" y="120"/>
                  </a:cubicBezTo>
                  <a:cubicBezTo>
                    <a:pt x="2457" y="105"/>
                    <a:pt x="2427" y="111"/>
                    <a:pt x="2427" y="111"/>
                  </a:cubicBezTo>
                  <a:cubicBezTo>
                    <a:pt x="2427" y="111"/>
                    <a:pt x="2417" y="95"/>
                    <a:pt x="2406" y="95"/>
                  </a:cubicBezTo>
                  <a:cubicBezTo>
                    <a:pt x="2391" y="94"/>
                    <a:pt x="2375" y="105"/>
                    <a:pt x="2375" y="105"/>
                  </a:cubicBezTo>
                  <a:cubicBezTo>
                    <a:pt x="2388" y="78"/>
                    <a:pt x="2388" y="78"/>
                    <a:pt x="2388" y="78"/>
                  </a:cubicBezTo>
                  <a:cubicBezTo>
                    <a:pt x="2373" y="78"/>
                    <a:pt x="2373" y="78"/>
                    <a:pt x="2373" y="78"/>
                  </a:cubicBezTo>
                  <a:cubicBezTo>
                    <a:pt x="2373" y="78"/>
                    <a:pt x="2377" y="66"/>
                    <a:pt x="2362" y="66"/>
                  </a:cubicBezTo>
                  <a:cubicBezTo>
                    <a:pt x="2347" y="61"/>
                    <a:pt x="2350" y="84"/>
                    <a:pt x="2342" y="84"/>
                  </a:cubicBezTo>
                  <a:cubicBezTo>
                    <a:pt x="2335" y="87"/>
                    <a:pt x="2343" y="65"/>
                    <a:pt x="2336" y="64"/>
                  </a:cubicBezTo>
                  <a:cubicBezTo>
                    <a:pt x="2332" y="64"/>
                    <a:pt x="2305" y="86"/>
                    <a:pt x="2305" y="86"/>
                  </a:cubicBezTo>
                  <a:cubicBezTo>
                    <a:pt x="2306" y="59"/>
                    <a:pt x="2306" y="59"/>
                    <a:pt x="2306" y="59"/>
                  </a:cubicBezTo>
                  <a:cubicBezTo>
                    <a:pt x="2306" y="59"/>
                    <a:pt x="2296" y="40"/>
                    <a:pt x="2273" y="42"/>
                  </a:cubicBezTo>
                  <a:cubicBezTo>
                    <a:pt x="2247" y="41"/>
                    <a:pt x="2249" y="83"/>
                    <a:pt x="2249" y="83"/>
                  </a:cubicBezTo>
                  <a:cubicBezTo>
                    <a:pt x="2252" y="91"/>
                    <a:pt x="2252" y="91"/>
                    <a:pt x="2252" y="91"/>
                  </a:cubicBezTo>
                  <a:cubicBezTo>
                    <a:pt x="2247" y="133"/>
                    <a:pt x="2247" y="133"/>
                    <a:pt x="2247" y="133"/>
                  </a:cubicBezTo>
                  <a:cubicBezTo>
                    <a:pt x="2258" y="133"/>
                    <a:pt x="2258" y="133"/>
                    <a:pt x="2258" y="133"/>
                  </a:cubicBezTo>
                  <a:cubicBezTo>
                    <a:pt x="2257" y="141"/>
                    <a:pt x="2257" y="141"/>
                    <a:pt x="2257" y="141"/>
                  </a:cubicBezTo>
                  <a:cubicBezTo>
                    <a:pt x="2239" y="140"/>
                    <a:pt x="2239" y="140"/>
                    <a:pt x="2239" y="140"/>
                  </a:cubicBezTo>
                  <a:cubicBezTo>
                    <a:pt x="2236" y="129"/>
                    <a:pt x="2236" y="129"/>
                    <a:pt x="2236" y="129"/>
                  </a:cubicBezTo>
                  <a:cubicBezTo>
                    <a:pt x="2220" y="143"/>
                    <a:pt x="2220" y="143"/>
                    <a:pt x="2220" y="143"/>
                  </a:cubicBezTo>
                  <a:cubicBezTo>
                    <a:pt x="2209" y="143"/>
                    <a:pt x="2209" y="143"/>
                    <a:pt x="2209" y="143"/>
                  </a:cubicBezTo>
                  <a:cubicBezTo>
                    <a:pt x="2208" y="150"/>
                    <a:pt x="2208" y="150"/>
                    <a:pt x="2208" y="150"/>
                  </a:cubicBezTo>
                  <a:cubicBezTo>
                    <a:pt x="2202" y="135"/>
                    <a:pt x="2202" y="135"/>
                    <a:pt x="2202" y="135"/>
                  </a:cubicBezTo>
                  <a:cubicBezTo>
                    <a:pt x="2202" y="135"/>
                    <a:pt x="2213" y="124"/>
                    <a:pt x="2221" y="120"/>
                  </a:cubicBezTo>
                  <a:cubicBezTo>
                    <a:pt x="2229" y="113"/>
                    <a:pt x="2234" y="90"/>
                    <a:pt x="2230" y="82"/>
                  </a:cubicBezTo>
                  <a:cubicBezTo>
                    <a:pt x="2227" y="78"/>
                    <a:pt x="2211" y="93"/>
                    <a:pt x="2207" y="100"/>
                  </a:cubicBezTo>
                  <a:cubicBezTo>
                    <a:pt x="2207" y="108"/>
                    <a:pt x="2188" y="115"/>
                    <a:pt x="2188" y="115"/>
                  </a:cubicBezTo>
                  <a:cubicBezTo>
                    <a:pt x="2188" y="115"/>
                    <a:pt x="2196" y="104"/>
                    <a:pt x="2200" y="100"/>
                  </a:cubicBezTo>
                  <a:cubicBezTo>
                    <a:pt x="2203" y="96"/>
                    <a:pt x="2215" y="78"/>
                    <a:pt x="2215" y="78"/>
                  </a:cubicBezTo>
                  <a:cubicBezTo>
                    <a:pt x="2201" y="77"/>
                    <a:pt x="2201" y="77"/>
                    <a:pt x="2201" y="77"/>
                  </a:cubicBezTo>
                  <a:cubicBezTo>
                    <a:pt x="2197" y="77"/>
                    <a:pt x="2185" y="88"/>
                    <a:pt x="2185" y="88"/>
                  </a:cubicBezTo>
                  <a:cubicBezTo>
                    <a:pt x="2185" y="88"/>
                    <a:pt x="2185" y="80"/>
                    <a:pt x="2189" y="77"/>
                  </a:cubicBezTo>
                  <a:cubicBezTo>
                    <a:pt x="2190" y="69"/>
                    <a:pt x="2208" y="70"/>
                    <a:pt x="2223" y="67"/>
                  </a:cubicBezTo>
                  <a:cubicBezTo>
                    <a:pt x="2239" y="64"/>
                    <a:pt x="2237" y="21"/>
                    <a:pt x="2237" y="21"/>
                  </a:cubicBezTo>
                  <a:cubicBezTo>
                    <a:pt x="2218" y="21"/>
                    <a:pt x="2218" y="21"/>
                    <a:pt x="2218" y="21"/>
                  </a:cubicBezTo>
                  <a:cubicBezTo>
                    <a:pt x="2218" y="21"/>
                    <a:pt x="2210" y="28"/>
                    <a:pt x="2207" y="24"/>
                  </a:cubicBezTo>
                  <a:cubicBezTo>
                    <a:pt x="2199" y="24"/>
                    <a:pt x="2211" y="9"/>
                    <a:pt x="2204" y="5"/>
                  </a:cubicBezTo>
                  <a:cubicBezTo>
                    <a:pt x="2197" y="0"/>
                    <a:pt x="2188" y="19"/>
                    <a:pt x="2181" y="19"/>
                  </a:cubicBezTo>
                  <a:cubicBezTo>
                    <a:pt x="2173" y="22"/>
                    <a:pt x="2167" y="3"/>
                    <a:pt x="2151" y="6"/>
                  </a:cubicBezTo>
                  <a:cubicBezTo>
                    <a:pt x="2140" y="13"/>
                    <a:pt x="2165" y="37"/>
                    <a:pt x="2157" y="37"/>
                  </a:cubicBezTo>
                  <a:cubicBezTo>
                    <a:pt x="2150" y="40"/>
                    <a:pt x="2143" y="29"/>
                    <a:pt x="2128" y="24"/>
                  </a:cubicBezTo>
                  <a:cubicBezTo>
                    <a:pt x="2117" y="23"/>
                    <a:pt x="2138" y="44"/>
                    <a:pt x="2138" y="44"/>
                  </a:cubicBezTo>
                  <a:cubicBezTo>
                    <a:pt x="2127" y="47"/>
                    <a:pt x="2127" y="47"/>
                    <a:pt x="2127" y="47"/>
                  </a:cubicBezTo>
                  <a:cubicBezTo>
                    <a:pt x="2134" y="59"/>
                    <a:pt x="2134" y="59"/>
                    <a:pt x="2134" y="59"/>
                  </a:cubicBezTo>
                  <a:cubicBezTo>
                    <a:pt x="2145" y="59"/>
                    <a:pt x="2145" y="59"/>
                    <a:pt x="2145" y="59"/>
                  </a:cubicBezTo>
                  <a:cubicBezTo>
                    <a:pt x="2171" y="76"/>
                    <a:pt x="2171" y="76"/>
                    <a:pt x="2171" y="76"/>
                  </a:cubicBezTo>
                  <a:cubicBezTo>
                    <a:pt x="2144" y="78"/>
                    <a:pt x="2144" y="78"/>
                    <a:pt x="2144" y="78"/>
                  </a:cubicBezTo>
                  <a:cubicBezTo>
                    <a:pt x="2147" y="94"/>
                    <a:pt x="2147" y="94"/>
                    <a:pt x="2147" y="94"/>
                  </a:cubicBezTo>
                  <a:cubicBezTo>
                    <a:pt x="2132" y="93"/>
                    <a:pt x="2132" y="93"/>
                    <a:pt x="2132" y="93"/>
                  </a:cubicBezTo>
                  <a:cubicBezTo>
                    <a:pt x="2132" y="104"/>
                    <a:pt x="2132" y="104"/>
                    <a:pt x="2132" y="104"/>
                  </a:cubicBezTo>
                  <a:cubicBezTo>
                    <a:pt x="2139" y="109"/>
                    <a:pt x="2139" y="109"/>
                    <a:pt x="2139" y="109"/>
                  </a:cubicBezTo>
                  <a:cubicBezTo>
                    <a:pt x="2139" y="124"/>
                    <a:pt x="2139" y="124"/>
                    <a:pt x="2139" y="124"/>
                  </a:cubicBezTo>
                  <a:cubicBezTo>
                    <a:pt x="2146" y="128"/>
                    <a:pt x="2146" y="128"/>
                    <a:pt x="2146" y="128"/>
                  </a:cubicBezTo>
                  <a:cubicBezTo>
                    <a:pt x="2127" y="131"/>
                    <a:pt x="2127" y="131"/>
                    <a:pt x="2127" y="131"/>
                  </a:cubicBezTo>
                  <a:cubicBezTo>
                    <a:pt x="2144" y="159"/>
                    <a:pt x="2144" y="159"/>
                    <a:pt x="2144" y="159"/>
                  </a:cubicBezTo>
                  <a:cubicBezTo>
                    <a:pt x="2118" y="157"/>
                    <a:pt x="2118" y="157"/>
                    <a:pt x="2118" y="157"/>
                  </a:cubicBezTo>
                  <a:cubicBezTo>
                    <a:pt x="2106" y="191"/>
                    <a:pt x="2106" y="191"/>
                    <a:pt x="2106" y="191"/>
                  </a:cubicBezTo>
                  <a:cubicBezTo>
                    <a:pt x="2101" y="122"/>
                    <a:pt x="2101" y="122"/>
                    <a:pt x="2101" y="122"/>
                  </a:cubicBezTo>
                  <a:cubicBezTo>
                    <a:pt x="2082" y="129"/>
                    <a:pt x="2082" y="129"/>
                    <a:pt x="2082" y="129"/>
                  </a:cubicBezTo>
                  <a:cubicBezTo>
                    <a:pt x="2106" y="88"/>
                    <a:pt x="2106" y="88"/>
                    <a:pt x="2106" y="88"/>
                  </a:cubicBezTo>
                  <a:cubicBezTo>
                    <a:pt x="2099" y="80"/>
                    <a:pt x="2099" y="80"/>
                    <a:pt x="2099" y="80"/>
                  </a:cubicBezTo>
                  <a:cubicBezTo>
                    <a:pt x="2099" y="80"/>
                    <a:pt x="2104" y="57"/>
                    <a:pt x="2086" y="56"/>
                  </a:cubicBezTo>
                  <a:cubicBezTo>
                    <a:pt x="2067" y="59"/>
                    <a:pt x="2064" y="109"/>
                    <a:pt x="2064" y="109"/>
                  </a:cubicBezTo>
                  <a:cubicBezTo>
                    <a:pt x="2053" y="112"/>
                    <a:pt x="2053" y="112"/>
                    <a:pt x="2053" y="112"/>
                  </a:cubicBezTo>
                  <a:cubicBezTo>
                    <a:pt x="2053" y="112"/>
                    <a:pt x="2056" y="139"/>
                    <a:pt x="2044" y="154"/>
                  </a:cubicBezTo>
                  <a:cubicBezTo>
                    <a:pt x="2035" y="173"/>
                    <a:pt x="2011" y="206"/>
                    <a:pt x="2011" y="206"/>
                  </a:cubicBezTo>
                  <a:cubicBezTo>
                    <a:pt x="2011" y="206"/>
                    <a:pt x="2030" y="214"/>
                    <a:pt x="2025" y="226"/>
                  </a:cubicBezTo>
                  <a:cubicBezTo>
                    <a:pt x="2021" y="237"/>
                    <a:pt x="2013" y="252"/>
                    <a:pt x="2013" y="252"/>
                  </a:cubicBezTo>
                  <a:cubicBezTo>
                    <a:pt x="2005" y="270"/>
                    <a:pt x="2005" y="270"/>
                    <a:pt x="2005" y="270"/>
                  </a:cubicBezTo>
                  <a:cubicBezTo>
                    <a:pt x="1994" y="255"/>
                    <a:pt x="1994" y="255"/>
                    <a:pt x="1994" y="255"/>
                  </a:cubicBezTo>
                  <a:cubicBezTo>
                    <a:pt x="1990" y="266"/>
                    <a:pt x="1990" y="266"/>
                    <a:pt x="1990" y="266"/>
                  </a:cubicBezTo>
                  <a:cubicBezTo>
                    <a:pt x="1980" y="243"/>
                    <a:pt x="1980" y="243"/>
                    <a:pt x="1980" y="243"/>
                  </a:cubicBezTo>
                  <a:cubicBezTo>
                    <a:pt x="2001" y="186"/>
                    <a:pt x="2001" y="186"/>
                    <a:pt x="2001" y="186"/>
                  </a:cubicBezTo>
                  <a:cubicBezTo>
                    <a:pt x="1986" y="185"/>
                    <a:pt x="1986" y="185"/>
                    <a:pt x="1986" y="185"/>
                  </a:cubicBezTo>
                  <a:cubicBezTo>
                    <a:pt x="1983" y="178"/>
                    <a:pt x="1983" y="178"/>
                    <a:pt x="1983" y="178"/>
                  </a:cubicBezTo>
                  <a:cubicBezTo>
                    <a:pt x="2027" y="115"/>
                    <a:pt x="2027" y="115"/>
                    <a:pt x="2027" y="115"/>
                  </a:cubicBezTo>
                  <a:cubicBezTo>
                    <a:pt x="2020" y="107"/>
                    <a:pt x="2020" y="107"/>
                    <a:pt x="2020" y="107"/>
                  </a:cubicBezTo>
                  <a:cubicBezTo>
                    <a:pt x="2020" y="107"/>
                    <a:pt x="2039" y="81"/>
                    <a:pt x="2032" y="77"/>
                  </a:cubicBezTo>
                  <a:cubicBezTo>
                    <a:pt x="2025" y="73"/>
                    <a:pt x="2001" y="94"/>
                    <a:pt x="2001" y="94"/>
                  </a:cubicBezTo>
                  <a:cubicBezTo>
                    <a:pt x="2002" y="72"/>
                    <a:pt x="2002" y="72"/>
                    <a:pt x="2002" y="72"/>
                  </a:cubicBezTo>
                  <a:cubicBezTo>
                    <a:pt x="1984" y="71"/>
                    <a:pt x="1984" y="71"/>
                    <a:pt x="1984" y="71"/>
                  </a:cubicBezTo>
                  <a:cubicBezTo>
                    <a:pt x="1991" y="82"/>
                    <a:pt x="1991" y="82"/>
                    <a:pt x="1991" y="82"/>
                  </a:cubicBezTo>
                  <a:cubicBezTo>
                    <a:pt x="1986" y="101"/>
                    <a:pt x="1986" y="101"/>
                    <a:pt x="1986" y="101"/>
                  </a:cubicBezTo>
                  <a:cubicBezTo>
                    <a:pt x="1972" y="82"/>
                    <a:pt x="1972" y="82"/>
                    <a:pt x="1972" y="82"/>
                  </a:cubicBezTo>
                  <a:cubicBezTo>
                    <a:pt x="1960" y="92"/>
                    <a:pt x="1960" y="92"/>
                    <a:pt x="1960" y="92"/>
                  </a:cubicBezTo>
                  <a:cubicBezTo>
                    <a:pt x="1965" y="74"/>
                    <a:pt x="1965" y="74"/>
                    <a:pt x="1965" y="74"/>
                  </a:cubicBezTo>
                  <a:cubicBezTo>
                    <a:pt x="1961" y="70"/>
                    <a:pt x="1961" y="70"/>
                    <a:pt x="1961" y="70"/>
                  </a:cubicBezTo>
                  <a:cubicBezTo>
                    <a:pt x="1953" y="81"/>
                    <a:pt x="1953" y="81"/>
                    <a:pt x="1953" y="81"/>
                  </a:cubicBezTo>
                  <a:cubicBezTo>
                    <a:pt x="1932" y="64"/>
                    <a:pt x="1932" y="64"/>
                    <a:pt x="1932" y="64"/>
                  </a:cubicBezTo>
                  <a:cubicBezTo>
                    <a:pt x="1923" y="83"/>
                    <a:pt x="1923" y="83"/>
                    <a:pt x="1923" y="83"/>
                  </a:cubicBezTo>
                  <a:cubicBezTo>
                    <a:pt x="1945" y="96"/>
                    <a:pt x="1945" y="96"/>
                    <a:pt x="1945" y="96"/>
                  </a:cubicBezTo>
                  <a:cubicBezTo>
                    <a:pt x="1934" y="99"/>
                    <a:pt x="1934" y="99"/>
                    <a:pt x="1934" y="99"/>
                  </a:cubicBezTo>
                  <a:cubicBezTo>
                    <a:pt x="1933" y="114"/>
                    <a:pt x="1933" y="114"/>
                    <a:pt x="1933" y="114"/>
                  </a:cubicBezTo>
                  <a:cubicBezTo>
                    <a:pt x="1922" y="110"/>
                    <a:pt x="1922" y="110"/>
                    <a:pt x="1922" y="110"/>
                  </a:cubicBezTo>
                  <a:cubicBezTo>
                    <a:pt x="1919" y="102"/>
                    <a:pt x="1919" y="102"/>
                    <a:pt x="1919" y="102"/>
                  </a:cubicBezTo>
                  <a:cubicBezTo>
                    <a:pt x="1908" y="101"/>
                    <a:pt x="1908" y="101"/>
                    <a:pt x="1908" y="101"/>
                  </a:cubicBezTo>
                  <a:cubicBezTo>
                    <a:pt x="1907" y="124"/>
                    <a:pt x="1907" y="124"/>
                    <a:pt x="1907" y="124"/>
                  </a:cubicBezTo>
                  <a:cubicBezTo>
                    <a:pt x="1932" y="129"/>
                    <a:pt x="1932" y="129"/>
                    <a:pt x="1932" y="129"/>
                  </a:cubicBezTo>
                  <a:cubicBezTo>
                    <a:pt x="1950" y="153"/>
                    <a:pt x="1950" y="153"/>
                    <a:pt x="1950" y="153"/>
                  </a:cubicBezTo>
                  <a:cubicBezTo>
                    <a:pt x="1950" y="161"/>
                    <a:pt x="1950" y="161"/>
                    <a:pt x="1950" y="161"/>
                  </a:cubicBezTo>
                  <a:cubicBezTo>
                    <a:pt x="1950" y="161"/>
                    <a:pt x="1943" y="153"/>
                    <a:pt x="1935" y="149"/>
                  </a:cubicBezTo>
                  <a:cubicBezTo>
                    <a:pt x="1928" y="141"/>
                    <a:pt x="1913" y="140"/>
                    <a:pt x="1913" y="140"/>
                  </a:cubicBezTo>
                  <a:cubicBezTo>
                    <a:pt x="1908" y="178"/>
                    <a:pt x="1908" y="178"/>
                    <a:pt x="1908" y="178"/>
                  </a:cubicBezTo>
                  <a:cubicBezTo>
                    <a:pt x="1915" y="174"/>
                    <a:pt x="1915" y="174"/>
                    <a:pt x="1915" y="174"/>
                  </a:cubicBezTo>
                  <a:cubicBezTo>
                    <a:pt x="1926" y="194"/>
                    <a:pt x="1926" y="194"/>
                    <a:pt x="1926" y="194"/>
                  </a:cubicBezTo>
                  <a:cubicBezTo>
                    <a:pt x="1926" y="194"/>
                    <a:pt x="1915" y="190"/>
                    <a:pt x="1904" y="185"/>
                  </a:cubicBezTo>
                  <a:cubicBezTo>
                    <a:pt x="1889" y="185"/>
                    <a:pt x="1885" y="196"/>
                    <a:pt x="1885" y="196"/>
                  </a:cubicBezTo>
                  <a:cubicBezTo>
                    <a:pt x="1852" y="252"/>
                    <a:pt x="1852" y="252"/>
                    <a:pt x="1852" y="252"/>
                  </a:cubicBezTo>
                  <a:cubicBezTo>
                    <a:pt x="1859" y="252"/>
                    <a:pt x="1859" y="252"/>
                    <a:pt x="1859" y="252"/>
                  </a:cubicBezTo>
                  <a:cubicBezTo>
                    <a:pt x="1848" y="263"/>
                    <a:pt x="1848" y="263"/>
                    <a:pt x="1848" y="263"/>
                  </a:cubicBezTo>
                  <a:cubicBezTo>
                    <a:pt x="1862" y="283"/>
                    <a:pt x="1862" y="283"/>
                    <a:pt x="1862" y="283"/>
                  </a:cubicBezTo>
                  <a:cubicBezTo>
                    <a:pt x="1850" y="290"/>
                    <a:pt x="1850" y="290"/>
                    <a:pt x="1850" y="290"/>
                  </a:cubicBezTo>
                  <a:cubicBezTo>
                    <a:pt x="1876" y="306"/>
                    <a:pt x="1876" y="306"/>
                    <a:pt x="1876" y="306"/>
                  </a:cubicBezTo>
                  <a:cubicBezTo>
                    <a:pt x="1845" y="313"/>
                    <a:pt x="1845" y="313"/>
                    <a:pt x="1845" y="313"/>
                  </a:cubicBezTo>
                  <a:cubicBezTo>
                    <a:pt x="1828" y="281"/>
                    <a:pt x="1828" y="281"/>
                    <a:pt x="1828" y="281"/>
                  </a:cubicBezTo>
                  <a:cubicBezTo>
                    <a:pt x="1782" y="306"/>
                    <a:pt x="1782" y="306"/>
                    <a:pt x="1782" y="306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3" y="298"/>
                    <a:pt x="1821" y="281"/>
                    <a:pt x="1825" y="266"/>
                  </a:cubicBezTo>
                  <a:cubicBezTo>
                    <a:pt x="1829" y="255"/>
                    <a:pt x="1795" y="261"/>
                    <a:pt x="1795" y="261"/>
                  </a:cubicBezTo>
                  <a:cubicBezTo>
                    <a:pt x="1795" y="261"/>
                    <a:pt x="1785" y="249"/>
                    <a:pt x="1777" y="260"/>
                  </a:cubicBezTo>
                  <a:cubicBezTo>
                    <a:pt x="1765" y="271"/>
                    <a:pt x="1787" y="283"/>
                    <a:pt x="1787" y="283"/>
                  </a:cubicBezTo>
                  <a:cubicBezTo>
                    <a:pt x="1772" y="282"/>
                    <a:pt x="1772" y="282"/>
                    <a:pt x="1772" y="282"/>
                  </a:cubicBezTo>
                  <a:cubicBezTo>
                    <a:pt x="1772" y="282"/>
                    <a:pt x="1766" y="251"/>
                    <a:pt x="1751" y="251"/>
                  </a:cubicBezTo>
                  <a:cubicBezTo>
                    <a:pt x="1736" y="250"/>
                    <a:pt x="1735" y="273"/>
                    <a:pt x="1735" y="273"/>
                  </a:cubicBezTo>
                  <a:cubicBezTo>
                    <a:pt x="1710" y="253"/>
                    <a:pt x="1710" y="253"/>
                    <a:pt x="1710" y="253"/>
                  </a:cubicBezTo>
                  <a:cubicBezTo>
                    <a:pt x="1706" y="264"/>
                    <a:pt x="1706" y="264"/>
                    <a:pt x="1706" y="264"/>
                  </a:cubicBezTo>
                  <a:cubicBezTo>
                    <a:pt x="1706" y="264"/>
                    <a:pt x="1694" y="260"/>
                    <a:pt x="1686" y="271"/>
                  </a:cubicBezTo>
                  <a:cubicBezTo>
                    <a:pt x="1678" y="286"/>
                    <a:pt x="1708" y="287"/>
                    <a:pt x="1708" y="287"/>
                  </a:cubicBezTo>
                  <a:cubicBezTo>
                    <a:pt x="1700" y="298"/>
                    <a:pt x="1700" y="298"/>
                    <a:pt x="1700" y="298"/>
                  </a:cubicBezTo>
                  <a:cubicBezTo>
                    <a:pt x="1733" y="307"/>
                    <a:pt x="1733" y="307"/>
                    <a:pt x="1733" y="307"/>
                  </a:cubicBezTo>
                  <a:cubicBezTo>
                    <a:pt x="1752" y="304"/>
                    <a:pt x="1752" y="304"/>
                    <a:pt x="1752" y="304"/>
                  </a:cubicBezTo>
                  <a:cubicBezTo>
                    <a:pt x="1737" y="315"/>
                    <a:pt x="1737" y="315"/>
                    <a:pt x="1737" y="315"/>
                  </a:cubicBezTo>
                  <a:cubicBezTo>
                    <a:pt x="1740" y="319"/>
                    <a:pt x="1740" y="319"/>
                    <a:pt x="1740" y="319"/>
                  </a:cubicBezTo>
                  <a:cubicBezTo>
                    <a:pt x="1756" y="316"/>
                    <a:pt x="1756" y="316"/>
                    <a:pt x="1756" y="316"/>
                  </a:cubicBezTo>
                  <a:cubicBezTo>
                    <a:pt x="1755" y="327"/>
                    <a:pt x="1755" y="327"/>
                    <a:pt x="1755" y="327"/>
                  </a:cubicBezTo>
                  <a:cubicBezTo>
                    <a:pt x="1744" y="327"/>
                    <a:pt x="1744" y="327"/>
                    <a:pt x="1744" y="327"/>
                  </a:cubicBezTo>
                  <a:cubicBezTo>
                    <a:pt x="1754" y="347"/>
                    <a:pt x="1754" y="347"/>
                    <a:pt x="1754" y="347"/>
                  </a:cubicBezTo>
                  <a:cubicBezTo>
                    <a:pt x="1754" y="358"/>
                    <a:pt x="1754" y="358"/>
                    <a:pt x="1754" y="358"/>
                  </a:cubicBezTo>
                  <a:cubicBezTo>
                    <a:pt x="1754" y="358"/>
                    <a:pt x="1772" y="374"/>
                    <a:pt x="1764" y="378"/>
                  </a:cubicBezTo>
                  <a:cubicBezTo>
                    <a:pt x="1756" y="381"/>
                    <a:pt x="1739" y="346"/>
                    <a:pt x="1739" y="346"/>
                  </a:cubicBezTo>
                  <a:cubicBezTo>
                    <a:pt x="1721" y="337"/>
                    <a:pt x="1721" y="337"/>
                    <a:pt x="1721" y="337"/>
                  </a:cubicBezTo>
                  <a:cubicBezTo>
                    <a:pt x="1721" y="337"/>
                    <a:pt x="1707" y="314"/>
                    <a:pt x="1692" y="313"/>
                  </a:cubicBezTo>
                  <a:cubicBezTo>
                    <a:pt x="1681" y="312"/>
                    <a:pt x="1687" y="336"/>
                    <a:pt x="1687" y="336"/>
                  </a:cubicBezTo>
                  <a:cubicBezTo>
                    <a:pt x="1694" y="348"/>
                    <a:pt x="1694" y="348"/>
                    <a:pt x="1694" y="348"/>
                  </a:cubicBezTo>
                  <a:cubicBezTo>
                    <a:pt x="1683" y="355"/>
                    <a:pt x="1683" y="355"/>
                    <a:pt x="1683" y="355"/>
                  </a:cubicBezTo>
                  <a:cubicBezTo>
                    <a:pt x="1674" y="373"/>
                    <a:pt x="1674" y="373"/>
                    <a:pt x="1674" y="373"/>
                  </a:cubicBezTo>
                  <a:cubicBezTo>
                    <a:pt x="1668" y="354"/>
                    <a:pt x="1668" y="354"/>
                    <a:pt x="1668" y="354"/>
                  </a:cubicBezTo>
                  <a:cubicBezTo>
                    <a:pt x="1680" y="339"/>
                    <a:pt x="1680" y="339"/>
                    <a:pt x="1680" y="339"/>
                  </a:cubicBezTo>
                  <a:cubicBezTo>
                    <a:pt x="1680" y="335"/>
                    <a:pt x="1680" y="335"/>
                    <a:pt x="1680" y="335"/>
                  </a:cubicBezTo>
                  <a:cubicBezTo>
                    <a:pt x="1657" y="353"/>
                    <a:pt x="1657" y="353"/>
                    <a:pt x="1657" y="353"/>
                  </a:cubicBezTo>
                  <a:cubicBezTo>
                    <a:pt x="1636" y="391"/>
                    <a:pt x="1636" y="391"/>
                    <a:pt x="1636" y="391"/>
                  </a:cubicBezTo>
                  <a:cubicBezTo>
                    <a:pt x="1642" y="418"/>
                    <a:pt x="1642" y="418"/>
                    <a:pt x="1642" y="418"/>
                  </a:cubicBezTo>
                  <a:cubicBezTo>
                    <a:pt x="1656" y="438"/>
                    <a:pt x="1656" y="438"/>
                    <a:pt x="1656" y="438"/>
                  </a:cubicBezTo>
                  <a:cubicBezTo>
                    <a:pt x="1631" y="425"/>
                    <a:pt x="1631" y="425"/>
                    <a:pt x="1631" y="425"/>
                  </a:cubicBezTo>
                  <a:cubicBezTo>
                    <a:pt x="1621" y="474"/>
                    <a:pt x="1621" y="474"/>
                    <a:pt x="1621" y="474"/>
                  </a:cubicBezTo>
                  <a:cubicBezTo>
                    <a:pt x="1614" y="474"/>
                    <a:pt x="1614" y="474"/>
                    <a:pt x="1614" y="474"/>
                  </a:cubicBezTo>
                  <a:cubicBezTo>
                    <a:pt x="1597" y="500"/>
                    <a:pt x="1597" y="500"/>
                    <a:pt x="1597" y="500"/>
                  </a:cubicBezTo>
                  <a:cubicBezTo>
                    <a:pt x="1590" y="488"/>
                    <a:pt x="1590" y="488"/>
                    <a:pt x="1590" y="488"/>
                  </a:cubicBezTo>
                  <a:cubicBezTo>
                    <a:pt x="1610" y="466"/>
                    <a:pt x="1610" y="466"/>
                    <a:pt x="1610" y="466"/>
                  </a:cubicBezTo>
                  <a:cubicBezTo>
                    <a:pt x="1619" y="436"/>
                    <a:pt x="1619" y="436"/>
                    <a:pt x="1619" y="436"/>
                  </a:cubicBezTo>
                  <a:cubicBezTo>
                    <a:pt x="1616" y="432"/>
                    <a:pt x="1616" y="432"/>
                    <a:pt x="1616" y="432"/>
                  </a:cubicBezTo>
                  <a:cubicBezTo>
                    <a:pt x="1627" y="421"/>
                    <a:pt x="1627" y="421"/>
                    <a:pt x="1627" y="421"/>
                  </a:cubicBezTo>
                  <a:cubicBezTo>
                    <a:pt x="1621" y="401"/>
                    <a:pt x="1621" y="401"/>
                    <a:pt x="1621" y="401"/>
                  </a:cubicBezTo>
                  <a:cubicBezTo>
                    <a:pt x="1622" y="375"/>
                    <a:pt x="1622" y="375"/>
                    <a:pt x="1622" y="375"/>
                  </a:cubicBezTo>
                  <a:cubicBezTo>
                    <a:pt x="1622" y="363"/>
                    <a:pt x="1616" y="336"/>
                    <a:pt x="1616" y="336"/>
                  </a:cubicBezTo>
                  <a:cubicBezTo>
                    <a:pt x="1597" y="351"/>
                    <a:pt x="1597" y="351"/>
                    <a:pt x="1597" y="351"/>
                  </a:cubicBezTo>
                  <a:cubicBezTo>
                    <a:pt x="1597" y="351"/>
                    <a:pt x="1599" y="374"/>
                    <a:pt x="1588" y="385"/>
                  </a:cubicBezTo>
                  <a:cubicBezTo>
                    <a:pt x="1576" y="392"/>
                    <a:pt x="1583" y="415"/>
                    <a:pt x="1583" y="415"/>
                  </a:cubicBezTo>
                  <a:cubicBezTo>
                    <a:pt x="1593" y="423"/>
                    <a:pt x="1593" y="423"/>
                    <a:pt x="1593" y="423"/>
                  </a:cubicBezTo>
                  <a:cubicBezTo>
                    <a:pt x="1578" y="430"/>
                    <a:pt x="1578" y="430"/>
                    <a:pt x="1578" y="430"/>
                  </a:cubicBezTo>
                  <a:cubicBezTo>
                    <a:pt x="1577" y="460"/>
                    <a:pt x="1577" y="460"/>
                    <a:pt x="1577" y="460"/>
                  </a:cubicBezTo>
                  <a:cubicBezTo>
                    <a:pt x="1558" y="463"/>
                    <a:pt x="1558" y="463"/>
                    <a:pt x="1558" y="463"/>
                  </a:cubicBezTo>
                  <a:cubicBezTo>
                    <a:pt x="1571" y="414"/>
                    <a:pt x="1571" y="414"/>
                    <a:pt x="1571" y="414"/>
                  </a:cubicBezTo>
                  <a:cubicBezTo>
                    <a:pt x="1568" y="414"/>
                    <a:pt x="1568" y="414"/>
                    <a:pt x="1568" y="414"/>
                  </a:cubicBezTo>
                  <a:cubicBezTo>
                    <a:pt x="1569" y="376"/>
                    <a:pt x="1569" y="376"/>
                    <a:pt x="1569" y="376"/>
                  </a:cubicBezTo>
                  <a:cubicBezTo>
                    <a:pt x="1569" y="376"/>
                    <a:pt x="1550" y="383"/>
                    <a:pt x="1524" y="393"/>
                  </a:cubicBezTo>
                  <a:cubicBezTo>
                    <a:pt x="1493" y="399"/>
                    <a:pt x="1510" y="442"/>
                    <a:pt x="1510" y="442"/>
                  </a:cubicBezTo>
                  <a:cubicBezTo>
                    <a:pt x="1521" y="443"/>
                    <a:pt x="1521" y="443"/>
                    <a:pt x="1521" y="443"/>
                  </a:cubicBezTo>
                  <a:cubicBezTo>
                    <a:pt x="1521" y="443"/>
                    <a:pt x="1521" y="446"/>
                    <a:pt x="1517" y="458"/>
                  </a:cubicBezTo>
                  <a:cubicBezTo>
                    <a:pt x="1513" y="465"/>
                    <a:pt x="1527" y="477"/>
                    <a:pt x="1542" y="478"/>
                  </a:cubicBezTo>
                  <a:cubicBezTo>
                    <a:pt x="1557" y="483"/>
                    <a:pt x="1556" y="505"/>
                    <a:pt x="1556" y="505"/>
                  </a:cubicBezTo>
                  <a:cubicBezTo>
                    <a:pt x="1567" y="510"/>
                    <a:pt x="1567" y="510"/>
                    <a:pt x="1567" y="510"/>
                  </a:cubicBezTo>
                  <a:cubicBezTo>
                    <a:pt x="1559" y="513"/>
                    <a:pt x="1559" y="513"/>
                    <a:pt x="1559" y="513"/>
                  </a:cubicBezTo>
                  <a:cubicBezTo>
                    <a:pt x="1559" y="513"/>
                    <a:pt x="1545" y="505"/>
                    <a:pt x="1545" y="497"/>
                  </a:cubicBezTo>
                  <a:cubicBezTo>
                    <a:pt x="1546" y="486"/>
                    <a:pt x="1527" y="485"/>
                    <a:pt x="1516" y="481"/>
                  </a:cubicBezTo>
                  <a:cubicBezTo>
                    <a:pt x="1509" y="480"/>
                    <a:pt x="1499" y="445"/>
                    <a:pt x="1499" y="445"/>
                  </a:cubicBezTo>
                  <a:cubicBezTo>
                    <a:pt x="1469" y="452"/>
                    <a:pt x="1469" y="452"/>
                    <a:pt x="1469" y="452"/>
                  </a:cubicBezTo>
                  <a:cubicBezTo>
                    <a:pt x="1469" y="452"/>
                    <a:pt x="1472" y="467"/>
                    <a:pt x="1479" y="479"/>
                  </a:cubicBezTo>
                  <a:cubicBezTo>
                    <a:pt x="1489" y="491"/>
                    <a:pt x="1504" y="495"/>
                    <a:pt x="1504" y="495"/>
                  </a:cubicBezTo>
                  <a:cubicBezTo>
                    <a:pt x="1504" y="495"/>
                    <a:pt x="1489" y="498"/>
                    <a:pt x="1478" y="490"/>
                  </a:cubicBezTo>
                  <a:cubicBezTo>
                    <a:pt x="1467" y="486"/>
                    <a:pt x="1453" y="458"/>
                    <a:pt x="1453" y="458"/>
                  </a:cubicBezTo>
                  <a:cubicBezTo>
                    <a:pt x="1438" y="462"/>
                    <a:pt x="1438" y="462"/>
                    <a:pt x="1438" y="462"/>
                  </a:cubicBezTo>
                  <a:cubicBezTo>
                    <a:pt x="1445" y="485"/>
                    <a:pt x="1445" y="485"/>
                    <a:pt x="1445" y="485"/>
                  </a:cubicBezTo>
                  <a:cubicBezTo>
                    <a:pt x="1429" y="503"/>
                    <a:pt x="1429" y="503"/>
                    <a:pt x="1429" y="503"/>
                  </a:cubicBezTo>
                  <a:cubicBezTo>
                    <a:pt x="1442" y="534"/>
                    <a:pt x="1442" y="534"/>
                    <a:pt x="1442" y="534"/>
                  </a:cubicBezTo>
                  <a:cubicBezTo>
                    <a:pt x="1401" y="536"/>
                    <a:pt x="1401" y="536"/>
                    <a:pt x="1401" y="536"/>
                  </a:cubicBezTo>
                  <a:cubicBezTo>
                    <a:pt x="1412" y="552"/>
                    <a:pt x="1412" y="552"/>
                    <a:pt x="1412" y="552"/>
                  </a:cubicBezTo>
                  <a:cubicBezTo>
                    <a:pt x="1396" y="567"/>
                    <a:pt x="1396" y="567"/>
                    <a:pt x="1396" y="567"/>
                  </a:cubicBezTo>
                  <a:cubicBezTo>
                    <a:pt x="1395" y="590"/>
                    <a:pt x="1395" y="590"/>
                    <a:pt x="1395" y="590"/>
                  </a:cubicBezTo>
                  <a:cubicBezTo>
                    <a:pt x="1410" y="586"/>
                    <a:pt x="1410" y="586"/>
                    <a:pt x="1410" y="586"/>
                  </a:cubicBezTo>
                  <a:cubicBezTo>
                    <a:pt x="1421" y="595"/>
                    <a:pt x="1421" y="595"/>
                    <a:pt x="1421" y="595"/>
                  </a:cubicBezTo>
                  <a:cubicBezTo>
                    <a:pt x="1406" y="594"/>
                    <a:pt x="1406" y="594"/>
                    <a:pt x="1406" y="594"/>
                  </a:cubicBezTo>
                  <a:cubicBezTo>
                    <a:pt x="1398" y="609"/>
                    <a:pt x="1398" y="609"/>
                    <a:pt x="1398" y="609"/>
                  </a:cubicBezTo>
                  <a:cubicBezTo>
                    <a:pt x="1412" y="617"/>
                    <a:pt x="1412" y="617"/>
                    <a:pt x="1412" y="617"/>
                  </a:cubicBezTo>
                  <a:cubicBezTo>
                    <a:pt x="1386" y="616"/>
                    <a:pt x="1386" y="616"/>
                    <a:pt x="1386" y="616"/>
                  </a:cubicBezTo>
                  <a:cubicBezTo>
                    <a:pt x="1364" y="619"/>
                    <a:pt x="1386" y="631"/>
                    <a:pt x="1386" y="631"/>
                  </a:cubicBezTo>
                  <a:cubicBezTo>
                    <a:pt x="1400" y="640"/>
                    <a:pt x="1400" y="640"/>
                    <a:pt x="1400" y="640"/>
                  </a:cubicBezTo>
                  <a:cubicBezTo>
                    <a:pt x="1400" y="640"/>
                    <a:pt x="1378" y="631"/>
                    <a:pt x="1367" y="634"/>
                  </a:cubicBezTo>
                  <a:cubicBezTo>
                    <a:pt x="1359" y="634"/>
                    <a:pt x="1363" y="642"/>
                    <a:pt x="1363" y="642"/>
                  </a:cubicBezTo>
                  <a:cubicBezTo>
                    <a:pt x="1377" y="646"/>
                    <a:pt x="1377" y="646"/>
                    <a:pt x="1377" y="646"/>
                  </a:cubicBezTo>
                  <a:cubicBezTo>
                    <a:pt x="1373" y="661"/>
                    <a:pt x="1373" y="661"/>
                    <a:pt x="1373" y="661"/>
                  </a:cubicBezTo>
                  <a:cubicBezTo>
                    <a:pt x="1374" y="650"/>
                    <a:pt x="1374" y="650"/>
                    <a:pt x="1374" y="650"/>
                  </a:cubicBezTo>
                  <a:cubicBezTo>
                    <a:pt x="1359" y="645"/>
                    <a:pt x="1359" y="645"/>
                    <a:pt x="1359" y="645"/>
                  </a:cubicBezTo>
                  <a:cubicBezTo>
                    <a:pt x="1352" y="633"/>
                    <a:pt x="1352" y="633"/>
                    <a:pt x="1352" y="633"/>
                  </a:cubicBezTo>
                  <a:cubicBezTo>
                    <a:pt x="1348" y="645"/>
                    <a:pt x="1348" y="645"/>
                    <a:pt x="1348" y="645"/>
                  </a:cubicBezTo>
                  <a:cubicBezTo>
                    <a:pt x="1348" y="645"/>
                    <a:pt x="1344" y="648"/>
                    <a:pt x="1329" y="648"/>
                  </a:cubicBezTo>
                  <a:cubicBezTo>
                    <a:pt x="1314" y="647"/>
                    <a:pt x="1313" y="674"/>
                    <a:pt x="1313" y="674"/>
                  </a:cubicBezTo>
                  <a:cubicBezTo>
                    <a:pt x="1305" y="681"/>
                    <a:pt x="1305" y="681"/>
                    <a:pt x="1305" y="681"/>
                  </a:cubicBezTo>
                  <a:cubicBezTo>
                    <a:pt x="1312" y="696"/>
                    <a:pt x="1312" y="696"/>
                    <a:pt x="1312" y="696"/>
                  </a:cubicBezTo>
                  <a:cubicBezTo>
                    <a:pt x="1349" y="687"/>
                    <a:pt x="1349" y="687"/>
                    <a:pt x="1349" y="687"/>
                  </a:cubicBezTo>
                  <a:cubicBezTo>
                    <a:pt x="1349" y="687"/>
                    <a:pt x="1353" y="695"/>
                    <a:pt x="1364" y="695"/>
                  </a:cubicBezTo>
                  <a:cubicBezTo>
                    <a:pt x="1375" y="696"/>
                    <a:pt x="1399" y="674"/>
                    <a:pt x="1399" y="674"/>
                  </a:cubicBezTo>
                  <a:cubicBezTo>
                    <a:pt x="1394" y="689"/>
                    <a:pt x="1394" y="689"/>
                    <a:pt x="1394" y="689"/>
                  </a:cubicBezTo>
                  <a:cubicBezTo>
                    <a:pt x="1409" y="693"/>
                    <a:pt x="1409" y="693"/>
                    <a:pt x="1409" y="693"/>
                  </a:cubicBezTo>
                  <a:cubicBezTo>
                    <a:pt x="1379" y="703"/>
                    <a:pt x="1379" y="703"/>
                    <a:pt x="1379" y="703"/>
                  </a:cubicBezTo>
                  <a:cubicBezTo>
                    <a:pt x="1378" y="723"/>
                    <a:pt x="1378" y="723"/>
                    <a:pt x="1378" y="723"/>
                  </a:cubicBezTo>
                  <a:cubicBezTo>
                    <a:pt x="1388" y="738"/>
                    <a:pt x="1388" y="738"/>
                    <a:pt x="1388" y="738"/>
                  </a:cubicBezTo>
                  <a:cubicBezTo>
                    <a:pt x="1384" y="742"/>
                    <a:pt x="1384" y="742"/>
                    <a:pt x="1384" y="742"/>
                  </a:cubicBezTo>
                  <a:cubicBezTo>
                    <a:pt x="1371" y="711"/>
                    <a:pt x="1371" y="711"/>
                    <a:pt x="1371" y="711"/>
                  </a:cubicBezTo>
                  <a:cubicBezTo>
                    <a:pt x="1344" y="717"/>
                    <a:pt x="1344" y="717"/>
                    <a:pt x="1344" y="717"/>
                  </a:cubicBezTo>
                  <a:cubicBezTo>
                    <a:pt x="1344" y="717"/>
                    <a:pt x="1337" y="705"/>
                    <a:pt x="1326" y="705"/>
                  </a:cubicBezTo>
                  <a:cubicBezTo>
                    <a:pt x="1315" y="700"/>
                    <a:pt x="1296" y="707"/>
                    <a:pt x="1288" y="718"/>
                  </a:cubicBezTo>
                  <a:cubicBezTo>
                    <a:pt x="1280" y="726"/>
                    <a:pt x="1303" y="727"/>
                    <a:pt x="1314" y="731"/>
                  </a:cubicBezTo>
                  <a:cubicBezTo>
                    <a:pt x="1328" y="736"/>
                    <a:pt x="1324" y="751"/>
                    <a:pt x="1324" y="751"/>
                  </a:cubicBezTo>
                  <a:cubicBezTo>
                    <a:pt x="1335" y="759"/>
                    <a:pt x="1335" y="759"/>
                    <a:pt x="1335" y="759"/>
                  </a:cubicBezTo>
                  <a:cubicBezTo>
                    <a:pt x="1331" y="762"/>
                    <a:pt x="1331" y="762"/>
                    <a:pt x="1331" y="762"/>
                  </a:cubicBezTo>
                  <a:cubicBezTo>
                    <a:pt x="1331" y="762"/>
                    <a:pt x="1317" y="750"/>
                    <a:pt x="1309" y="742"/>
                  </a:cubicBezTo>
                  <a:cubicBezTo>
                    <a:pt x="1302" y="734"/>
                    <a:pt x="1280" y="729"/>
                    <a:pt x="1280" y="729"/>
                  </a:cubicBezTo>
                  <a:cubicBezTo>
                    <a:pt x="1276" y="737"/>
                    <a:pt x="1276" y="737"/>
                    <a:pt x="1276" y="737"/>
                  </a:cubicBezTo>
                  <a:cubicBezTo>
                    <a:pt x="1294" y="742"/>
                    <a:pt x="1294" y="742"/>
                    <a:pt x="1294" y="742"/>
                  </a:cubicBezTo>
                  <a:cubicBezTo>
                    <a:pt x="1283" y="749"/>
                    <a:pt x="1283" y="749"/>
                    <a:pt x="1283" y="749"/>
                  </a:cubicBezTo>
                  <a:cubicBezTo>
                    <a:pt x="1290" y="757"/>
                    <a:pt x="1290" y="757"/>
                    <a:pt x="1290" y="757"/>
                  </a:cubicBezTo>
                  <a:cubicBezTo>
                    <a:pt x="1301" y="753"/>
                    <a:pt x="1301" y="753"/>
                    <a:pt x="1301" y="753"/>
                  </a:cubicBezTo>
                  <a:cubicBezTo>
                    <a:pt x="1312" y="758"/>
                    <a:pt x="1312" y="758"/>
                    <a:pt x="1312" y="758"/>
                  </a:cubicBezTo>
                  <a:cubicBezTo>
                    <a:pt x="1286" y="768"/>
                    <a:pt x="1286" y="768"/>
                    <a:pt x="1286" y="768"/>
                  </a:cubicBezTo>
                  <a:cubicBezTo>
                    <a:pt x="1289" y="780"/>
                    <a:pt x="1289" y="780"/>
                    <a:pt x="1289" y="780"/>
                  </a:cubicBezTo>
                  <a:cubicBezTo>
                    <a:pt x="1289" y="780"/>
                    <a:pt x="1297" y="776"/>
                    <a:pt x="1304" y="784"/>
                  </a:cubicBezTo>
                  <a:cubicBezTo>
                    <a:pt x="1307" y="792"/>
                    <a:pt x="1288" y="802"/>
                    <a:pt x="1277" y="798"/>
                  </a:cubicBezTo>
                  <a:cubicBezTo>
                    <a:pt x="1266" y="790"/>
                    <a:pt x="1272" y="748"/>
                    <a:pt x="1272" y="748"/>
                  </a:cubicBezTo>
                  <a:cubicBezTo>
                    <a:pt x="1261" y="748"/>
                    <a:pt x="1261" y="748"/>
                    <a:pt x="1261" y="748"/>
                  </a:cubicBezTo>
                  <a:cubicBezTo>
                    <a:pt x="1240" y="777"/>
                    <a:pt x="1240" y="777"/>
                    <a:pt x="1240" y="777"/>
                  </a:cubicBezTo>
                  <a:cubicBezTo>
                    <a:pt x="1238" y="758"/>
                    <a:pt x="1238" y="758"/>
                    <a:pt x="1238" y="758"/>
                  </a:cubicBezTo>
                  <a:cubicBezTo>
                    <a:pt x="1230" y="758"/>
                    <a:pt x="1230" y="758"/>
                    <a:pt x="1230" y="758"/>
                  </a:cubicBezTo>
                  <a:cubicBezTo>
                    <a:pt x="1226" y="773"/>
                    <a:pt x="1226" y="773"/>
                    <a:pt x="1226" y="773"/>
                  </a:cubicBezTo>
                  <a:cubicBezTo>
                    <a:pt x="1215" y="768"/>
                    <a:pt x="1215" y="768"/>
                    <a:pt x="1215" y="768"/>
                  </a:cubicBezTo>
                  <a:cubicBezTo>
                    <a:pt x="1202" y="795"/>
                    <a:pt x="1202" y="795"/>
                    <a:pt x="1202" y="795"/>
                  </a:cubicBezTo>
                  <a:cubicBezTo>
                    <a:pt x="1209" y="806"/>
                    <a:pt x="1209" y="806"/>
                    <a:pt x="1209" y="806"/>
                  </a:cubicBezTo>
                  <a:cubicBezTo>
                    <a:pt x="1217" y="803"/>
                    <a:pt x="1217" y="803"/>
                    <a:pt x="1217" y="803"/>
                  </a:cubicBezTo>
                  <a:cubicBezTo>
                    <a:pt x="1217" y="791"/>
                    <a:pt x="1217" y="791"/>
                    <a:pt x="1217" y="791"/>
                  </a:cubicBezTo>
                  <a:cubicBezTo>
                    <a:pt x="1229" y="784"/>
                    <a:pt x="1229" y="784"/>
                    <a:pt x="1229" y="784"/>
                  </a:cubicBezTo>
                  <a:cubicBezTo>
                    <a:pt x="1236" y="792"/>
                    <a:pt x="1236" y="792"/>
                    <a:pt x="1236" y="792"/>
                  </a:cubicBezTo>
                  <a:cubicBezTo>
                    <a:pt x="1221" y="803"/>
                    <a:pt x="1221" y="803"/>
                    <a:pt x="1221" y="803"/>
                  </a:cubicBezTo>
                  <a:cubicBezTo>
                    <a:pt x="1228" y="807"/>
                    <a:pt x="1228" y="807"/>
                    <a:pt x="1228" y="807"/>
                  </a:cubicBezTo>
                  <a:cubicBezTo>
                    <a:pt x="1228" y="807"/>
                    <a:pt x="1243" y="808"/>
                    <a:pt x="1250" y="812"/>
                  </a:cubicBezTo>
                  <a:cubicBezTo>
                    <a:pt x="1258" y="812"/>
                    <a:pt x="1247" y="800"/>
                    <a:pt x="1247" y="793"/>
                  </a:cubicBezTo>
                  <a:cubicBezTo>
                    <a:pt x="1247" y="789"/>
                    <a:pt x="1262" y="794"/>
                    <a:pt x="1266" y="801"/>
                  </a:cubicBezTo>
                  <a:cubicBezTo>
                    <a:pt x="1269" y="809"/>
                    <a:pt x="1261" y="824"/>
                    <a:pt x="1257" y="824"/>
                  </a:cubicBezTo>
                  <a:cubicBezTo>
                    <a:pt x="1249" y="827"/>
                    <a:pt x="1253" y="824"/>
                    <a:pt x="1242" y="816"/>
                  </a:cubicBezTo>
                  <a:cubicBezTo>
                    <a:pt x="1231" y="811"/>
                    <a:pt x="1223" y="826"/>
                    <a:pt x="1212" y="826"/>
                  </a:cubicBezTo>
                  <a:cubicBezTo>
                    <a:pt x="1201" y="825"/>
                    <a:pt x="1182" y="828"/>
                    <a:pt x="1182" y="828"/>
                  </a:cubicBezTo>
                  <a:cubicBezTo>
                    <a:pt x="1174" y="831"/>
                    <a:pt x="1174" y="831"/>
                    <a:pt x="1174" y="831"/>
                  </a:cubicBezTo>
                  <a:cubicBezTo>
                    <a:pt x="1181" y="839"/>
                    <a:pt x="1181" y="839"/>
                    <a:pt x="1181" y="839"/>
                  </a:cubicBezTo>
                  <a:cubicBezTo>
                    <a:pt x="1167" y="839"/>
                    <a:pt x="1167" y="839"/>
                    <a:pt x="1167" y="839"/>
                  </a:cubicBezTo>
                  <a:cubicBezTo>
                    <a:pt x="1158" y="854"/>
                    <a:pt x="1158" y="854"/>
                    <a:pt x="1158" y="854"/>
                  </a:cubicBezTo>
                  <a:cubicBezTo>
                    <a:pt x="1177" y="858"/>
                    <a:pt x="1177" y="858"/>
                    <a:pt x="1177" y="858"/>
                  </a:cubicBezTo>
                  <a:cubicBezTo>
                    <a:pt x="1158" y="869"/>
                    <a:pt x="1158" y="869"/>
                    <a:pt x="1158" y="869"/>
                  </a:cubicBezTo>
                  <a:cubicBezTo>
                    <a:pt x="1158" y="869"/>
                    <a:pt x="1165" y="881"/>
                    <a:pt x="1180" y="878"/>
                  </a:cubicBezTo>
                  <a:cubicBezTo>
                    <a:pt x="1199" y="871"/>
                    <a:pt x="1215" y="845"/>
                    <a:pt x="1215" y="845"/>
                  </a:cubicBezTo>
                  <a:cubicBezTo>
                    <a:pt x="1251" y="873"/>
                    <a:pt x="1251" y="873"/>
                    <a:pt x="1251" y="873"/>
                  </a:cubicBezTo>
                  <a:cubicBezTo>
                    <a:pt x="1222" y="860"/>
                    <a:pt x="1222" y="860"/>
                    <a:pt x="1222" y="860"/>
                  </a:cubicBezTo>
                  <a:cubicBezTo>
                    <a:pt x="1214" y="864"/>
                    <a:pt x="1214" y="864"/>
                    <a:pt x="1214" y="864"/>
                  </a:cubicBezTo>
                  <a:cubicBezTo>
                    <a:pt x="1232" y="876"/>
                    <a:pt x="1232" y="876"/>
                    <a:pt x="1232" y="876"/>
                  </a:cubicBezTo>
                  <a:cubicBezTo>
                    <a:pt x="1206" y="871"/>
                    <a:pt x="1206" y="871"/>
                    <a:pt x="1206" y="871"/>
                  </a:cubicBezTo>
                  <a:cubicBezTo>
                    <a:pt x="1194" y="890"/>
                    <a:pt x="1194" y="890"/>
                    <a:pt x="1194" y="890"/>
                  </a:cubicBezTo>
                  <a:cubicBezTo>
                    <a:pt x="1209" y="894"/>
                    <a:pt x="1209" y="894"/>
                    <a:pt x="1209" y="894"/>
                  </a:cubicBezTo>
                  <a:cubicBezTo>
                    <a:pt x="1201" y="909"/>
                    <a:pt x="1201" y="909"/>
                    <a:pt x="1201" y="909"/>
                  </a:cubicBezTo>
                  <a:cubicBezTo>
                    <a:pt x="1204" y="917"/>
                    <a:pt x="1223" y="910"/>
                    <a:pt x="1223" y="910"/>
                  </a:cubicBezTo>
                  <a:cubicBezTo>
                    <a:pt x="1238" y="903"/>
                    <a:pt x="1238" y="903"/>
                    <a:pt x="1238" y="903"/>
                  </a:cubicBezTo>
                  <a:cubicBezTo>
                    <a:pt x="1226" y="937"/>
                    <a:pt x="1226" y="937"/>
                    <a:pt x="1226" y="937"/>
                  </a:cubicBezTo>
                  <a:cubicBezTo>
                    <a:pt x="1240" y="946"/>
                    <a:pt x="1240" y="946"/>
                    <a:pt x="1240" y="946"/>
                  </a:cubicBezTo>
                  <a:cubicBezTo>
                    <a:pt x="1229" y="949"/>
                    <a:pt x="1229" y="949"/>
                    <a:pt x="1229" y="949"/>
                  </a:cubicBezTo>
                  <a:cubicBezTo>
                    <a:pt x="1240" y="961"/>
                    <a:pt x="1240" y="961"/>
                    <a:pt x="1240" y="961"/>
                  </a:cubicBezTo>
                  <a:cubicBezTo>
                    <a:pt x="1240" y="961"/>
                    <a:pt x="1236" y="961"/>
                    <a:pt x="1228" y="956"/>
                  </a:cubicBezTo>
                  <a:cubicBezTo>
                    <a:pt x="1221" y="956"/>
                    <a:pt x="1215" y="925"/>
                    <a:pt x="1211" y="921"/>
                  </a:cubicBezTo>
                  <a:cubicBezTo>
                    <a:pt x="1204" y="921"/>
                    <a:pt x="1196" y="924"/>
                    <a:pt x="1196" y="924"/>
                  </a:cubicBezTo>
                  <a:cubicBezTo>
                    <a:pt x="1196" y="924"/>
                    <a:pt x="1190" y="909"/>
                    <a:pt x="1179" y="904"/>
                  </a:cubicBezTo>
                  <a:cubicBezTo>
                    <a:pt x="1167" y="904"/>
                    <a:pt x="1147" y="930"/>
                    <a:pt x="1147" y="930"/>
                  </a:cubicBezTo>
                  <a:cubicBezTo>
                    <a:pt x="1173" y="935"/>
                    <a:pt x="1173" y="935"/>
                    <a:pt x="1173" y="935"/>
                  </a:cubicBezTo>
                  <a:cubicBezTo>
                    <a:pt x="1173" y="935"/>
                    <a:pt x="1162" y="938"/>
                    <a:pt x="1151" y="937"/>
                  </a:cubicBezTo>
                  <a:cubicBezTo>
                    <a:pt x="1143" y="937"/>
                    <a:pt x="1147" y="949"/>
                    <a:pt x="1142" y="956"/>
                  </a:cubicBezTo>
                  <a:cubicBezTo>
                    <a:pt x="1135" y="963"/>
                    <a:pt x="1119" y="970"/>
                    <a:pt x="1119" y="970"/>
                  </a:cubicBezTo>
                  <a:cubicBezTo>
                    <a:pt x="1157" y="972"/>
                    <a:pt x="1157" y="972"/>
                    <a:pt x="1157" y="972"/>
                  </a:cubicBezTo>
                  <a:cubicBezTo>
                    <a:pt x="1175" y="973"/>
                    <a:pt x="1195" y="962"/>
                    <a:pt x="1195" y="962"/>
                  </a:cubicBezTo>
                  <a:cubicBezTo>
                    <a:pt x="1186" y="977"/>
                    <a:pt x="1186" y="977"/>
                    <a:pt x="1186" y="977"/>
                  </a:cubicBezTo>
                  <a:cubicBezTo>
                    <a:pt x="1220" y="975"/>
                    <a:pt x="1220" y="975"/>
                    <a:pt x="1220" y="975"/>
                  </a:cubicBezTo>
                  <a:cubicBezTo>
                    <a:pt x="1215" y="1009"/>
                    <a:pt x="1215" y="1009"/>
                    <a:pt x="1215" y="1009"/>
                  </a:cubicBezTo>
                  <a:cubicBezTo>
                    <a:pt x="1208" y="994"/>
                    <a:pt x="1208" y="994"/>
                    <a:pt x="1208" y="994"/>
                  </a:cubicBezTo>
                  <a:cubicBezTo>
                    <a:pt x="1179" y="981"/>
                    <a:pt x="1179" y="981"/>
                    <a:pt x="1179" y="981"/>
                  </a:cubicBezTo>
                  <a:cubicBezTo>
                    <a:pt x="1159" y="1003"/>
                    <a:pt x="1159" y="1003"/>
                    <a:pt x="1159" y="1003"/>
                  </a:cubicBezTo>
                  <a:cubicBezTo>
                    <a:pt x="1171" y="980"/>
                    <a:pt x="1171" y="980"/>
                    <a:pt x="1171" y="980"/>
                  </a:cubicBezTo>
                  <a:cubicBezTo>
                    <a:pt x="1126" y="982"/>
                    <a:pt x="1126" y="982"/>
                    <a:pt x="1126" y="982"/>
                  </a:cubicBezTo>
                  <a:cubicBezTo>
                    <a:pt x="1105" y="1031"/>
                    <a:pt x="1105" y="1031"/>
                    <a:pt x="1105" y="1031"/>
                  </a:cubicBezTo>
                  <a:cubicBezTo>
                    <a:pt x="1087" y="1026"/>
                    <a:pt x="1087" y="1026"/>
                    <a:pt x="1087" y="1026"/>
                  </a:cubicBezTo>
                  <a:cubicBezTo>
                    <a:pt x="1083" y="1037"/>
                    <a:pt x="1083" y="1037"/>
                    <a:pt x="1083" y="1037"/>
                  </a:cubicBezTo>
                  <a:cubicBezTo>
                    <a:pt x="1083" y="1037"/>
                    <a:pt x="1079" y="1033"/>
                    <a:pt x="1060" y="1040"/>
                  </a:cubicBezTo>
                  <a:cubicBezTo>
                    <a:pt x="1037" y="1047"/>
                    <a:pt x="1037" y="1058"/>
                    <a:pt x="1037" y="1058"/>
                  </a:cubicBezTo>
                  <a:cubicBezTo>
                    <a:pt x="1069" y="1079"/>
                    <a:pt x="1069" y="1079"/>
                    <a:pt x="1069" y="1079"/>
                  </a:cubicBezTo>
                  <a:cubicBezTo>
                    <a:pt x="1043" y="1078"/>
                    <a:pt x="1043" y="1078"/>
                    <a:pt x="1043" y="1078"/>
                  </a:cubicBezTo>
                  <a:cubicBezTo>
                    <a:pt x="1028" y="1081"/>
                    <a:pt x="1028" y="1081"/>
                    <a:pt x="1028" y="1081"/>
                  </a:cubicBezTo>
                  <a:cubicBezTo>
                    <a:pt x="1050" y="1105"/>
                    <a:pt x="1050" y="1105"/>
                    <a:pt x="1050" y="1105"/>
                  </a:cubicBezTo>
                  <a:cubicBezTo>
                    <a:pt x="1020" y="1096"/>
                    <a:pt x="1020" y="1096"/>
                    <a:pt x="1020" y="1096"/>
                  </a:cubicBezTo>
                  <a:cubicBezTo>
                    <a:pt x="1009" y="1095"/>
                    <a:pt x="1009" y="1095"/>
                    <a:pt x="1009" y="1095"/>
                  </a:cubicBezTo>
                  <a:cubicBezTo>
                    <a:pt x="1030" y="1115"/>
                    <a:pt x="1030" y="1115"/>
                    <a:pt x="1030" y="1115"/>
                  </a:cubicBezTo>
                  <a:cubicBezTo>
                    <a:pt x="1004" y="1110"/>
                    <a:pt x="1004" y="1110"/>
                    <a:pt x="1004" y="1110"/>
                  </a:cubicBezTo>
                  <a:cubicBezTo>
                    <a:pt x="1004" y="1118"/>
                    <a:pt x="1004" y="1118"/>
                    <a:pt x="1004" y="1118"/>
                  </a:cubicBezTo>
                  <a:cubicBezTo>
                    <a:pt x="1015" y="1126"/>
                    <a:pt x="1015" y="1126"/>
                    <a:pt x="1015" y="1126"/>
                  </a:cubicBezTo>
                  <a:cubicBezTo>
                    <a:pt x="1004" y="1129"/>
                    <a:pt x="1004" y="1129"/>
                    <a:pt x="1004" y="1129"/>
                  </a:cubicBezTo>
                  <a:cubicBezTo>
                    <a:pt x="1011" y="1137"/>
                    <a:pt x="1011" y="1137"/>
                    <a:pt x="1011" y="1137"/>
                  </a:cubicBezTo>
                  <a:cubicBezTo>
                    <a:pt x="1026" y="1134"/>
                    <a:pt x="1026" y="1134"/>
                    <a:pt x="1026" y="1134"/>
                  </a:cubicBezTo>
                  <a:cubicBezTo>
                    <a:pt x="1044" y="1147"/>
                    <a:pt x="1044" y="1147"/>
                    <a:pt x="1044" y="1147"/>
                  </a:cubicBezTo>
                  <a:cubicBezTo>
                    <a:pt x="1044" y="1147"/>
                    <a:pt x="1029" y="1142"/>
                    <a:pt x="1018" y="1145"/>
                  </a:cubicBezTo>
                  <a:cubicBezTo>
                    <a:pt x="1006" y="1149"/>
                    <a:pt x="1014" y="1157"/>
                    <a:pt x="1014" y="1157"/>
                  </a:cubicBezTo>
                  <a:cubicBezTo>
                    <a:pt x="1002" y="1156"/>
                    <a:pt x="1002" y="1156"/>
                    <a:pt x="1002" y="1156"/>
                  </a:cubicBezTo>
                  <a:cubicBezTo>
                    <a:pt x="1003" y="1145"/>
                    <a:pt x="1003" y="1145"/>
                    <a:pt x="1003" y="1145"/>
                  </a:cubicBezTo>
                  <a:cubicBezTo>
                    <a:pt x="988" y="1140"/>
                    <a:pt x="988" y="1140"/>
                    <a:pt x="988" y="1140"/>
                  </a:cubicBezTo>
                  <a:cubicBezTo>
                    <a:pt x="984" y="1147"/>
                    <a:pt x="984" y="1147"/>
                    <a:pt x="984" y="1147"/>
                  </a:cubicBezTo>
                  <a:cubicBezTo>
                    <a:pt x="995" y="1159"/>
                    <a:pt x="995" y="1159"/>
                    <a:pt x="995" y="1159"/>
                  </a:cubicBezTo>
                  <a:cubicBezTo>
                    <a:pt x="995" y="1159"/>
                    <a:pt x="982" y="1182"/>
                    <a:pt x="990" y="1190"/>
                  </a:cubicBezTo>
                  <a:cubicBezTo>
                    <a:pt x="1000" y="1198"/>
                    <a:pt x="1031" y="1188"/>
                    <a:pt x="1031" y="1192"/>
                  </a:cubicBezTo>
                  <a:cubicBezTo>
                    <a:pt x="1030" y="1196"/>
                    <a:pt x="1000" y="1198"/>
                    <a:pt x="1000" y="1198"/>
                  </a:cubicBezTo>
                  <a:cubicBezTo>
                    <a:pt x="985" y="1216"/>
                    <a:pt x="985" y="1216"/>
                    <a:pt x="985" y="1216"/>
                  </a:cubicBezTo>
                  <a:cubicBezTo>
                    <a:pt x="992" y="1217"/>
                    <a:pt x="992" y="1217"/>
                    <a:pt x="992" y="1217"/>
                  </a:cubicBezTo>
                  <a:cubicBezTo>
                    <a:pt x="1004" y="1210"/>
                    <a:pt x="1004" y="1210"/>
                    <a:pt x="1004" y="1210"/>
                  </a:cubicBezTo>
                  <a:cubicBezTo>
                    <a:pt x="1034" y="1203"/>
                    <a:pt x="1034" y="1203"/>
                    <a:pt x="1034" y="1203"/>
                  </a:cubicBezTo>
                  <a:cubicBezTo>
                    <a:pt x="1041" y="1204"/>
                    <a:pt x="1041" y="1204"/>
                    <a:pt x="1041" y="1204"/>
                  </a:cubicBezTo>
                  <a:cubicBezTo>
                    <a:pt x="1087" y="1191"/>
                    <a:pt x="1087" y="1191"/>
                    <a:pt x="1087" y="1191"/>
                  </a:cubicBezTo>
                  <a:cubicBezTo>
                    <a:pt x="1060" y="1212"/>
                    <a:pt x="1060" y="1212"/>
                    <a:pt x="1060" y="1212"/>
                  </a:cubicBezTo>
                  <a:cubicBezTo>
                    <a:pt x="1052" y="1212"/>
                    <a:pt x="1052" y="1212"/>
                    <a:pt x="1052" y="1212"/>
                  </a:cubicBezTo>
                  <a:cubicBezTo>
                    <a:pt x="1045" y="1215"/>
                    <a:pt x="1045" y="1215"/>
                    <a:pt x="1045" y="1215"/>
                  </a:cubicBezTo>
                  <a:cubicBezTo>
                    <a:pt x="1059" y="1228"/>
                    <a:pt x="1059" y="1228"/>
                    <a:pt x="1059" y="1228"/>
                  </a:cubicBezTo>
                  <a:cubicBezTo>
                    <a:pt x="1032" y="1234"/>
                    <a:pt x="1032" y="1234"/>
                    <a:pt x="1032" y="1234"/>
                  </a:cubicBezTo>
                  <a:cubicBezTo>
                    <a:pt x="1032" y="1234"/>
                    <a:pt x="1037" y="1215"/>
                    <a:pt x="1033" y="1211"/>
                  </a:cubicBezTo>
                  <a:cubicBezTo>
                    <a:pt x="1026" y="1203"/>
                    <a:pt x="1007" y="1217"/>
                    <a:pt x="999" y="1221"/>
                  </a:cubicBezTo>
                  <a:cubicBezTo>
                    <a:pt x="992" y="1228"/>
                    <a:pt x="958" y="1230"/>
                    <a:pt x="953" y="1242"/>
                  </a:cubicBezTo>
                  <a:cubicBezTo>
                    <a:pt x="946" y="1253"/>
                    <a:pt x="976" y="1247"/>
                    <a:pt x="976" y="1247"/>
                  </a:cubicBezTo>
                  <a:cubicBezTo>
                    <a:pt x="971" y="1269"/>
                    <a:pt x="971" y="1269"/>
                    <a:pt x="971" y="1269"/>
                  </a:cubicBezTo>
                  <a:cubicBezTo>
                    <a:pt x="993" y="1286"/>
                    <a:pt x="993" y="1286"/>
                    <a:pt x="993" y="1286"/>
                  </a:cubicBezTo>
                  <a:cubicBezTo>
                    <a:pt x="993" y="1286"/>
                    <a:pt x="952" y="1272"/>
                    <a:pt x="948" y="1283"/>
                  </a:cubicBezTo>
                  <a:cubicBezTo>
                    <a:pt x="940" y="1295"/>
                    <a:pt x="947" y="1306"/>
                    <a:pt x="947" y="1306"/>
                  </a:cubicBezTo>
                  <a:cubicBezTo>
                    <a:pt x="939" y="1306"/>
                    <a:pt x="939" y="1306"/>
                    <a:pt x="939" y="1306"/>
                  </a:cubicBezTo>
                  <a:cubicBezTo>
                    <a:pt x="931" y="1313"/>
                    <a:pt x="931" y="1313"/>
                    <a:pt x="931" y="1313"/>
                  </a:cubicBezTo>
                  <a:cubicBezTo>
                    <a:pt x="938" y="1325"/>
                    <a:pt x="938" y="1325"/>
                    <a:pt x="938" y="1325"/>
                  </a:cubicBezTo>
                  <a:cubicBezTo>
                    <a:pt x="938" y="1325"/>
                    <a:pt x="927" y="1321"/>
                    <a:pt x="916" y="1332"/>
                  </a:cubicBezTo>
                  <a:cubicBezTo>
                    <a:pt x="904" y="1339"/>
                    <a:pt x="918" y="1366"/>
                    <a:pt x="918" y="1366"/>
                  </a:cubicBezTo>
                  <a:cubicBezTo>
                    <a:pt x="933" y="1371"/>
                    <a:pt x="933" y="1371"/>
                    <a:pt x="933" y="1371"/>
                  </a:cubicBezTo>
                  <a:cubicBezTo>
                    <a:pt x="935" y="1390"/>
                    <a:pt x="935" y="1390"/>
                    <a:pt x="935" y="1390"/>
                  </a:cubicBezTo>
                  <a:cubicBezTo>
                    <a:pt x="924" y="1393"/>
                    <a:pt x="924" y="1393"/>
                    <a:pt x="924" y="1393"/>
                  </a:cubicBezTo>
                  <a:cubicBezTo>
                    <a:pt x="903" y="1358"/>
                    <a:pt x="903" y="1358"/>
                    <a:pt x="903" y="1358"/>
                  </a:cubicBezTo>
                  <a:cubicBezTo>
                    <a:pt x="895" y="1384"/>
                    <a:pt x="895" y="1384"/>
                    <a:pt x="895" y="1384"/>
                  </a:cubicBezTo>
                  <a:cubicBezTo>
                    <a:pt x="910" y="1385"/>
                    <a:pt x="910" y="1385"/>
                    <a:pt x="910" y="1385"/>
                  </a:cubicBezTo>
                  <a:cubicBezTo>
                    <a:pt x="910" y="1385"/>
                    <a:pt x="898" y="1392"/>
                    <a:pt x="890" y="1403"/>
                  </a:cubicBezTo>
                  <a:cubicBezTo>
                    <a:pt x="882" y="1410"/>
                    <a:pt x="889" y="1430"/>
                    <a:pt x="889" y="1430"/>
                  </a:cubicBezTo>
                  <a:cubicBezTo>
                    <a:pt x="870" y="1433"/>
                    <a:pt x="870" y="1433"/>
                    <a:pt x="870" y="1433"/>
                  </a:cubicBezTo>
                  <a:cubicBezTo>
                    <a:pt x="877" y="1441"/>
                    <a:pt x="877" y="1441"/>
                    <a:pt x="877" y="1441"/>
                  </a:cubicBezTo>
                  <a:cubicBezTo>
                    <a:pt x="896" y="1430"/>
                    <a:pt x="896" y="1430"/>
                    <a:pt x="896" y="1430"/>
                  </a:cubicBezTo>
                  <a:cubicBezTo>
                    <a:pt x="897" y="1419"/>
                    <a:pt x="897" y="1419"/>
                    <a:pt x="897" y="1419"/>
                  </a:cubicBezTo>
                  <a:cubicBezTo>
                    <a:pt x="912" y="1412"/>
                    <a:pt x="912" y="1412"/>
                    <a:pt x="912" y="1412"/>
                  </a:cubicBezTo>
                  <a:cubicBezTo>
                    <a:pt x="900" y="1426"/>
                    <a:pt x="900" y="1426"/>
                    <a:pt x="900" y="1426"/>
                  </a:cubicBezTo>
                  <a:cubicBezTo>
                    <a:pt x="915" y="1439"/>
                    <a:pt x="915" y="1439"/>
                    <a:pt x="915" y="1439"/>
                  </a:cubicBezTo>
                  <a:cubicBezTo>
                    <a:pt x="910" y="1454"/>
                    <a:pt x="910" y="1454"/>
                    <a:pt x="910" y="1454"/>
                  </a:cubicBezTo>
                  <a:cubicBezTo>
                    <a:pt x="921" y="1462"/>
                    <a:pt x="921" y="1462"/>
                    <a:pt x="921" y="1462"/>
                  </a:cubicBezTo>
                  <a:cubicBezTo>
                    <a:pt x="964" y="1418"/>
                    <a:pt x="964" y="1418"/>
                    <a:pt x="964" y="1418"/>
                  </a:cubicBezTo>
                  <a:cubicBezTo>
                    <a:pt x="975" y="1426"/>
                    <a:pt x="975" y="1426"/>
                    <a:pt x="975" y="1426"/>
                  </a:cubicBezTo>
                  <a:cubicBezTo>
                    <a:pt x="921" y="1470"/>
                    <a:pt x="921" y="1470"/>
                    <a:pt x="921" y="1470"/>
                  </a:cubicBezTo>
                  <a:cubicBezTo>
                    <a:pt x="906" y="1473"/>
                    <a:pt x="906" y="1473"/>
                    <a:pt x="906" y="1473"/>
                  </a:cubicBezTo>
                  <a:cubicBezTo>
                    <a:pt x="899" y="1446"/>
                    <a:pt x="899" y="1446"/>
                    <a:pt x="899" y="1446"/>
                  </a:cubicBezTo>
                  <a:cubicBezTo>
                    <a:pt x="880" y="1449"/>
                    <a:pt x="880" y="1449"/>
                    <a:pt x="880" y="1449"/>
                  </a:cubicBezTo>
                  <a:cubicBezTo>
                    <a:pt x="876" y="1456"/>
                    <a:pt x="876" y="1456"/>
                    <a:pt x="876" y="1456"/>
                  </a:cubicBezTo>
                  <a:cubicBezTo>
                    <a:pt x="876" y="1456"/>
                    <a:pt x="861" y="1455"/>
                    <a:pt x="861" y="1463"/>
                  </a:cubicBezTo>
                  <a:cubicBezTo>
                    <a:pt x="861" y="1467"/>
                    <a:pt x="845" y="1493"/>
                    <a:pt x="833" y="1492"/>
                  </a:cubicBezTo>
                  <a:cubicBezTo>
                    <a:pt x="822" y="1495"/>
                    <a:pt x="799" y="1510"/>
                    <a:pt x="799" y="1510"/>
                  </a:cubicBezTo>
                  <a:cubicBezTo>
                    <a:pt x="806" y="1518"/>
                    <a:pt x="806" y="1518"/>
                    <a:pt x="806" y="1518"/>
                  </a:cubicBezTo>
                  <a:cubicBezTo>
                    <a:pt x="806" y="1518"/>
                    <a:pt x="779" y="1532"/>
                    <a:pt x="794" y="1544"/>
                  </a:cubicBezTo>
                  <a:cubicBezTo>
                    <a:pt x="805" y="1552"/>
                    <a:pt x="832" y="1515"/>
                    <a:pt x="832" y="1515"/>
                  </a:cubicBezTo>
                  <a:cubicBezTo>
                    <a:pt x="871" y="1498"/>
                    <a:pt x="871" y="1498"/>
                    <a:pt x="871" y="1498"/>
                  </a:cubicBezTo>
                  <a:cubicBezTo>
                    <a:pt x="840" y="1523"/>
                    <a:pt x="840" y="1523"/>
                    <a:pt x="840" y="1523"/>
                  </a:cubicBezTo>
                  <a:cubicBezTo>
                    <a:pt x="854" y="1535"/>
                    <a:pt x="854" y="1535"/>
                    <a:pt x="854" y="1535"/>
                  </a:cubicBezTo>
                  <a:cubicBezTo>
                    <a:pt x="854" y="1535"/>
                    <a:pt x="835" y="1538"/>
                    <a:pt x="820" y="1545"/>
                  </a:cubicBezTo>
                  <a:cubicBezTo>
                    <a:pt x="801" y="1552"/>
                    <a:pt x="811" y="1571"/>
                    <a:pt x="811" y="1571"/>
                  </a:cubicBezTo>
                  <a:cubicBezTo>
                    <a:pt x="800" y="1575"/>
                    <a:pt x="800" y="1575"/>
                    <a:pt x="800" y="1575"/>
                  </a:cubicBezTo>
                  <a:cubicBezTo>
                    <a:pt x="785" y="1563"/>
                    <a:pt x="785" y="1563"/>
                    <a:pt x="785" y="1563"/>
                  </a:cubicBezTo>
                  <a:cubicBezTo>
                    <a:pt x="774" y="1570"/>
                    <a:pt x="774" y="1570"/>
                    <a:pt x="774" y="1570"/>
                  </a:cubicBezTo>
                  <a:cubicBezTo>
                    <a:pt x="774" y="1570"/>
                    <a:pt x="784" y="1593"/>
                    <a:pt x="791" y="1597"/>
                  </a:cubicBezTo>
                  <a:cubicBezTo>
                    <a:pt x="795" y="1605"/>
                    <a:pt x="829" y="1580"/>
                    <a:pt x="829" y="1580"/>
                  </a:cubicBezTo>
                  <a:cubicBezTo>
                    <a:pt x="809" y="1610"/>
                    <a:pt x="809" y="1610"/>
                    <a:pt x="809" y="1610"/>
                  </a:cubicBezTo>
                  <a:cubicBezTo>
                    <a:pt x="790" y="1620"/>
                    <a:pt x="790" y="1620"/>
                    <a:pt x="790" y="1620"/>
                  </a:cubicBezTo>
                  <a:cubicBezTo>
                    <a:pt x="766" y="1577"/>
                    <a:pt x="766" y="1577"/>
                    <a:pt x="766" y="1577"/>
                  </a:cubicBezTo>
                  <a:cubicBezTo>
                    <a:pt x="731" y="1602"/>
                    <a:pt x="731" y="1602"/>
                    <a:pt x="731" y="1602"/>
                  </a:cubicBezTo>
                  <a:cubicBezTo>
                    <a:pt x="742" y="1614"/>
                    <a:pt x="742" y="1614"/>
                    <a:pt x="742" y="1614"/>
                  </a:cubicBezTo>
                  <a:cubicBezTo>
                    <a:pt x="720" y="1605"/>
                    <a:pt x="720" y="1605"/>
                    <a:pt x="720" y="1605"/>
                  </a:cubicBezTo>
                  <a:cubicBezTo>
                    <a:pt x="712" y="1616"/>
                    <a:pt x="712" y="1616"/>
                    <a:pt x="712" y="1616"/>
                  </a:cubicBezTo>
                  <a:cubicBezTo>
                    <a:pt x="726" y="1629"/>
                    <a:pt x="726" y="1629"/>
                    <a:pt x="726" y="1629"/>
                  </a:cubicBezTo>
                  <a:cubicBezTo>
                    <a:pt x="711" y="1632"/>
                    <a:pt x="711" y="1632"/>
                    <a:pt x="711" y="1632"/>
                  </a:cubicBezTo>
                  <a:cubicBezTo>
                    <a:pt x="711" y="1632"/>
                    <a:pt x="676" y="1664"/>
                    <a:pt x="672" y="1668"/>
                  </a:cubicBezTo>
                  <a:cubicBezTo>
                    <a:pt x="672" y="1672"/>
                    <a:pt x="683" y="1684"/>
                    <a:pt x="683" y="1684"/>
                  </a:cubicBezTo>
                  <a:cubicBezTo>
                    <a:pt x="660" y="1679"/>
                    <a:pt x="660" y="1679"/>
                    <a:pt x="660" y="1679"/>
                  </a:cubicBezTo>
                  <a:cubicBezTo>
                    <a:pt x="651" y="1709"/>
                    <a:pt x="651" y="1709"/>
                    <a:pt x="651" y="1709"/>
                  </a:cubicBezTo>
                  <a:cubicBezTo>
                    <a:pt x="651" y="1709"/>
                    <a:pt x="670" y="1710"/>
                    <a:pt x="670" y="1718"/>
                  </a:cubicBezTo>
                  <a:cubicBezTo>
                    <a:pt x="669" y="1725"/>
                    <a:pt x="639" y="1732"/>
                    <a:pt x="620" y="1734"/>
                  </a:cubicBezTo>
                  <a:cubicBezTo>
                    <a:pt x="601" y="1741"/>
                    <a:pt x="600" y="1776"/>
                    <a:pt x="600" y="1776"/>
                  </a:cubicBezTo>
                  <a:cubicBezTo>
                    <a:pt x="600" y="1776"/>
                    <a:pt x="657" y="1751"/>
                    <a:pt x="653" y="1767"/>
                  </a:cubicBezTo>
                  <a:cubicBezTo>
                    <a:pt x="652" y="1782"/>
                    <a:pt x="626" y="1777"/>
                    <a:pt x="626" y="1777"/>
                  </a:cubicBezTo>
                  <a:cubicBezTo>
                    <a:pt x="629" y="1788"/>
                    <a:pt x="629" y="1788"/>
                    <a:pt x="629" y="1788"/>
                  </a:cubicBezTo>
                  <a:cubicBezTo>
                    <a:pt x="647" y="1797"/>
                    <a:pt x="647" y="1797"/>
                    <a:pt x="647" y="1797"/>
                  </a:cubicBezTo>
                  <a:cubicBezTo>
                    <a:pt x="636" y="1808"/>
                    <a:pt x="636" y="1808"/>
                    <a:pt x="636" y="1808"/>
                  </a:cubicBezTo>
                  <a:cubicBezTo>
                    <a:pt x="643" y="1820"/>
                    <a:pt x="643" y="1820"/>
                    <a:pt x="643" y="1820"/>
                  </a:cubicBezTo>
                  <a:cubicBezTo>
                    <a:pt x="704" y="1792"/>
                    <a:pt x="704" y="1792"/>
                    <a:pt x="704" y="1792"/>
                  </a:cubicBezTo>
                  <a:cubicBezTo>
                    <a:pt x="704" y="1792"/>
                    <a:pt x="715" y="1781"/>
                    <a:pt x="719" y="1777"/>
                  </a:cubicBezTo>
                  <a:cubicBezTo>
                    <a:pt x="727" y="1774"/>
                    <a:pt x="731" y="1766"/>
                    <a:pt x="742" y="1763"/>
                  </a:cubicBezTo>
                  <a:cubicBezTo>
                    <a:pt x="750" y="1764"/>
                    <a:pt x="758" y="1752"/>
                    <a:pt x="758" y="1741"/>
                  </a:cubicBezTo>
                  <a:cubicBezTo>
                    <a:pt x="759" y="1730"/>
                    <a:pt x="717" y="1747"/>
                    <a:pt x="717" y="1747"/>
                  </a:cubicBezTo>
                  <a:cubicBezTo>
                    <a:pt x="717" y="1747"/>
                    <a:pt x="744" y="1729"/>
                    <a:pt x="756" y="1722"/>
                  </a:cubicBezTo>
                  <a:cubicBezTo>
                    <a:pt x="763" y="1718"/>
                    <a:pt x="768" y="1703"/>
                    <a:pt x="786" y="1704"/>
                  </a:cubicBezTo>
                  <a:cubicBezTo>
                    <a:pt x="801" y="1705"/>
                    <a:pt x="804" y="1716"/>
                    <a:pt x="804" y="1716"/>
                  </a:cubicBezTo>
                  <a:cubicBezTo>
                    <a:pt x="766" y="1734"/>
                    <a:pt x="766" y="1734"/>
                    <a:pt x="766" y="1734"/>
                  </a:cubicBezTo>
                  <a:cubicBezTo>
                    <a:pt x="762" y="1745"/>
                    <a:pt x="762" y="1745"/>
                    <a:pt x="762" y="1745"/>
                  </a:cubicBezTo>
                  <a:cubicBezTo>
                    <a:pt x="762" y="1745"/>
                    <a:pt x="792" y="1746"/>
                    <a:pt x="795" y="1758"/>
                  </a:cubicBezTo>
                  <a:cubicBezTo>
                    <a:pt x="795" y="1770"/>
                    <a:pt x="761" y="1776"/>
                    <a:pt x="749" y="1779"/>
                  </a:cubicBezTo>
                  <a:cubicBezTo>
                    <a:pt x="738" y="1778"/>
                    <a:pt x="719" y="1797"/>
                    <a:pt x="714" y="1808"/>
                  </a:cubicBezTo>
                  <a:cubicBezTo>
                    <a:pt x="714" y="1819"/>
                    <a:pt x="730" y="1801"/>
                    <a:pt x="737" y="1805"/>
                  </a:cubicBezTo>
                  <a:cubicBezTo>
                    <a:pt x="740" y="1813"/>
                    <a:pt x="729" y="1816"/>
                    <a:pt x="725" y="1820"/>
                  </a:cubicBezTo>
                  <a:cubicBezTo>
                    <a:pt x="717" y="1827"/>
                    <a:pt x="736" y="1832"/>
                    <a:pt x="736" y="1832"/>
                  </a:cubicBezTo>
                  <a:cubicBezTo>
                    <a:pt x="724" y="1839"/>
                    <a:pt x="724" y="1839"/>
                    <a:pt x="724" y="1839"/>
                  </a:cubicBezTo>
                  <a:cubicBezTo>
                    <a:pt x="724" y="1839"/>
                    <a:pt x="687" y="1826"/>
                    <a:pt x="665" y="1832"/>
                  </a:cubicBezTo>
                  <a:cubicBezTo>
                    <a:pt x="642" y="1839"/>
                    <a:pt x="660" y="1859"/>
                    <a:pt x="660" y="1859"/>
                  </a:cubicBezTo>
                  <a:cubicBezTo>
                    <a:pt x="637" y="1854"/>
                    <a:pt x="637" y="1854"/>
                    <a:pt x="637" y="1854"/>
                  </a:cubicBezTo>
                  <a:cubicBezTo>
                    <a:pt x="618" y="1861"/>
                    <a:pt x="618" y="1861"/>
                    <a:pt x="618" y="1861"/>
                  </a:cubicBezTo>
                  <a:cubicBezTo>
                    <a:pt x="638" y="1831"/>
                    <a:pt x="638" y="1831"/>
                    <a:pt x="638" y="1831"/>
                  </a:cubicBezTo>
                  <a:cubicBezTo>
                    <a:pt x="622" y="1780"/>
                    <a:pt x="622" y="1780"/>
                    <a:pt x="622" y="1780"/>
                  </a:cubicBezTo>
                  <a:cubicBezTo>
                    <a:pt x="595" y="1791"/>
                    <a:pt x="595" y="1791"/>
                    <a:pt x="595" y="1791"/>
                  </a:cubicBezTo>
                  <a:cubicBezTo>
                    <a:pt x="591" y="1798"/>
                    <a:pt x="591" y="1798"/>
                    <a:pt x="591" y="1798"/>
                  </a:cubicBezTo>
                  <a:cubicBezTo>
                    <a:pt x="561" y="1808"/>
                    <a:pt x="561" y="1808"/>
                    <a:pt x="561" y="1808"/>
                  </a:cubicBezTo>
                  <a:cubicBezTo>
                    <a:pt x="557" y="1819"/>
                    <a:pt x="557" y="1819"/>
                    <a:pt x="557" y="1819"/>
                  </a:cubicBezTo>
                  <a:cubicBezTo>
                    <a:pt x="583" y="1824"/>
                    <a:pt x="583" y="1824"/>
                    <a:pt x="583" y="1824"/>
                  </a:cubicBezTo>
                  <a:cubicBezTo>
                    <a:pt x="556" y="1827"/>
                    <a:pt x="556" y="1827"/>
                    <a:pt x="556" y="1827"/>
                  </a:cubicBezTo>
                  <a:cubicBezTo>
                    <a:pt x="552" y="1842"/>
                    <a:pt x="552" y="1842"/>
                    <a:pt x="552" y="1842"/>
                  </a:cubicBezTo>
                  <a:cubicBezTo>
                    <a:pt x="574" y="1847"/>
                    <a:pt x="574" y="1847"/>
                    <a:pt x="574" y="1847"/>
                  </a:cubicBezTo>
                  <a:cubicBezTo>
                    <a:pt x="533" y="1853"/>
                    <a:pt x="533" y="1853"/>
                    <a:pt x="533" y="1853"/>
                  </a:cubicBezTo>
                  <a:cubicBezTo>
                    <a:pt x="549" y="1827"/>
                    <a:pt x="549" y="1827"/>
                    <a:pt x="549" y="1827"/>
                  </a:cubicBezTo>
                  <a:cubicBezTo>
                    <a:pt x="542" y="1819"/>
                    <a:pt x="542" y="1819"/>
                    <a:pt x="542" y="1819"/>
                  </a:cubicBezTo>
                  <a:cubicBezTo>
                    <a:pt x="522" y="1833"/>
                    <a:pt x="522" y="1833"/>
                    <a:pt x="522" y="1833"/>
                  </a:cubicBezTo>
                  <a:cubicBezTo>
                    <a:pt x="515" y="1825"/>
                    <a:pt x="515" y="1825"/>
                    <a:pt x="515" y="1825"/>
                  </a:cubicBezTo>
                  <a:cubicBezTo>
                    <a:pt x="500" y="1832"/>
                    <a:pt x="500" y="1832"/>
                    <a:pt x="500" y="1832"/>
                  </a:cubicBezTo>
                  <a:cubicBezTo>
                    <a:pt x="514" y="1848"/>
                    <a:pt x="514" y="1848"/>
                    <a:pt x="514" y="1848"/>
                  </a:cubicBezTo>
                  <a:cubicBezTo>
                    <a:pt x="488" y="1847"/>
                    <a:pt x="488" y="1847"/>
                    <a:pt x="488" y="1847"/>
                  </a:cubicBezTo>
                  <a:cubicBezTo>
                    <a:pt x="476" y="1858"/>
                    <a:pt x="476" y="1858"/>
                    <a:pt x="476" y="1858"/>
                  </a:cubicBezTo>
                  <a:cubicBezTo>
                    <a:pt x="490" y="1877"/>
                    <a:pt x="490" y="1877"/>
                    <a:pt x="490" y="1877"/>
                  </a:cubicBezTo>
                  <a:cubicBezTo>
                    <a:pt x="505" y="1882"/>
                    <a:pt x="505" y="1882"/>
                    <a:pt x="505" y="1882"/>
                  </a:cubicBezTo>
                  <a:cubicBezTo>
                    <a:pt x="486" y="1885"/>
                    <a:pt x="486" y="1885"/>
                    <a:pt x="486" y="1885"/>
                  </a:cubicBezTo>
                  <a:cubicBezTo>
                    <a:pt x="478" y="1896"/>
                    <a:pt x="478" y="1896"/>
                    <a:pt x="478" y="1896"/>
                  </a:cubicBezTo>
                  <a:cubicBezTo>
                    <a:pt x="445" y="1891"/>
                    <a:pt x="445" y="1891"/>
                    <a:pt x="445" y="1891"/>
                  </a:cubicBezTo>
                  <a:cubicBezTo>
                    <a:pt x="444" y="1906"/>
                    <a:pt x="444" y="1906"/>
                    <a:pt x="444" y="1906"/>
                  </a:cubicBezTo>
                  <a:cubicBezTo>
                    <a:pt x="465" y="1934"/>
                    <a:pt x="465" y="1934"/>
                    <a:pt x="465" y="1934"/>
                  </a:cubicBezTo>
                  <a:cubicBezTo>
                    <a:pt x="484" y="1927"/>
                    <a:pt x="484" y="1927"/>
                    <a:pt x="484" y="1927"/>
                  </a:cubicBezTo>
                  <a:cubicBezTo>
                    <a:pt x="488" y="1931"/>
                    <a:pt x="488" y="1931"/>
                    <a:pt x="488" y="1931"/>
                  </a:cubicBezTo>
                  <a:cubicBezTo>
                    <a:pt x="465" y="1945"/>
                    <a:pt x="465" y="1945"/>
                    <a:pt x="465" y="1945"/>
                  </a:cubicBezTo>
                  <a:cubicBezTo>
                    <a:pt x="479" y="1953"/>
                    <a:pt x="479" y="1953"/>
                    <a:pt x="479" y="1953"/>
                  </a:cubicBezTo>
                  <a:cubicBezTo>
                    <a:pt x="475" y="1957"/>
                    <a:pt x="475" y="1957"/>
                    <a:pt x="475" y="1957"/>
                  </a:cubicBezTo>
                  <a:cubicBezTo>
                    <a:pt x="457" y="1949"/>
                    <a:pt x="457" y="1949"/>
                    <a:pt x="457" y="1949"/>
                  </a:cubicBezTo>
                  <a:cubicBezTo>
                    <a:pt x="454" y="1925"/>
                    <a:pt x="454" y="1925"/>
                    <a:pt x="454" y="1925"/>
                  </a:cubicBezTo>
                  <a:cubicBezTo>
                    <a:pt x="433" y="1894"/>
                    <a:pt x="433" y="1894"/>
                    <a:pt x="433" y="1894"/>
                  </a:cubicBezTo>
                  <a:cubicBezTo>
                    <a:pt x="403" y="1912"/>
                    <a:pt x="403" y="1912"/>
                    <a:pt x="403" y="1912"/>
                  </a:cubicBezTo>
                  <a:cubicBezTo>
                    <a:pt x="410" y="1916"/>
                    <a:pt x="410" y="1916"/>
                    <a:pt x="410" y="1916"/>
                  </a:cubicBezTo>
                  <a:cubicBezTo>
                    <a:pt x="417" y="1916"/>
                    <a:pt x="417" y="1916"/>
                    <a:pt x="417" y="1916"/>
                  </a:cubicBezTo>
                  <a:cubicBezTo>
                    <a:pt x="432" y="1932"/>
                    <a:pt x="432" y="1932"/>
                    <a:pt x="432" y="1932"/>
                  </a:cubicBezTo>
                  <a:cubicBezTo>
                    <a:pt x="430" y="1959"/>
                    <a:pt x="430" y="1959"/>
                    <a:pt x="430" y="1959"/>
                  </a:cubicBezTo>
                  <a:cubicBezTo>
                    <a:pt x="463" y="1983"/>
                    <a:pt x="463" y="1983"/>
                    <a:pt x="463" y="1983"/>
                  </a:cubicBezTo>
                  <a:cubicBezTo>
                    <a:pt x="466" y="1991"/>
                    <a:pt x="466" y="1991"/>
                    <a:pt x="466" y="1991"/>
                  </a:cubicBezTo>
                  <a:cubicBezTo>
                    <a:pt x="427" y="1962"/>
                    <a:pt x="427" y="1962"/>
                    <a:pt x="427" y="1962"/>
                  </a:cubicBezTo>
                  <a:cubicBezTo>
                    <a:pt x="428" y="1928"/>
                    <a:pt x="428" y="1928"/>
                    <a:pt x="428" y="1928"/>
                  </a:cubicBezTo>
                  <a:cubicBezTo>
                    <a:pt x="398" y="1927"/>
                    <a:pt x="398" y="1927"/>
                    <a:pt x="398" y="1927"/>
                  </a:cubicBezTo>
                  <a:cubicBezTo>
                    <a:pt x="390" y="1938"/>
                    <a:pt x="390" y="1938"/>
                    <a:pt x="390" y="1938"/>
                  </a:cubicBezTo>
                  <a:cubicBezTo>
                    <a:pt x="395" y="1919"/>
                    <a:pt x="395" y="1919"/>
                    <a:pt x="395" y="1919"/>
                  </a:cubicBezTo>
                  <a:cubicBezTo>
                    <a:pt x="380" y="1918"/>
                    <a:pt x="380" y="1918"/>
                    <a:pt x="380" y="1918"/>
                  </a:cubicBezTo>
                  <a:cubicBezTo>
                    <a:pt x="376" y="1929"/>
                    <a:pt x="376" y="1929"/>
                    <a:pt x="376" y="1929"/>
                  </a:cubicBezTo>
                  <a:cubicBezTo>
                    <a:pt x="357" y="1932"/>
                    <a:pt x="357" y="1932"/>
                    <a:pt x="357" y="1932"/>
                  </a:cubicBezTo>
                  <a:cubicBezTo>
                    <a:pt x="339" y="1908"/>
                    <a:pt x="339" y="1908"/>
                    <a:pt x="339" y="1908"/>
                  </a:cubicBezTo>
                  <a:cubicBezTo>
                    <a:pt x="339" y="1908"/>
                    <a:pt x="324" y="1908"/>
                    <a:pt x="301" y="1922"/>
                  </a:cubicBezTo>
                  <a:cubicBezTo>
                    <a:pt x="282" y="1940"/>
                    <a:pt x="326" y="1942"/>
                    <a:pt x="330" y="1950"/>
                  </a:cubicBezTo>
                  <a:cubicBezTo>
                    <a:pt x="329" y="1958"/>
                    <a:pt x="318" y="1953"/>
                    <a:pt x="307" y="1953"/>
                  </a:cubicBezTo>
                  <a:cubicBezTo>
                    <a:pt x="292" y="1956"/>
                    <a:pt x="302" y="1976"/>
                    <a:pt x="302" y="1976"/>
                  </a:cubicBezTo>
                  <a:cubicBezTo>
                    <a:pt x="302" y="1976"/>
                    <a:pt x="363" y="1959"/>
                    <a:pt x="366" y="1967"/>
                  </a:cubicBezTo>
                  <a:cubicBezTo>
                    <a:pt x="370" y="1971"/>
                    <a:pt x="348" y="1970"/>
                    <a:pt x="348" y="1970"/>
                  </a:cubicBezTo>
                  <a:cubicBezTo>
                    <a:pt x="347" y="1982"/>
                    <a:pt x="347" y="1982"/>
                    <a:pt x="347" y="1982"/>
                  </a:cubicBezTo>
                  <a:cubicBezTo>
                    <a:pt x="347" y="1982"/>
                    <a:pt x="377" y="1972"/>
                    <a:pt x="396" y="1969"/>
                  </a:cubicBezTo>
                  <a:cubicBezTo>
                    <a:pt x="415" y="1969"/>
                    <a:pt x="425" y="1989"/>
                    <a:pt x="425" y="1989"/>
                  </a:cubicBezTo>
                  <a:cubicBezTo>
                    <a:pt x="425" y="1989"/>
                    <a:pt x="411" y="1977"/>
                    <a:pt x="400" y="1973"/>
                  </a:cubicBezTo>
                  <a:cubicBezTo>
                    <a:pt x="392" y="1972"/>
                    <a:pt x="362" y="1982"/>
                    <a:pt x="362" y="1982"/>
                  </a:cubicBezTo>
                  <a:cubicBezTo>
                    <a:pt x="361" y="2001"/>
                    <a:pt x="361" y="2001"/>
                    <a:pt x="361" y="2001"/>
                  </a:cubicBezTo>
                  <a:cubicBezTo>
                    <a:pt x="358" y="1994"/>
                    <a:pt x="358" y="1994"/>
                    <a:pt x="358" y="1994"/>
                  </a:cubicBezTo>
                  <a:cubicBezTo>
                    <a:pt x="350" y="1997"/>
                    <a:pt x="350" y="1997"/>
                    <a:pt x="350" y="1997"/>
                  </a:cubicBezTo>
                  <a:cubicBezTo>
                    <a:pt x="357" y="2013"/>
                    <a:pt x="357" y="2013"/>
                    <a:pt x="357" y="2013"/>
                  </a:cubicBezTo>
                  <a:cubicBezTo>
                    <a:pt x="376" y="2013"/>
                    <a:pt x="376" y="2013"/>
                    <a:pt x="376" y="2013"/>
                  </a:cubicBezTo>
                  <a:cubicBezTo>
                    <a:pt x="360" y="2028"/>
                    <a:pt x="360" y="2028"/>
                    <a:pt x="360" y="2028"/>
                  </a:cubicBezTo>
                  <a:cubicBezTo>
                    <a:pt x="335" y="2004"/>
                    <a:pt x="335" y="2004"/>
                    <a:pt x="335" y="2004"/>
                  </a:cubicBezTo>
                  <a:cubicBezTo>
                    <a:pt x="320" y="1996"/>
                    <a:pt x="320" y="1996"/>
                    <a:pt x="320" y="1996"/>
                  </a:cubicBezTo>
                  <a:cubicBezTo>
                    <a:pt x="320" y="2007"/>
                    <a:pt x="320" y="2007"/>
                    <a:pt x="320" y="2007"/>
                  </a:cubicBezTo>
                  <a:cubicBezTo>
                    <a:pt x="320" y="2007"/>
                    <a:pt x="313" y="1991"/>
                    <a:pt x="302" y="1987"/>
                  </a:cubicBezTo>
                  <a:cubicBezTo>
                    <a:pt x="291" y="1983"/>
                    <a:pt x="290" y="1998"/>
                    <a:pt x="290" y="1998"/>
                  </a:cubicBezTo>
                  <a:cubicBezTo>
                    <a:pt x="290" y="1998"/>
                    <a:pt x="283" y="1990"/>
                    <a:pt x="280" y="1986"/>
                  </a:cubicBezTo>
                  <a:cubicBezTo>
                    <a:pt x="272" y="1986"/>
                    <a:pt x="257" y="1996"/>
                    <a:pt x="257" y="1996"/>
                  </a:cubicBezTo>
                  <a:cubicBezTo>
                    <a:pt x="257" y="1996"/>
                    <a:pt x="249" y="1992"/>
                    <a:pt x="242" y="1988"/>
                  </a:cubicBezTo>
                  <a:cubicBezTo>
                    <a:pt x="231" y="1987"/>
                    <a:pt x="227" y="1999"/>
                    <a:pt x="219" y="2010"/>
                  </a:cubicBezTo>
                  <a:cubicBezTo>
                    <a:pt x="214" y="2017"/>
                    <a:pt x="256" y="2008"/>
                    <a:pt x="256" y="2008"/>
                  </a:cubicBezTo>
                  <a:cubicBezTo>
                    <a:pt x="256" y="2008"/>
                    <a:pt x="285" y="2028"/>
                    <a:pt x="292" y="2036"/>
                  </a:cubicBezTo>
                  <a:cubicBezTo>
                    <a:pt x="296" y="2040"/>
                    <a:pt x="291" y="2059"/>
                    <a:pt x="291" y="2059"/>
                  </a:cubicBezTo>
                  <a:cubicBezTo>
                    <a:pt x="298" y="2071"/>
                    <a:pt x="298" y="2071"/>
                    <a:pt x="298" y="2071"/>
                  </a:cubicBezTo>
                  <a:cubicBezTo>
                    <a:pt x="317" y="2076"/>
                    <a:pt x="317" y="2076"/>
                    <a:pt x="317" y="2076"/>
                  </a:cubicBezTo>
                  <a:cubicBezTo>
                    <a:pt x="324" y="2072"/>
                    <a:pt x="324" y="2072"/>
                    <a:pt x="324" y="2072"/>
                  </a:cubicBezTo>
                  <a:cubicBezTo>
                    <a:pt x="320" y="2080"/>
                    <a:pt x="320" y="2080"/>
                    <a:pt x="320" y="2080"/>
                  </a:cubicBezTo>
                  <a:cubicBezTo>
                    <a:pt x="294" y="2078"/>
                    <a:pt x="294" y="2078"/>
                    <a:pt x="294" y="2078"/>
                  </a:cubicBezTo>
                  <a:cubicBezTo>
                    <a:pt x="297" y="2086"/>
                    <a:pt x="297" y="2086"/>
                    <a:pt x="297" y="2086"/>
                  </a:cubicBezTo>
                  <a:cubicBezTo>
                    <a:pt x="285" y="2109"/>
                    <a:pt x="285" y="2109"/>
                    <a:pt x="285" y="2109"/>
                  </a:cubicBezTo>
                  <a:cubicBezTo>
                    <a:pt x="292" y="2117"/>
                    <a:pt x="292" y="2117"/>
                    <a:pt x="292" y="2117"/>
                  </a:cubicBezTo>
                  <a:cubicBezTo>
                    <a:pt x="274" y="2112"/>
                    <a:pt x="274" y="2112"/>
                    <a:pt x="274" y="2112"/>
                  </a:cubicBezTo>
                  <a:cubicBezTo>
                    <a:pt x="290" y="2082"/>
                    <a:pt x="290" y="2082"/>
                    <a:pt x="290" y="2082"/>
                  </a:cubicBezTo>
                  <a:cubicBezTo>
                    <a:pt x="283" y="2066"/>
                    <a:pt x="283" y="2066"/>
                    <a:pt x="283" y="2066"/>
                  </a:cubicBezTo>
                  <a:cubicBezTo>
                    <a:pt x="285" y="2036"/>
                    <a:pt x="285" y="2036"/>
                    <a:pt x="285" y="2036"/>
                  </a:cubicBezTo>
                  <a:cubicBezTo>
                    <a:pt x="251" y="2031"/>
                    <a:pt x="251" y="2031"/>
                    <a:pt x="251" y="2031"/>
                  </a:cubicBezTo>
                  <a:cubicBezTo>
                    <a:pt x="251" y="2046"/>
                    <a:pt x="251" y="2046"/>
                    <a:pt x="251" y="2046"/>
                  </a:cubicBezTo>
                  <a:cubicBezTo>
                    <a:pt x="240" y="2038"/>
                    <a:pt x="240" y="2038"/>
                    <a:pt x="240" y="2038"/>
                  </a:cubicBezTo>
                  <a:cubicBezTo>
                    <a:pt x="229" y="2037"/>
                    <a:pt x="229" y="2037"/>
                    <a:pt x="229" y="2037"/>
                  </a:cubicBezTo>
                  <a:cubicBezTo>
                    <a:pt x="245" y="2095"/>
                    <a:pt x="245" y="2095"/>
                    <a:pt x="245" y="2095"/>
                  </a:cubicBezTo>
                  <a:cubicBezTo>
                    <a:pt x="240" y="2103"/>
                    <a:pt x="240" y="2103"/>
                    <a:pt x="240" y="2103"/>
                  </a:cubicBezTo>
                  <a:cubicBezTo>
                    <a:pt x="234" y="2079"/>
                    <a:pt x="234" y="2079"/>
                    <a:pt x="234" y="2079"/>
                  </a:cubicBezTo>
                  <a:cubicBezTo>
                    <a:pt x="224" y="2064"/>
                    <a:pt x="224" y="2064"/>
                    <a:pt x="224" y="2064"/>
                  </a:cubicBezTo>
                  <a:cubicBezTo>
                    <a:pt x="224" y="2064"/>
                    <a:pt x="228" y="2049"/>
                    <a:pt x="217" y="2044"/>
                  </a:cubicBezTo>
                  <a:cubicBezTo>
                    <a:pt x="210" y="2040"/>
                    <a:pt x="179" y="2065"/>
                    <a:pt x="179" y="2065"/>
                  </a:cubicBezTo>
                  <a:cubicBezTo>
                    <a:pt x="189" y="2077"/>
                    <a:pt x="189" y="2077"/>
                    <a:pt x="189" y="2077"/>
                  </a:cubicBezTo>
                  <a:cubicBezTo>
                    <a:pt x="171" y="2076"/>
                    <a:pt x="171" y="2076"/>
                    <a:pt x="171" y="2076"/>
                  </a:cubicBezTo>
                  <a:cubicBezTo>
                    <a:pt x="171" y="2076"/>
                    <a:pt x="178" y="2081"/>
                    <a:pt x="185" y="2089"/>
                  </a:cubicBezTo>
                  <a:cubicBezTo>
                    <a:pt x="192" y="2100"/>
                    <a:pt x="206" y="2112"/>
                    <a:pt x="206" y="2112"/>
                  </a:cubicBezTo>
                  <a:cubicBezTo>
                    <a:pt x="184" y="2108"/>
                    <a:pt x="184" y="2108"/>
                    <a:pt x="184" y="2108"/>
                  </a:cubicBezTo>
                  <a:cubicBezTo>
                    <a:pt x="177" y="2100"/>
                    <a:pt x="177" y="2100"/>
                    <a:pt x="177" y="2100"/>
                  </a:cubicBezTo>
                  <a:cubicBezTo>
                    <a:pt x="161" y="2114"/>
                    <a:pt x="161" y="2114"/>
                    <a:pt x="161" y="2114"/>
                  </a:cubicBezTo>
                  <a:cubicBezTo>
                    <a:pt x="174" y="2088"/>
                    <a:pt x="174" y="2088"/>
                    <a:pt x="174" y="2088"/>
                  </a:cubicBezTo>
                  <a:cubicBezTo>
                    <a:pt x="174" y="2088"/>
                    <a:pt x="170" y="2080"/>
                    <a:pt x="155" y="2080"/>
                  </a:cubicBezTo>
                  <a:cubicBezTo>
                    <a:pt x="141" y="2079"/>
                    <a:pt x="144" y="2094"/>
                    <a:pt x="144" y="2094"/>
                  </a:cubicBezTo>
                  <a:cubicBezTo>
                    <a:pt x="144" y="2094"/>
                    <a:pt x="133" y="2078"/>
                    <a:pt x="126" y="2078"/>
                  </a:cubicBezTo>
                  <a:cubicBezTo>
                    <a:pt x="114" y="2078"/>
                    <a:pt x="110" y="2093"/>
                    <a:pt x="110" y="2093"/>
                  </a:cubicBezTo>
                  <a:cubicBezTo>
                    <a:pt x="128" y="2105"/>
                    <a:pt x="128" y="2105"/>
                    <a:pt x="128" y="2105"/>
                  </a:cubicBezTo>
                  <a:cubicBezTo>
                    <a:pt x="124" y="2109"/>
                    <a:pt x="124" y="2109"/>
                    <a:pt x="124" y="2109"/>
                  </a:cubicBezTo>
                  <a:cubicBezTo>
                    <a:pt x="103" y="2088"/>
                    <a:pt x="103" y="2088"/>
                    <a:pt x="103" y="2088"/>
                  </a:cubicBezTo>
                  <a:cubicBezTo>
                    <a:pt x="107" y="2081"/>
                    <a:pt x="107" y="2081"/>
                    <a:pt x="107" y="2081"/>
                  </a:cubicBezTo>
                  <a:cubicBezTo>
                    <a:pt x="92" y="2069"/>
                    <a:pt x="92" y="2069"/>
                    <a:pt x="92" y="2069"/>
                  </a:cubicBezTo>
                  <a:cubicBezTo>
                    <a:pt x="81" y="2080"/>
                    <a:pt x="81" y="2080"/>
                    <a:pt x="81" y="2080"/>
                  </a:cubicBezTo>
                  <a:cubicBezTo>
                    <a:pt x="84" y="2088"/>
                    <a:pt x="84" y="2088"/>
                    <a:pt x="84" y="2088"/>
                  </a:cubicBezTo>
                  <a:cubicBezTo>
                    <a:pt x="84" y="2088"/>
                    <a:pt x="106" y="2108"/>
                    <a:pt x="105" y="2115"/>
                  </a:cubicBezTo>
                  <a:cubicBezTo>
                    <a:pt x="101" y="2127"/>
                    <a:pt x="79" y="2122"/>
                    <a:pt x="78" y="2133"/>
                  </a:cubicBezTo>
                  <a:cubicBezTo>
                    <a:pt x="78" y="2145"/>
                    <a:pt x="112" y="2131"/>
                    <a:pt x="112" y="2131"/>
                  </a:cubicBezTo>
                  <a:cubicBezTo>
                    <a:pt x="167" y="2149"/>
                    <a:pt x="167" y="2149"/>
                    <a:pt x="167" y="2149"/>
                  </a:cubicBezTo>
                  <a:cubicBezTo>
                    <a:pt x="163" y="2153"/>
                    <a:pt x="163" y="2153"/>
                    <a:pt x="163" y="2153"/>
                  </a:cubicBezTo>
                  <a:cubicBezTo>
                    <a:pt x="215" y="2170"/>
                    <a:pt x="215" y="2170"/>
                    <a:pt x="215" y="2170"/>
                  </a:cubicBezTo>
                  <a:cubicBezTo>
                    <a:pt x="238" y="2160"/>
                    <a:pt x="238" y="2160"/>
                    <a:pt x="238" y="2160"/>
                  </a:cubicBezTo>
                  <a:cubicBezTo>
                    <a:pt x="264" y="2169"/>
                    <a:pt x="264" y="2169"/>
                    <a:pt x="264" y="2169"/>
                  </a:cubicBezTo>
                  <a:cubicBezTo>
                    <a:pt x="263" y="2173"/>
                    <a:pt x="263" y="2173"/>
                    <a:pt x="263" y="2173"/>
                  </a:cubicBezTo>
                  <a:cubicBezTo>
                    <a:pt x="241" y="2168"/>
                    <a:pt x="241" y="2168"/>
                    <a:pt x="241" y="2168"/>
                  </a:cubicBezTo>
                  <a:cubicBezTo>
                    <a:pt x="219" y="2174"/>
                    <a:pt x="219" y="2174"/>
                    <a:pt x="219" y="2174"/>
                  </a:cubicBezTo>
                  <a:cubicBezTo>
                    <a:pt x="185" y="2165"/>
                    <a:pt x="185" y="2165"/>
                    <a:pt x="185" y="2165"/>
                  </a:cubicBezTo>
                  <a:cubicBezTo>
                    <a:pt x="181" y="2172"/>
                    <a:pt x="181" y="2172"/>
                    <a:pt x="181" y="2172"/>
                  </a:cubicBezTo>
                  <a:cubicBezTo>
                    <a:pt x="181" y="2172"/>
                    <a:pt x="138" y="2144"/>
                    <a:pt x="115" y="2143"/>
                  </a:cubicBezTo>
                  <a:cubicBezTo>
                    <a:pt x="89" y="2141"/>
                    <a:pt x="92" y="2153"/>
                    <a:pt x="92" y="2153"/>
                  </a:cubicBezTo>
                  <a:cubicBezTo>
                    <a:pt x="92" y="2153"/>
                    <a:pt x="89" y="2153"/>
                    <a:pt x="77" y="2160"/>
                  </a:cubicBezTo>
                  <a:cubicBezTo>
                    <a:pt x="69" y="2163"/>
                    <a:pt x="76" y="2175"/>
                    <a:pt x="76" y="2175"/>
                  </a:cubicBezTo>
                  <a:cubicBezTo>
                    <a:pt x="76" y="2175"/>
                    <a:pt x="58" y="2170"/>
                    <a:pt x="50" y="2182"/>
                  </a:cubicBezTo>
                  <a:cubicBezTo>
                    <a:pt x="45" y="2193"/>
                    <a:pt x="57" y="2197"/>
                    <a:pt x="57" y="2197"/>
                  </a:cubicBezTo>
                  <a:cubicBezTo>
                    <a:pt x="83" y="2198"/>
                    <a:pt x="83" y="2198"/>
                    <a:pt x="83" y="2198"/>
                  </a:cubicBezTo>
                  <a:cubicBezTo>
                    <a:pt x="101" y="2215"/>
                    <a:pt x="101" y="2215"/>
                    <a:pt x="101" y="2215"/>
                  </a:cubicBezTo>
                  <a:cubicBezTo>
                    <a:pt x="79" y="2206"/>
                    <a:pt x="79" y="2206"/>
                    <a:pt x="79" y="2206"/>
                  </a:cubicBezTo>
                  <a:cubicBezTo>
                    <a:pt x="71" y="2213"/>
                    <a:pt x="71" y="2213"/>
                    <a:pt x="71" y="2213"/>
                  </a:cubicBezTo>
                  <a:cubicBezTo>
                    <a:pt x="85" y="2221"/>
                    <a:pt x="85" y="2221"/>
                    <a:pt x="85" y="2221"/>
                  </a:cubicBezTo>
                  <a:cubicBezTo>
                    <a:pt x="67" y="2221"/>
                    <a:pt x="67" y="2221"/>
                    <a:pt x="67" y="2221"/>
                  </a:cubicBezTo>
                  <a:cubicBezTo>
                    <a:pt x="66" y="2228"/>
                    <a:pt x="66" y="2228"/>
                    <a:pt x="66" y="2228"/>
                  </a:cubicBezTo>
                  <a:cubicBezTo>
                    <a:pt x="100" y="2237"/>
                    <a:pt x="100" y="2237"/>
                    <a:pt x="100" y="2237"/>
                  </a:cubicBezTo>
                  <a:cubicBezTo>
                    <a:pt x="47" y="2243"/>
                    <a:pt x="47" y="2243"/>
                    <a:pt x="47" y="2243"/>
                  </a:cubicBezTo>
                  <a:cubicBezTo>
                    <a:pt x="47" y="2250"/>
                    <a:pt x="47" y="2250"/>
                    <a:pt x="47" y="2250"/>
                  </a:cubicBezTo>
                  <a:cubicBezTo>
                    <a:pt x="58" y="2251"/>
                    <a:pt x="58" y="2251"/>
                    <a:pt x="58" y="2251"/>
                  </a:cubicBezTo>
                  <a:cubicBezTo>
                    <a:pt x="57" y="2262"/>
                    <a:pt x="57" y="2262"/>
                    <a:pt x="57" y="2262"/>
                  </a:cubicBezTo>
                  <a:cubicBezTo>
                    <a:pt x="91" y="2264"/>
                    <a:pt x="91" y="2264"/>
                    <a:pt x="91" y="2264"/>
                  </a:cubicBezTo>
                  <a:cubicBezTo>
                    <a:pt x="46" y="2273"/>
                    <a:pt x="46" y="2273"/>
                    <a:pt x="46" y="2273"/>
                  </a:cubicBezTo>
                  <a:cubicBezTo>
                    <a:pt x="37" y="2288"/>
                    <a:pt x="37" y="2288"/>
                    <a:pt x="37" y="2288"/>
                  </a:cubicBezTo>
                  <a:cubicBezTo>
                    <a:pt x="59" y="2297"/>
                    <a:pt x="59" y="2297"/>
                    <a:pt x="59" y="2297"/>
                  </a:cubicBezTo>
                  <a:cubicBezTo>
                    <a:pt x="48" y="2296"/>
                    <a:pt x="48" y="2296"/>
                    <a:pt x="48" y="2296"/>
                  </a:cubicBezTo>
                  <a:cubicBezTo>
                    <a:pt x="62" y="2316"/>
                    <a:pt x="62" y="2316"/>
                    <a:pt x="62" y="2316"/>
                  </a:cubicBezTo>
                  <a:cubicBezTo>
                    <a:pt x="74" y="2317"/>
                    <a:pt x="74" y="2317"/>
                    <a:pt x="74" y="2317"/>
                  </a:cubicBezTo>
                  <a:cubicBezTo>
                    <a:pt x="81" y="2325"/>
                    <a:pt x="81" y="2325"/>
                    <a:pt x="81" y="2325"/>
                  </a:cubicBezTo>
                  <a:cubicBezTo>
                    <a:pt x="152" y="2309"/>
                    <a:pt x="152" y="2309"/>
                    <a:pt x="152" y="2309"/>
                  </a:cubicBezTo>
                  <a:cubicBezTo>
                    <a:pt x="144" y="2320"/>
                    <a:pt x="144" y="2320"/>
                    <a:pt x="144" y="2320"/>
                  </a:cubicBezTo>
                  <a:cubicBezTo>
                    <a:pt x="174" y="2318"/>
                    <a:pt x="174" y="2318"/>
                    <a:pt x="174" y="2318"/>
                  </a:cubicBezTo>
                  <a:cubicBezTo>
                    <a:pt x="174" y="2318"/>
                    <a:pt x="178" y="2329"/>
                    <a:pt x="196" y="2330"/>
                  </a:cubicBezTo>
                  <a:cubicBezTo>
                    <a:pt x="211" y="2331"/>
                    <a:pt x="205" y="2300"/>
                    <a:pt x="205" y="2300"/>
                  </a:cubicBezTo>
                  <a:cubicBezTo>
                    <a:pt x="217" y="2297"/>
                    <a:pt x="217" y="2297"/>
                    <a:pt x="217" y="2297"/>
                  </a:cubicBezTo>
                  <a:cubicBezTo>
                    <a:pt x="233" y="2274"/>
                    <a:pt x="233" y="2274"/>
                    <a:pt x="233" y="2274"/>
                  </a:cubicBezTo>
                  <a:cubicBezTo>
                    <a:pt x="236" y="2278"/>
                    <a:pt x="236" y="2278"/>
                    <a:pt x="236" y="2278"/>
                  </a:cubicBezTo>
                  <a:cubicBezTo>
                    <a:pt x="220" y="2304"/>
                    <a:pt x="220" y="2304"/>
                    <a:pt x="220" y="2304"/>
                  </a:cubicBezTo>
                  <a:cubicBezTo>
                    <a:pt x="227" y="2320"/>
                    <a:pt x="227" y="2320"/>
                    <a:pt x="227" y="2320"/>
                  </a:cubicBezTo>
                  <a:cubicBezTo>
                    <a:pt x="260" y="2325"/>
                    <a:pt x="260" y="2325"/>
                    <a:pt x="260" y="2325"/>
                  </a:cubicBezTo>
                  <a:cubicBezTo>
                    <a:pt x="276" y="2311"/>
                    <a:pt x="276" y="2311"/>
                    <a:pt x="276" y="2311"/>
                  </a:cubicBezTo>
                  <a:cubicBezTo>
                    <a:pt x="275" y="2326"/>
                    <a:pt x="275" y="2326"/>
                    <a:pt x="275" y="2326"/>
                  </a:cubicBezTo>
                  <a:cubicBezTo>
                    <a:pt x="249" y="2333"/>
                    <a:pt x="249" y="2333"/>
                    <a:pt x="249" y="2333"/>
                  </a:cubicBezTo>
                  <a:cubicBezTo>
                    <a:pt x="256" y="2341"/>
                    <a:pt x="256" y="2341"/>
                    <a:pt x="256" y="2341"/>
                  </a:cubicBezTo>
                  <a:cubicBezTo>
                    <a:pt x="298" y="2327"/>
                    <a:pt x="298" y="2327"/>
                    <a:pt x="298" y="2327"/>
                  </a:cubicBezTo>
                  <a:cubicBezTo>
                    <a:pt x="295" y="2304"/>
                    <a:pt x="295" y="2304"/>
                    <a:pt x="295" y="2304"/>
                  </a:cubicBezTo>
                  <a:cubicBezTo>
                    <a:pt x="295" y="2304"/>
                    <a:pt x="303" y="2289"/>
                    <a:pt x="311" y="2278"/>
                  </a:cubicBezTo>
                  <a:cubicBezTo>
                    <a:pt x="315" y="2271"/>
                    <a:pt x="331" y="2260"/>
                    <a:pt x="331" y="2260"/>
                  </a:cubicBezTo>
                  <a:cubicBezTo>
                    <a:pt x="334" y="2268"/>
                    <a:pt x="334" y="2268"/>
                    <a:pt x="334" y="2268"/>
                  </a:cubicBezTo>
                  <a:cubicBezTo>
                    <a:pt x="334" y="2268"/>
                    <a:pt x="326" y="2275"/>
                    <a:pt x="318" y="2282"/>
                  </a:cubicBezTo>
                  <a:cubicBezTo>
                    <a:pt x="311" y="2286"/>
                    <a:pt x="299" y="2304"/>
                    <a:pt x="299" y="2304"/>
                  </a:cubicBezTo>
                  <a:cubicBezTo>
                    <a:pt x="306" y="2312"/>
                    <a:pt x="306" y="2312"/>
                    <a:pt x="306" y="2312"/>
                  </a:cubicBezTo>
                  <a:cubicBezTo>
                    <a:pt x="309" y="2328"/>
                    <a:pt x="309" y="2328"/>
                    <a:pt x="309" y="2328"/>
                  </a:cubicBezTo>
                  <a:cubicBezTo>
                    <a:pt x="343" y="2322"/>
                    <a:pt x="343" y="2322"/>
                    <a:pt x="343" y="2322"/>
                  </a:cubicBezTo>
                  <a:cubicBezTo>
                    <a:pt x="327" y="2332"/>
                    <a:pt x="327" y="2332"/>
                    <a:pt x="327" y="2332"/>
                  </a:cubicBezTo>
                  <a:cubicBezTo>
                    <a:pt x="320" y="2332"/>
                    <a:pt x="320" y="2332"/>
                    <a:pt x="320" y="2332"/>
                  </a:cubicBezTo>
                  <a:cubicBezTo>
                    <a:pt x="305" y="2335"/>
                    <a:pt x="305" y="2335"/>
                    <a:pt x="305" y="2335"/>
                  </a:cubicBezTo>
                  <a:cubicBezTo>
                    <a:pt x="304" y="2347"/>
                    <a:pt x="304" y="2347"/>
                    <a:pt x="304" y="2347"/>
                  </a:cubicBezTo>
                  <a:cubicBezTo>
                    <a:pt x="290" y="2338"/>
                    <a:pt x="290" y="2338"/>
                    <a:pt x="290" y="2338"/>
                  </a:cubicBezTo>
                  <a:cubicBezTo>
                    <a:pt x="263" y="2345"/>
                    <a:pt x="263" y="2345"/>
                    <a:pt x="263" y="2345"/>
                  </a:cubicBezTo>
                  <a:cubicBezTo>
                    <a:pt x="262" y="2364"/>
                    <a:pt x="262" y="2364"/>
                    <a:pt x="262" y="2364"/>
                  </a:cubicBezTo>
                  <a:cubicBezTo>
                    <a:pt x="269" y="2383"/>
                    <a:pt x="269" y="2383"/>
                    <a:pt x="269" y="2383"/>
                  </a:cubicBezTo>
                  <a:cubicBezTo>
                    <a:pt x="258" y="2371"/>
                    <a:pt x="258" y="2371"/>
                    <a:pt x="258" y="2371"/>
                  </a:cubicBezTo>
                  <a:cubicBezTo>
                    <a:pt x="247" y="2378"/>
                    <a:pt x="247" y="2378"/>
                    <a:pt x="247" y="2378"/>
                  </a:cubicBezTo>
                  <a:cubicBezTo>
                    <a:pt x="255" y="2363"/>
                    <a:pt x="255" y="2363"/>
                    <a:pt x="255" y="2363"/>
                  </a:cubicBezTo>
                  <a:cubicBezTo>
                    <a:pt x="252" y="2348"/>
                    <a:pt x="252" y="2348"/>
                    <a:pt x="252" y="2348"/>
                  </a:cubicBezTo>
                  <a:cubicBezTo>
                    <a:pt x="244" y="2348"/>
                    <a:pt x="244" y="2348"/>
                    <a:pt x="244" y="2348"/>
                  </a:cubicBezTo>
                  <a:cubicBezTo>
                    <a:pt x="241" y="2336"/>
                    <a:pt x="241" y="2336"/>
                    <a:pt x="241" y="2336"/>
                  </a:cubicBezTo>
                  <a:cubicBezTo>
                    <a:pt x="241" y="2336"/>
                    <a:pt x="219" y="2327"/>
                    <a:pt x="215" y="2323"/>
                  </a:cubicBezTo>
                  <a:cubicBezTo>
                    <a:pt x="212" y="2323"/>
                    <a:pt x="207" y="2338"/>
                    <a:pt x="207" y="2338"/>
                  </a:cubicBezTo>
                  <a:cubicBezTo>
                    <a:pt x="177" y="2341"/>
                    <a:pt x="177" y="2341"/>
                    <a:pt x="177" y="2341"/>
                  </a:cubicBezTo>
                  <a:cubicBezTo>
                    <a:pt x="178" y="2333"/>
                    <a:pt x="178" y="2333"/>
                    <a:pt x="178" y="2333"/>
                  </a:cubicBezTo>
                  <a:cubicBezTo>
                    <a:pt x="129" y="2323"/>
                    <a:pt x="129" y="2323"/>
                    <a:pt x="129" y="2323"/>
                  </a:cubicBezTo>
                  <a:cubicBezTo>
                    <a:pt x="125" y="2330"/>
                    <a:pt x="125" y="2330"/>
                    <a:pt x="125" y="2330"/>
                  </a:cubicBezTo>
                  <a:cubicBezTo>
                    <a:pt x="118" y="2323"/>
                    <a:pt x="118" y="2323"/>
                    <a:pt x="118" y="2323"/>
                  </a:cubicBezTo>
                  <a:cubicBezTo>
                    <a:pt x="99" y="2329"/>
                    <a:pt x="99" y="2329"/>
                    <a:pt x="99" y="2329"/>
                  </a:cubicBezTo>
                  <a:cubicBezTo>
                    <a:pt x="91" y="2340"/>
                    <a:pt x="91" y="2340"/>
                    <a:pt x="91" y="2340"/>
                  </a:cubicBezTo>
                  <a:cubicBezTo>
                    <a:pt x="65" y="2335"/>
                    <a:pt x="65" y="2335"/>
                    <a:pt x="65" y="2335"/>
                  </a:cubicBezTo>
                  <a:cubicBezTo>
                    <a:pt x="65" y="2335"/>
                    <a:pt x="62" y="2327"/>
                    <a:pt x="51" y="2327"/>
                  </a:cubicBezTo>
                  <a:cubicBezTo>
                    <a:pt x="39" y="2326"/>
                    <a:pt x="35" y="2341"/>
                    <a:pt x="35" y="2341"/>
                  </a:cubicBezTo>
                  <a:cubicBezTo>
                    <a:pt x="46" y="2353"/>
                    <a:pt x="46" y="2353"/>
                    <a:pt x="46" y="2353"/>
                  </a:cubicBezTo>
                  <a:cubicBezTo>
                    <a:pt x="31" y="2357"/>
                    <a:pt x="31" y="2357"/>
                    <a:pt x="31" y="2357"/>
                  </a:cubicBezTo>
                  <a:cubicBezTo>
                    <a:pt x="31" y="2357"/>
                    <a:pt x="30" y="2376"/>
                    <a:pt x="44" y="2380"/>
                  </a:cubicBezTo>
                  <a:cubicBezTo>
                    <a:pt x="55" y="2388"/>
                    <a:pt x="63" y="2373"/>
                    <a:pt x="63" y="2373"/>
                  </a:cubicBezTo>
                  <a:cubicBezTo>
                    <a:pt x="78" y="2374"/>
                    <a:pt x="78" y="2374"/>
                    <a:pt x="78" y="2374"/>
                  </a:cubicBezTo>
                  <a:cubicBezTo>
                    <a:pt x="74" y="2378"/>
                    <a:pt x="74" y="2378"/>
                    <a:pt x="74" y="2378"/>
                  </a:cubicBezTo>
                  <a:cubicBezTo>
                    <a:pt x="74" y="2378"/>
                    <a:pt x="60" y="2377"/>
                    <a:pt x="55" y="2396"/>
                  </a:cubicBezTo>
                  <a:cubicBezTo>
                    <a:pt x="50" y="2415"/>
                    <a:pt x="73" y="2420"/>
                    <a:pt x="73" y="2420"/>
                  </a:cubicBezTo>
                  <a:cubicBezTo>
                    <a:pt x="65" y="2423"/>
                    <a:pt x="65" y="2423"/>
                    <a:pt x="65" y="2423"/>
                  </a:cubicBezTo>
                  <a:cubicBezTo>
                    <a:pt x="72" y="2431"/>
                    <a:pt x="72" y="2431"/>
                    <a:pt x="72" y="2431"/>
                  </a:cubicBezTo>
                  <a:cubicBezTo>
                    <a:pt x="83" y="2432"/>
                    <a:pt x="83" y="2432"/>
                    <a:pt x="83" y="2432"/>
                  </a:cubicBezTo>
                  <a:cubicBezTo>
                    <a:pt x="83" y="2432"/>
                    <a:pt x="80" y="2424"/>
                    <a:pt x="80" y="2416"/>
                  </a:cubicBezTo>
                  <a:cubicBezTo>
                    <a:pt x="80" y="2412"/>
                    <a:pt x="92" y="2409"/>
                    <a:pt x="92" y="2409"/>
                  </a:cubicBezTo>
                  <a:cubicBezTo>
                    <a:pt x="110" y="2422"/>
                    <a:pt x="110" y="2422"/>
                    <a:pt x="110" y="2422"/>
                  </a:cubicBezTo>
                  <a:cubicBezTo>
                    <a:pt x="110" y="2422"/>
                    <a:pt x="105" y="2437"/>
                    <a:pt x="101" y="2448"/>
                  </a:cubicBezTo>
                  <a:cubicBezTo>
                    <a:pt x="97" y="2459"/>
                    <a:pt x="96" y="2474"/>
                    <a:pt x="96" y="2474"/>
                  </a:cubicBezTo>
                  <a:cubicBezTo>
                    <a:pt x="62" y="2477"/>
                    <a:pt x="62" y="2477"/>
                    <a:pt x="62" y="2477"/>
                  </a:cubicBezTo>
                  <a:cubicBezTo>
                    <a:pt x="62" y="2477"/>
                    <a:pt x="60" y="2454"/>
                    <a:pt x="45" y="2457"/>
                  </a:cubicBezTo>
                  <a:cubicBezTo>
                    <a:pt x="30" y="2460"/>
                    <a:pt x="43" y="2487"/>
                    <a:pt x="43" y="2487"/>
                  </a:cubicBezTo>
                  <a:cubicBezTo>
                    <a:pt x="43" y="2487"/>
                    <a:pt x="28" y="2487"/>
                    <a:pt x="28" y="2502"/>
                  </a:cubicBezTo>
                  <a:cubicBezTo>
                    <a:pt x="27" y="2517"/>
                    <a:pt x="38" y="2514"/>
                    <a:pt x="38" y="2514"/>
                  </a:cubicBezTo>
                  <a:cubicBezTo>
                    <a:pt x="34" y="2521"/>
                    <a:pt x="34" y="2521"/>
                    <a:pt x="34" y="2521"/>
                  </a:cubicBezTo>
                  <a:cubicBezTo>
                    <a:pt x="48" y="2541"/>
                    <a:pt x="48" y="2541"/>
                    <a:pt x="48" y="2541"/>
                  </a:cubicBezTo>
                  <a:cubicBezTo>
                    <a:pt x="64" y="2530"/>
                    <a:pt x="64" y="2530"/>
                    <a:pt x="64" y="2530"/>
                  </a:cubicBezTo>
                  <a:cubicBezTo>
                    <a:pt x="76" y="2504"/>
                    <a:pt x="76" y="2504"/>
                    <a:pt x="76" y="2504"/>
                  </a:cubicBezTo>
                  <a:cubicBezTo>
                    <a:pt x="68" y="2527"/>
                    <a:pt x="68" y="2527"/>
                    <a:pt x="68" y="2527"/>
                  </a:cubicBezTo>
                  <a:cubicBezTo>
                    <a:pt x="67" y="2542"/>
                    <a:pt x="67" y="2542"/>
                    <a:pt x="67" y="2542"/>
                  </a:cubicBezTo>
                  <a:cubicBezTo>
                    <a:pt x="86" y="2543"/>
                    <a:pt x="86" y="2543"/>
                    <a:pt x="86" y="2543"/>
                  </a:cubicBezTo>
                  <a:cubicBezTo>
                    <a:pt x="89" y="2547"/>
                    <a:pt x="81" y="2562"/>
                    <a:pt x="81" y="2562"/>
                  </a:cubicBezTo>
                  <a:cubicBezTo>
                    <a:pt x="85" y="2566"/>
                    <a:pt x="85" y="2566"/>
                    <a:pt x="85" y="2566"/>
                  </a:cubicBezTo>
                  <a:cubicBezTo>
                    <a:pt x="77" y="2565"/>
                    <a:pt x="77" y="2565"/>
                    <a:pt x="77" y="2565"/>
                  </a:cubicBezTo>
                  <a:cubicBezTo>
                    <a:pt x="77" y="2573"/>
                    <a:pt x="77" y="2573"/>
                    <a:pt x="77" y="2573"/>
                  </a:cubicBezTo>
                  <a:cubicBezTo>
                    <a:pt x="91" y="2585"/>
                    <a:pt x="91" y="2585"/>
                    <a:pt x="91" y="2585"/>
                  </a:cubicBezTo>
                  <a:cubicBezTo>
                    <a:pt x="103" y="2570"/>
                    <a:pt x="103" y="2570"/>
                    <a:pt x="103" y="2570"/>
                  </a:cubicBezTo>
                  <a:cubicBezTo>
                    <a:pt x="104" y="2544"/>
                    <a:pt x="104" y="2544"/>
                    <a:pt x="104" y="2544"/>
                  </a:cubicBezTo>
                  <a:cubicBezTo>
                    <a:pt x="112" y="2540"/>
                    <a:pt x="112" y="2540"/>
                    <a:pt x="112" y="2540"/>
                  </a:cubicBezTo>
                  <a:cubicBezTo>
                    <a:pt x="120" y="2521"/>
                    <a:pt x="120" y="2521"/>
                    <a:pt x="120" y="2521"/>
                  </a:cubicBezTo>
                  <a:cubicBezTo>
                    <a:pt x="120" y="2521"/>
                    <a:pt x="131" y="2530"/>
                    <a:pt x="139" y="2522"/>
                  </a:cubicBezTo>
                  <a:cubicBezTo>
                    <a:pt x="143" y="2519"/>
                    <a:pt x="140" y="2503"/>
                    <a:pt x="140" y="2503"/>
                  </a:cubicBezTo>
                  <a:cubicBezTo>
                    <a:pt x="140" y="2503"/>
                    <a:pt x="147" y="2500"/>
                    <a:pt x="166" y="2493"/>
                  </a:cubicBezTo>
                  <a:cubicBezTo>
                    <a:pt x="182" y="2482"/>
                    <a:pt x="201" y="2483"/>
                    <a:pt x="201" y="2483"/>
                  </a:cubicBezTo>
                  <a:cubicBezTo>
                    <a:pt x="200" y="2491"/>
                    <a:pt x="200" y="2491"/>
                    <a:pt x="200" y="2491"/>
                  </a:cubicBezTo>
                  <a:cubicBezTo>
                    <a:pt x="223" y="2480"/>
                    <a:pt x="223" y="2480"/>
                    <a:pt x="223" y="2480"/>
                  </a:cubicBezTo>
                  <a:cubicBezTo>
                    <a:pt x="227" y="2469"/>
                    <a:pt x="227" y="2469"/>
                    <a:pt x="227" y="2469"/>
                  </a:cubicBezTo>
                  <a:cubicBezTo>
                    <a:pt x="235" y="2470"/>
                    <a:pt x="235" y="2470"/>
                    <a:pt x="235" y="2470"/>
                  </a:cubicBezTo>
                  <a:cubicBezTo>
                    <a:pt x="231" y="2481"/>
                    <a:pt x="231" y="2481"/>
                    <a:pt x="231" y="2481"/>
                  </a:cubicBezTo>
                  <a:cubicBezTo>
                    <a:pt x="245" y="2485"/>
                    <a:pt x="245" y="2485"/>
                    <a:pt x="245" y="2485"/>
                  </a:cubicBezTo>
                  <a:cubicBezTo>
                    <a:pt x="245" y="2485"/>
                    <a:pt x="215" y="2488"/>
                    <a:pt x="203" y="2506"/>
                  </a:cubicBezTo>
                  <a:cubicBezTo>
                    <a:pt x="191" y="2525"/>
                    <a:pt x="194" y="2537"/>
                    <a:pt x="190" y="2548"/>
                  </a:cubicBezTo>
                  <a:cubicBezTo>
                    <a:pt x="190" y="2555"/>
                    <a:pt x="174" y="2566"/>
                    <a:pt x="174" y="2566"/>
                  </a:cubicBezTo>
                  <a:cubicBezTo>
                    <a:pt x="192" y="2506"/>
                    <a:pt x="192" y="2506"/>
                    <a:pt x="192" y="2506"/>
                  </a:cubicBezTo>
                  <a:cubicBezTo>
                    <a:pt x="193" y="2494"/>
                    <a:pt x="193" y="2494"/>
                    <a:pt x="193" y="2494"/>
                  </a:cubicBezTo>
                  <a:cubicBezTo>
                    <a:pt x="193" y="2494"/>
                    <a:pt x="178" y="2497"/>
                    <a:pt x="170" y="2505"/>
                  </a:cubicBezTo>
                  <a:cubicBezTo>
                    <a:pt x="158" y="2508"/>
                    <a:pt x="138" y="2534"/>
                    <a:pt x="138" y="2534"/>
                  </a:cubicBezTo>
                  <a:cubicBezTo>
                    <a:pt x="138" y="2534"/>
                    <a:pt x="127" y="2537"/>
                    <a:pt x="126" y="2549"/>
                  </a:cubicBezTo>
                  <a:cubicBezTo>
                    <a:pt x="130" y="2560"/>
                    <a:pt x="149" y="2553"/>
                    <a:pt x="141" y="2561"/>
                  </a:cubicBezTo>
                  <a:cubicBezTo>
                    <a:pt x="137" y="2564"/>
                    <a:pt x="122" y="2564"/>
                    <a:pt x="114" y="2571"/>
                  </a:cubicBezTo>
                  <a:cubicBezTo>
                    <a:pt x="106" y="2578"/>
                    <a:pt x="106" y="2593"/>
                    <a:pt x="106" y="2593"/>
                  </a:cubicBezTo>
                  <a:cubicBezTo>
                    <a:pt x="83" y="2592"/>
                    <a:pt x="83" y="2592"/>
                    <a:pt x="83" y="2592"/>
                  </a:cubicBezTo>
                  <a:cubicBezTo>
                    <a:pt x="68" y="2611"/>
                    <a:pt x="68" y="2611"/>
                    <a:pt x="68" y="2611"/>
                  </a:cubicBezTo>
                  <a:cubicBezTo>
                    <a:pt x="85" y="2631"/>
                    <a:pt x="85" y="2631"/>
                    <a:pt x="85" y="2631"/>
                  </a:cubicBezTo>
                  <a:cubicBezTo>
                    <a:pt x="105" y="2620"/>
                    <a:pt x="105" y="2620"/>
                    <a:pt x="105" y="2620"/>
                  </a:cubicBezTo>
                  <a:cubicBezTo>
                    <a:pt x="100" y="2635"/>
                    <a:pt x="100" y="2635"/>
                    <a:pt x="100" y="2635"/>
                  </a:cubicBezTo>
                  <a:cubicBezTo>
                    <a:pt x="107" y="2639"/>
                    <a:pt x="107" y="2639"/>
                    <a:pt x="107" y="2639"/>
                  </a:cubicBezTo>
                  <a:cubicBezTo>
                    <a:pt x="130" y="2625"/>
                    <a:pt x="130" y="2625"/>
                    <a:pt x="130" y="2625"/>
                  </a:cubicBezTo>
                  <a:cubicBezTo>
                    <a:pt x="115" y="2644"/>
                    <a:pt x="115" y="2644"/>
                    <a:pt x="115" y="2644"/>
                  </a:cubicBezTo>
                  <a:cubicBezTo>
                    <a:pt x="122" y="2652"/>
                    <a:pt x="122" y="2652"/>
                    <a:pt x="122" y="2652"/>
                  </a:cubicBezTo>
                  <a:cubicBezTo>
                    <a:pt x="89" y="2639"/>
                    <a:pt x="89" y="2639"/>
                    <a:pt x="89" y="2639"/>
                  </a:cubicBezTo>
                  <a:cubicBezTo>
                    <a:pt x="77" y="2653"/>
                    <a:pt x="77" y="2653"/>
                    <a:pt x="77" y="2653"/>
                  </a:cubicBezTo>
                  <a:cubicBezTo>
                    <a:pt x="87" y="2665"/>
                    <a:pt x="87" y="2665"/>
                    <a:pt x="87" y="2665"/>
                  </a:cubicBezTo>
                  <a:cubicBezTo>
                    <a:pt x="58" y="2649"/>
                    <a:pt x="58" y="2649"/>
                    <a:pt x="58" y="2649"/>
                  </a:cubicBezTo>
                  <a:cubicBezTo>
                    <a:pt x="47" y="2656"/>
                    <a:pt x="47" y="2656"/>
                    <a:pt x="47" y="2656"/>
                  </a:cubicBezTo>
                  <a:cubicBezTo>
                    <a:pt x="38" y="2686"/>
                    <a:pt x="38" y="2686"/>
                    <a:pt x="38" y="2686"/>
                  </a:cubicBezTo>
                  <a:cubicBezTo>
                    <a:pt x="30" y="2689"/>
                    <a:pt x="30" y="2689"/>
                    <a:pt x="30" y="2689"/>
                  </a:cubicBezTo>
                  <a:cubicBezTo>
                    <a:pt x="44" y="2640"/>
                    <a:pt x="44" y="2640"/>
                    <a:pt x="44" y="2640"/>
                  </a:cubicBezTo>
                  <a:cubicBezTo>
                    <a:pt x="36" y="2644"/>
                    <a:pt x="36" y="2644"/>
                    <a:pt x="36" y="2644"/>
                  </a:cubicBezTo>
                  <a:cubicBezTo>
                    <a:pt x="32" y="2659"/>
                    <a:pt x="32" y="2659"/>
                    <a:pt x="32" y="2659"/>
                  </a:cubicBezTo>
                  <a:cubicBezTo>
                    <a:pt x="20" y="2658"/>
                    <a:pt x="20" y="2658"/>
                    <a:pt x="20" y="2658"/>
                  </a:cubicBezTo>
                  <a:cubicBezTo>
                    <a:pt x="0" y="2688"/>
                    <a:pt x="0" y="2688"/>
                    <a:pt x="0" y="2688"/>
                  </a:cubicBezTo>
                  <a:cubicBezTo>
                    <a:pt x="9" y="2738"/>
                    <a:pt x="9" y="2738"/>
                    <a:pt x="9" y="2738"/>
                  </a:cubicBezTo>
                  <a:cubicBezTo>
                    <a:pt x="13" y="2734"/>
                    <a:pt x="13" y="2734"/>
                    <a:pt x="13" y="2734"/>
                  </a:cubicBezTo>
                  <a:cubicBezTo>
                    <a:pt x="12" y="2761"/>
                    <a:pt x="12" y="2761"/>
                    <a:pt x="12" y="2761"/>
                  </a:cubicBezTo>
                  <a:cubicBezTo>
                    <a:pt x="23" y="2762"/>
                    <a:pt x="23" y="2762"/>
                    <a:pt x="23" y="2762"/>
                  </a:cubicBezTo>
                  <a:cubicBezTo>
                    <a:pt x="24" y="2739"/>
                    <a:pt x="24" y="2739"/>
                    <a:pt x="24" y="2739"/>
                  </a:cubicBezTo>
                  <a:cubicBezTo>
                    <a:pt x="39" y="2736"/>
                    <a:pt x="39" y="2736"/>
                    <a:pt x="39" y="2736"/>
                  </a:cubicBezTo>
                  <a:cubicBezTo>
                    <a:pt x="40" y="2724"/>
                    <a:pt x="40" y="2724"/>
                    <a:pt x="40" y="2724"/>
                  </a:cubicBezTo>
                  <a:cubicBezTo>
                    <a:pt x="51" y="2732"/>
                    <a:pt x="51" y="2732"/>
                    <a:pt x="51" y="2732"/>
                  </a:cubicBezTo>
                  <a:cubicBezTo>
                    <a:pt x="43" y="2743"/>
                    <a:pt x="43" y="2743"/>
                    <a:pt x="43" y="2743"/>
                  </a:cubicBezTo>
                  <a:cubicBezTo>
                    <a:pt x="46" y="2747"/>
                    <a:pt x="46" y="2747"/>
                    <a:pt x="46" y="2747"/>
                  </a:cubicBezTo>
                  <a:cubicBezTo>
                    <a:pt x="77" y="2722"/>
                    <a:pt x="77" y="2722"/>
                    <a:pt x="77" y="2722"/>
                  </a:cubicBezTo>
                  <a:cubicBezTo>
                    <a:pt x="71" y="2707"/>
                    <a:pt x="71" y="2707"/>
                    <a:pt x="71" y="2707"/>
                  </a:cubicBezTo>
                  <a:cubicBezTo>
                    <a:pt x="56" y="2710"/>
                    <a:pt x="56" y="2710"/>
                    <a:pt x="56" y="2710"/>
                  </a:cubicBezTo>
                  <a:cubicBezTo>
                    <a:pt x="75" y="2699"/>
                    <a:pt x="75" y="2699"/>
                    <a:pt x="75" y="2699"/>
                  </a:cubicBezTo>
                  <a:cubicBezTo>
                    <a:pt x="79" y="2688"/>
                    <a:pt x="79" y="2688"/>
                    <a:pt x="79" y="2688"/>
                  </a:cubicBezTo>
                  <a:cubicBezTo>
                    <a:pt x="86" y="2703"/>
                    <a:pt x="86" y="2703"/>
                    <a:pt x="86" y="2703"/>
                  </a:cubicBezTo>
                  <a:cubicBezTo>
                    <a:pt x="100" y="2708"/>
                    <a:pt x="100" y="2708"/>
                    <a:pt x="100" y="2708"/>
                  </a:cubicBezTo>
                  <a:cubicBezTo>
                    <a:pt x="89" y="2711"/>
                    <a:pt x="89" y="2711"/>
                    <a:pt x="89" y="2711"/>
                  </a:cubicBezTo>
                  <a:cubicBezTo>
                    <a:pt x="92" y="2723"/>
                    <a:pt x="92" y="2723"/>
                    <a:pt x="92" y="2723"/>
                  </a:cubicBezTo>
                  <a:cubicBezTo>
                    <a:pt x="108" y="2716"/>
                    <a:pt x="108" y="2716"/>
                    <a:pt x="108" y="2716"/>
                  </a:cubicBezTo>
                  <a:cubicBezTo>
                    <a:pt x="116" y="2693"/>
                    <a:pt x="116" y="2693"/>
                    <a:pt x="116" y="2693"/>
                  </a:cubicBezTo>
                  <a:cubicBezTo>
                    <a:pt x="124" y="2690"/>
                    <a:pt x="124" y="2690"/>
                    <a:pt x="124" y="2690"/>
                  </a:cubicBezTo>
                  <a:cubicBezTo>
                    <a:pt x="132" y="2671"/>
                    <a:pt x="132" y="2671"/>
                    <a:pt x="132" y="2671"/>
                  </a:cubicBezTo>
                  <a:cubicBezTo>
                    <a:pt x="136" y="2675"/>
                    <a:pt x="136" y="2675"/>
                    <a:pt x="136" y="2675"/>
                  </a:cubicBezTo>
                  <a:cubicBezTo>
                    <a:pt x="131" y="2694"/>
                    <a:pt x="131" y="2694"/>
                    <a:pt x="131" y="2694"/>
                  </a:cubicBezTo>
                  <a:cubicBezTo>
                    <a:pt x="150" y="2687"/>
                    <a:pt x="150" y="2687"/>
                    <a:pt x="150" y="2687"/>
                  </a:cubicBezTo>
                  <a:cubicBezTo>
                    <a:pt x="150" y="2691"/>
                    <a:pt x="150" y="2691"/>
                    <a:pt x="150" y="2691"/>
                  </a:cubicBezTo>
                  <a:cubicBezTo>
                    <a:pt x="123" y="2701"/>
                    <a:pt x="123" y="2701"/>
                    <a:pt x="123" y="2701"/>
                  </a:cubicBezTo>
                  <a:cubicBezTo>
                    <a:pt x="118" y="2724"/>
                    <a:pt x="118" y="2724"/>
                    <a:pt x="118" y="2724"/>
                  </a:cubicBezTo>
                  <a:cubicBezTo>
                    <a:pt x="96" y="2731"/>
                    <a:pt x="96" y="2731"/>
                    <a:pt x="96" y="2731"/>
                  </a:cubicBezTo>
                  <a:cubicBezTo>
                    <a:pt x="103" y="2739"/>
                    <a:pt x="103" y="2739"/>
                    <a:pt x="103" y="2739"/>
                  </a:cubicBezTo>
                  <a:cubicBezTo>
                    <a:pt x="103" y="2739"/>
                    <a:pt x="107" y="2731"/>
                    <a:pt x="118" y="2736"/>
                  </a:cubicBezTo>
                  <a:cubicBezTo>
                    <a:pt x="125" y="2740"/>
                    <a:pt x="106" y="2750"/>
                    <a:pt x="106" y="2750"/>
                  </a:cubicBezTo>
                  <a:cubicBezTo>
                    <a:pt x="136" y="2744"/>
                    <a:pt x="136" y="2744"/>
                    <a:pt x="136" y="2744"/>
                  </a:cubicBezTo>
                  <a:cubicBezTo>
                    <a:pt x="136" y="2744"/>
                    <a:pt x="110" y="2754"/>
                    <a:pt x="106" y="2758"/>
                  </a:cubicBezTo>
                  <a:cubicBezTo>
                    <a:pt x="98" y="2761"/>
                    <a:pt x="90" y="2776"/>
                    <a:pt x="90" y="2776"/>
                  </a:cubicBezTo>
                  <a:cubicBezTo>
                    <a:pt x="93" y="2784"/>
                    <a:pt x="93" y="2784"/>
                    <a:pt x="93" y="2784"/>
                  </a:cubicBezTo>
                  <a:cubicBezTo>
                    <a:pt x="70" y="2791"/>
                    <a:pt x="70" y="2791"/>
                    <a:pt x="70" y="2791"/>
                  </a:cubicBezTo>
                  <a:cubicBezTo>
                    <a:pt x="81" y="2810"/>
                    <a:pt x="81" y="2810"/>
                    <a:pt x="81" y="2810"/>
                  </a:cubicBezTo>
                  <a:cubicBezTo>
                    <a:pt x="84" y="2826"/>
                    <a:pt x="84" y="2826"/>
                    <a:pt x="84" y="2826"/>
                  </a:cubicBezTo>
                  <a:cubicBezTo>
                    <a:pt x="111" y="2812"/>
                    <a:pt x="111" y="2812"/>
                    <a:pt x="111" y="2812"/>
                  </a:cubicBezTo>
                  <a:cubicBezTo>
                    <a:pt x="137" y="2817"/>
                    <a:pt x="137" y="2817"/>
                    <a:pt x="137" y="2817"/>
                  </a:cubicBezTo>
                  <a:cubicBezTo>
                    <a:pt x="114" y="2820"/>
                    <a:pt x="114" y="2820"/>
                    <a:pt x="114" y="2820"/>
                  </a:cubicBezTo>
                  <a:cubicBezTo>
                    <a:pt x="91" y="2834"/>
                    <a:pt x="91" y="2834"/>
                    <a:pt x="91" y="2834"/>
                  </a:cubicBezTo>
                  <a:cubicBezTo>
                    <a:pt x="90" y="2845"/>
                    <a:pt x="90" y="2845"/>
                    <a:pt x="90" y="2845"/>
                  </a:cubicBezTo>
                  <a:cubicBezTo>
                    <a:pt x="65" y="2821"/>
                    <a:pt x="65" y="2821"/>
                    <a:pt x="65" y="2821"/>
                  </a:cubicBezTo>
                  <a:cubicBezTo>
                    <a:pt x="46" y="2835"/>
                    <a:pt x="46" y="2835"/>
                    <a:pt x="46" y="2835"/>
                  </a:cubicBezTo>
                  <a:cubicBezTo>
                    <a:pt x="47" y="2813"/>
                    <a:pt x="47" y="2813"/>
                    <a:pt x="47" y="2813"/>
                  </a:cubicBezTo>
                  <a:cubicBezTo>
                    <a:pt x="29" y="2804"/>
                    <a:pt x="29" y="2804"/>
                    <a:pt x="29" y="2804"/>
                  </a:cubicBezTo>
                  <a:cubicBezTo>
                    <a:pt x="31" y="2835"/>
                    <a:pt x="31" y="2835"/>
                    <a:pt x="31" y="2835"/>
                  </a:cubicBezTo>
                  <a:cubicBezTo>
                    <a:pt x="23" y="2838"/>
                    <a:pt x="23" y="2838"/>
                    <a:pt x="23" y="2838"/>
                  </a:cubicBezTo>
                  <a:cubicBezTo>
                    <a:pt x="19" y="2849"/>
                    <a:pt x="19" y="2849"/>
                    <a:pt x="19" y="2849"/>
                  </a:cubicBezTo>
                  <a:cubicBezTo>
                    <a:pt x="7" y="2864"/>
                    <a:pt x="7" y="2864"/>
                    <a:pt x="7" y="2864"/>
                  </a:cubicBezTo>
                  <a:cubicBezTo>
                    <a:pt x="7" y="2864"/>
                    <a:pt x="20" y="2911"/>
                    <a:pt x="35" y="2919"/>
                  </a:cubicBezTo>
                  <a:cubicBezTo>
                    <a:pt x="45" y="2931"/>
                    <a:pt x="56" y="2939"/>
                    <a:pt x="63" y="2955"/>
                  </a:cubicBezTo>
                  <a:cubicBezTo>
                    <a:pt x="70" y="2970"/>
                    <a:pt x="125" y="2992"/>
                    <a:pt x="125" y="2992"/>
                  </a:cubicBezTo>
                  <a:cubicBezTo>
                    <a:pt x="128" y="3004"/>
                    <a:pt x="128" y="3004"/>
                    <a:pt x="128" y="3004"/>
                  </a:cubicBezTo>
                  <a:cubicBezTo>
                    <a:pt x="140" y="2989"/>
                    <a:pt x="140" y="2989"/>
                    <a:pt x="140" y="2989"/>
                  </a:cubicBezTo>
                  <a:cubicBezTo>
                    <a:pt x="154" y="3001"/>
                    <a:pt x="154" y="3001"/>
                    <a:pt x="154" y="3001"/>
                  </a:cubicBezTo>
                  <a:cubicBezTo>
                    <a:pt x="120" y="3026"/>
                    <a:pt x="120" y="3026"/>
                    <a:pt x="120" y="3026"/>
                  </a:cubicBezTo>
                  <a:cubicBezTo>
                    <a:pt x="127" y="3038"/>
                    <a:pt x="127" y="3038"/>
                    <a:pt x="127" y="3038"/>
                  </a:cubicBezTo>
                  <a:cubicBezTo>
                    <a:pt x="153" y="3039"/>
                    <a:pt x="153" y="3039"/>
                    <a:pt x="153" y="3039"/>
                  </a:cubicBezTo>
                  <a:cubicBezTo>
                    <a:pt x="146" y="3031"/>
                    <a:pt x="146" y="3031"/>
                    <a:pt x="146" y="3031"/>
                  </a:cubicBezTo>
                  <a:cubicBezTo>
                    <a:pt x="161" y="3024"/>
                    <a:pt x="161" y="3024"/>
                    <a:pt x="161" y="3024"/>
                  </a:cubicBezTo>
                  <a:cubicBezTo>
                    <a:pt x="179" y="3033"/>
                    <a:pt x="179" y="3033"/>
                    <a:pt x="179" y="3033"/>
                  </a:cubicBezTo>
                  <a:cubicBezTo>
                    <a:pt x="160" y="3036"/>
                    <a:pt x="160" y="3036"/>
                    <a:pt x="160" y="3036"/>
                  </a:cubicBezTo>
                  <a:cubicBezTo>
                    <a:pt x="175" y="3052"/>
                    <a:pt x="175" y="3052"/>
                    <a:pt x="175" y="3052"/>
                  </a:cubicBezTo>
                  <a:cubicBezTo>
                    <a:pt x="190" y="3045"/>
                    <a:pt x="190" y="3045"/>
                    <a:pt x="190" y="3045"/>
                  </a:cubicBezTo>
                  <a:cubicBezTo>
                    <a:pt x="190" y="3045"/>
                    <a:pt x="208" y="3057"/>
                    <a:pt x="230" y="3058"/>
                  </a:cubicBezTo>
                  <a:cubicBezTo>
                    <a:pt x="249" y="3059"/>
                    <a:pt x="257" y="3052"/>
                    <a:pt x="272" y="3049"/>
                  </a:cubicBezTo>
                  <a:cubicBezTo>
                    <a:pt x="287" y="3046"/>
                    <a:pt x="307" y="3028"/>
                    <a:pt x="307" y="3028"/>
                  </a:cubicBezTo>
                  <a:cubicBezTo>
                    <a:pt x="306" y="3050"/>
                    <a:pt x="306" y="3050"/>
                    <a:pt x="306" y="3050"/>
                  </a:cubicBezTo>
                  <a:cubicBezTo>
                    <a:pt x="387" y="2986"/>
                    <a:pt x="387" y="2986"/>
                    <a:pt x="387" y="2986"/>
                  </a:cubicBezTo>
                  <a:cubicBezTo>
                    <a:pt x="388" y="2970"/>
                    <a:pt x="388" y="2970"/>
                    <a:pt x="388" y="2970"/>
                  </a:cubicBezTo>
                  <a:cubicBezTo>
                    <a:pt x="454" y="2924"/>
                    <a:pt x="454" y="2924"/>
                    <a:pt x="454" y="2924"/>
                  </a:cubicBezTo>
                  <a:cubicBezTo>
                    <a:pt x="451" y="2908"/>
                    <a:pt x="451" y="2908"/>
                    <a:pt x="451" y="2908"/>
                  </a:cubicBezTo>
                  <a:cubicBezTo>
                    <a:pt x="465" y="2913"/>
                    <a:pt x="465" y="2913"/>
                    <a:pt x="465" y="2913"/>
                  </a:cubicBezTo>
                  <a:cubicBezTo>
                    <a:pt x="485" y="2891"/>
                    <a:pt x="485" y="2891"/>
                    <a:pt x="485" y="2891"/>
                  </a:cubicBezTo>
                  <a:cubicBezTo>
                    <a:pt x="470" y="2882"/>
                    <a:pt x="470" y="2882"/>
                    <a:pt x="470" y="2882"/>
                  </a:cubicBezTo>
                  <a:cubicBezTo>
                    <a:pt x="524" y="2847"/>
                    <a:pt x="524" y="2847"/>
                    <a:pt x="524" y="2847"/>
                  </a:cubicBezTo>
                  <a:cubicBezTo>
                    <a:pt x="507" y="2823"/>
                    <a:pt x="507" y="2823"/>
                    <a:pt x="507" y="2823"/>
                  </a:cubicBezTo>
                  <a:cubicBezTo>
                    <a:pt x="518" y="2827"/>
                    <a:pt x="518" y="2827"/>
                    <a:pt x="518" y="2827"/>
                  </a:cubicBezTo>
                  <a:cubicBezTo>
                    <a:pt x="546" y="2863"/>
                    <a:pt x="546" y="2863"/>
                    <a:pt x="546" y="2863"/>
                  </a:cubicBezTo>
                  <a:cubicBezTo>
                    <a:pt x="592" y="2850"/>
                    <a:pt x="592" y="2850"/>
                    <a:pt x="592" y="2850"/>
                  </a:cubicBezTo>
                  <a:cubicBezTo>
                    <a:pt x="597" y="2808"/>
                    <a:pt x="597" y="2808"/>
                    <a:pt x="597" y="2808"/>
                  </a:cubicBezTo>
                  <a:cubicBezTo>
                    <a:pt x="608" y="2820"/>
                    <a:pt x="608" y="2820"/>
                    <a:pt x="608" y="2820"/>
                  </a:cubicBezTo>
                  <a:cubicBezTo>
                    <a:pt x="620" y="2813"/>
                    <a:pt x="620" y="2813"/>
                    <a:pt x="620" y="2813"/>
                  </a:cubicBezTo>
                  <a:cubicBezTo>
                    <a:pt x="613" y="2801"/>
                    <a:pt x="613" y="2801"/>
                    <a:pt x="613" y="2801"/>
                  </a:cubicBezTo>
                  <a:cubicBezTo>
                    <a:pt x="624" y="2802"/>
                    <a:pt x="624" y="2802"/>
                    <a:pt x="624" y="2802"/>
                  </a:cubicBezTo>
                  <a:cubicBezTo>
                    <a:pt x="622" y="2760"/>
                    <a:pt x="622" y="2760"/>
                    <a:pt x="622" y="2760"/>
                  </a:cubicBezTo>
                  <a:cubicBezTo>
                    <a:pt x="604" y="2751"/>
                    <a:pt x="604" y="2751"/>
                    <a:pt x="604" y="2751"/>
                  </a:cubicBezTo>
                  <a:cubicBezTo>
                    <a:pt x="594" y="2724"/>
                    <a:pt x="594" y="2724"/>
                    <a:pt x="594" y="2724"/>
                  </a:cubicBezTo>
                  <a:cubicBezTo>
                    <a:pt x="608" y="2736"/>
                    <a:pt x="608" y="2736"/>
                    <a:pt x="608" y="2736"/>
                  </a:cubicBezTo>
                  <a:cubicBezTo>
                    <a:pt x="610" y="2705"/>
                    <a:pt x="610" y="2705"/>
                    <a:pt x="610" y="2705"/>
                  </a:cubicBezTo>
                  <a:cubicBezTo>
                    <a:pt x="592" y="2685"/>
                    <a:pt x="592" y="2685"/>
                    <a:pt x="592" y="2685"/>
                  </a:cubicBezTo>
                  <a:cubicBezTo>
                    <a:pt x="603" y="2682"/>
                    <a:pt x="603" y="2682"/>
                    <a:pt x="603" y="2682"/>
                  </a:cubicBezTo>
                  <a:cubicBezTo>
                    <a:pt x="618" y="2694"/>
                    <a:pt x="618" y="2694"/>
                    <a:pt x="618" y="2694"/>
                  </a:cubicBezTo>
                  <a:cubicBezTo>
                    <a:pt x="616" y="2736"/>
                    <a:pt x="616" y="2736"/>
                    <a:pt x="616" y="2736"/>
                  </a:cubicBezTo>
                  <a:cubicBezTo>
                    <a:pt x="616" y="2736"/>
                    <a:pt x="634" y="2733"/>
                    <a:pt x="639" y="2722"/>
                  </a:cubicBezTo>
                  <a:cubicBezTo>
                    <a:pt x="639" y="2707"/>
                    <a:pt x="629" y="2695"/>
                    <a:pt x="629" y="2695"/>
                  </a:cubicBezTo>
                  <a:cubicBezTo>
                    <a:pt x="629" y="2695"/>
                    <a:pt x="630" y="2672"/>
                    <a:pt x="634" y="2657"/>
                  </a:cubicBezTo>
                  <a:cubicBezTo>
                    <a:pt x="635" y="2642"/>
                    <a:pt x="661" y="2647"/>
                    <a:pt x="668" y="2658"/>
                  </a:cubicBezTo>
                  <a:cubicBezTo>
                    <a:pt x="671" y="2666"/>
                    <a:pt x="659" y="2681"/>
                    <a:pt x="659" y="2681"/>
                  </a:cubicBezTo>
                  <a:cubicBezTo>
                    <a:pt x="653" y="2662"/>
                    <a:pt x="653" y="2662"/>
                    <a:pt x="653" y="2662"/>
                  </a:cubicBezTo>
                  <a:cubicBezTo>
                    <a:pt x="644" y="2680"/>
                    <a:pt x="644" y="2680"/>
                    <a:pt x="644" y="2680"/>
                  </a:cubicBezTo>
                  <a:cubicBezTo>
                    <a:pt x="647" y="2707"/>
                    <a:pt x="647" y="2707"/>
                    <a:pt x="647" y="2707"/>
                  </a:cubicBezTo>
                  <a:cubicBezTo>
                    <a:pt x="645" y="2749"/>
                    <a:pt x="645" y="2749"/>
                    <a:pt x="645" y="2749"/>
                  </a:cubicBezTo>
                  <a:cubicBezTo>
                    <a:pt x="637" y="2753"/>
                    <a:pt x="637" y="2753"/>
                    <a:pt x="637" y="2753"/>
                  </a:cubicBezTo>
                  <a:cubicBezTo>
                    <a:pt x="647" y="2791"/>
                    <a:pt x="647" y="2791"/>
                    <a:pt x="647" y="2791"/>
                  </a:cubicBezTo>
                  <a:cubicBezTo>
                    <a:pt x="658" y="2784"/>
                    <a:pt x="658" y="2784"/>
                    <a:pt x="658" y="2784"/>
                  </a:cubicBezTo>
                  <a:cubicBezTo>
                    <a:pt x="660" y="2826"/>
                    <a:pt x="660" y="2826"/>
                    <a:pt x="660" y="2826"/>
                  </a:cubicBezTo>
                  <a:cubicBezTo>
                    <a:pt x="690" y="2832"/>
                    <a:pt x="690" y="2832"/>
                    <a:pt x="690" y="2832"/>
                  </a:cubicBezTo>
                  <a:cubicBezTo>
                    <a:pt x="701" y="2825"/>
                    <a:pt x="701" y="2825"/>
                    <a:pt x="701" y="2825"/>
                  </a:cubicBezTo>
                  <a:cubicBezTo>
                    <a:pt x="704" y="2844"/>
                    <a:pt x="704" y="2844"/>
                    <a:pt x="704" y="2844"/>
                  </a:cubicBezTo>
                  <a:cubicBezTo>
                    <a:pt x="704" y="2844"/>
                    <a:pt x="731" y="2830"/>
                    <a:pt x="734" y="284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6" name="Freeform 447">
              <a:extLst>
                <a:ext uri="{FF2B5EF4-FFF2-40B4-BE49-F238E27FC236}">
                  <a16:creationId xmlns:a16="http://schemas.microsoft.com/office/drawing/2014/main" id="{756B91DC-74C6-4CB7-8493-09CE0C2485F2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2538" y="2368765"/>
              <a:ext cx="15948" cy="19138"/>
            </a:xfrm>
            <a:custGeom>
              <a:avLst/>
              <a:gdLst>
                <a:gd name="T0" fmla="*/ 10 w 30"/>
                <a:gd name="T1" fmla="*/ 39 h 39"/>
                <a:gd name="T2" fmla="*/ 30 w 30"/>
                <a:gd name="T3" fmla="*/ 17 h 39"/>
                <a:gd name="T4" fmla="*/ 23 w 30"/>
                <a:gd name="T5" fmla="*/ 5 h 39"/>
                <a:gd name="T6" fmla="*/ 3 w 30"/>
                <a:gd name="T7" fmla="*/ 20 h 39"/>
                <a:gd name="T8" fmla="*/ 10 w 30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9">
                  <a:moveTo>
                    <a:pt x="10" y="39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0" y="0"/>
                    <a:pt x="3" y="20"/>
                  </a:cubicBezTo>
                  <a:cubicBezTo>
                    <a:pt x="2" y="39"/>
                    <a:pt x="10" y="39"/>
                    <a:pt x="10" y="3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7" name="Freeform 448">
              <a:extLst>
                <a:ext uri="{FF2B5EF4-FFF2-40B4-BE49-F238E27FC236}">
                  <a16:creationId xmlns:a16="http://schemas.microsoft.com/office/drawing/2014/main" id="{A383E5DF-0AFA-418D-8F63-2FAE0BA4F4BC}"/>
                </a:ext>
              </a:extLst>
            </p:cNvPr>
            <p:cNvSpPr>
              <a:spLocks/>
            </p:cNvSpPr>
            <p:nvPr/>
          </p:nvSpPr>
          <p:spPr bwMode="gray">
            <a:xfrm>
              <a:off x="5529693" y="2659018"/>
              <a:ext cx="23923" cy="11164"/>
            </a:xfrm>
            <a:custGeom>
              <a:avLst/>
              <a:gdLst>
                <a:gd name="T0" fmla="*/ 22 w 45"/>
                <a:gd name="T1" fmla="*/ 1 h 21"/>
                <a:gd name="T2" fmla="*/ 18 w 45"/>
                <a:gd name="T3" fmla="*/ 16 h 21"/>
                <a:gd name="T4" fmla="*/ 22 w 45"/>
                <a:gd name="T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1">
                  <a:moveTo>
                    <a:pt x="22" y="1"/>
                  </a:moveTo>
                  <a:cubicBezTo>
                    <a:pt x="0" y="0"/>
                    <a:pt x="10" y="16"/>
                    <a:pt x="18" y="16"/>
                  </a:cubicBezTo>
                  <a:cubicBezTo>
                    <a:pt x="29" y="21"/>
                    <a:pt x="45" y="2"/>
                    <a:pt x="22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8" name="Freeform 449">
              <a:extLst>
                <a:ext uri="{FF2B5EF4-FFF2-40B4-BE49-F238E27FC236}">
                  <a16:creationId xmlns:a16="http://schemas.microsoft.com/office/drawing/2014/main" id="{142FE4CB-8243-4264-8F9D-3F56A447948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5813" y="2606389"/>
              <a:ext cx="7975" cy="11164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7 h 7"/>
                <a:gd name="T4" fmla="*/ 5 w 5"/>
                <a:gd name="T5" fmla="*/ 5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9" name="Freeform 450">
              <a:extLst>
                <a:ext uri="{FF2B5EF4-FFF2-40B4-BE49-F238E27FC236}">
                  <a16:creationId xmlns:a16="http://schemas.microsoft.com/office/drawing/2014/main" id="{60021873-C47A-422D-9E2D-553233D58A15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8400" y="2592036"/>
              <a:ext cx="30302" cy="14354"/>
            </a:xfrm>
            <a:custGeom>
              <a:avLst/>
              <a:gdLst>
                <a:gd name="T0" fmla="*/ 26 w 57"/>
                <a:gd name="T1" fmla="*/ 26 h 26"/>
                <a:gd name="T2" fmla="*/ 57 w 57"/>
                <a:gd name="T3" fmla="*/ 20 h 26"/>
                <a:gd name="T4" fmla="*/ 54 w 57"/>
                <a:gd name="T5" fmla="*/ 0 h 26"/>
                <a:gd name="T6" fmla="*/ 27 w 57"/>
                <a:gd name="T7" fmla="*/ 14 h 26"/>
                <a:gd name="T8" fmla="*/ 0 w 57"/>
                <a:gd name="T9" fmla="*/ 21 h 26"/>
                <a:gd name="T10" fmla="*/ 4 w 57"/>
                <a:gd name="T11" fmla="*/ 25 h 26"/>
                <a:gd name="T12" fmla="*/ 26 w 5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6">
                  <a:moveTo>
                    <a:pt x="26" y="26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38" y="15"/>
                    <a:pt x="27" y="14"/>
                  </a:cubicBezTo>
                  <a:cubicBezTo>
                    <a:pt x="19" y="18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0" name="Freeform 451">
              <a:extLst>
                <a:ext uri="{FF2B5EF4-FFF2-40B4-BE49-F238E27FC236}">
                  <a16:creationId xmlns:a16="http://schemas.microsoft.com/office/drawing/2014/main" id="{16033BED-CA3B-4F41-BB97-9C9464F454A5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6718" y="4333550"/>
              <a:ext cx="462498" cy="236030"/>
            </a:xfrm>
            <a:custGeom>
              <a:avLst/>
              <a:gdLst>
                <a:gd name="T0" fmla="*/ 743 w 875"/>
                <a:gd name="T1" fmla="*/ 25 h 446"/>
                <a:gd name="T2" fmla="*/ 687 w 875"/>
                <a:gd name="T3" fmla="*/ 11 h 446"/>
                <a:gd name="T4" fmla="*/ 618 w 875"/>
                <a:gd name="T5" fmla="*/ 54 h 446"/>
                <a:gd name="T6" fmla="*/ 552 w 875"/>
                <a:gd name="T7" fmla="*/ 32 h 446"/>
                <a:gd name="T8" fmla="*/ 493 w 875"/>
                <a:gd name="T9" fmla="*/ 90 h 446"/>
                <a:gd name="T10" fmla="*/ 444 w 875"/>
                <a:gd name="T11" fmla="*/ 88 h 446"/>
                <a:gd name="T12" fmla="*/ 439 w 875"/>
                <a:gd name="T13" fmla="*/ 38 h 446"/>
                <a:gd name="T14" fmla="*/ 424 w 875"/>
                <a:gd name="T15" fmla="*/ 33 h 446"/>
                <a:gd name="T16" fmla="*/ 392 w 875"/>
                <a:gd name="T17" fmla="*/ 1 h 446"/>
                <a:gd name="T18" fmla="*/ 361 w 875"/>
                <a:gd name="T19" fmla="*/ 23 h 446"/>
                <a:gd name="T20" fmla="*/ 315 w 875"/>
                <a:gd name="T21" fmla="*/ 51 h 446"/>
                <a:gd name="T22" fmla="*/ 305 w 875"/>
                <a:gd name="T23" fmla="*/ 24 h 446"/>
                <a:gd name="T24" fmla="*/ 256 w 875"/>
                <a:gd name="T25" fmla="*/ 29 h 446"/>
                <a:gd name="T26" fmla="*/ 202 w 875"/>
                <a:gd name="T27" fmla="*/ 80 h 446"/>
                <a:gd name="T28" fmla="*/ 161 w 875"/>
                <a:gd name="T29" fmla="*/ 147 h 446"/>
                <a:gd name="T30" fmla="*/ 110 w 875"/>
                <a:gd name="T31" fmla="*/ 198 h 446"/>
                <a:gd name="T32" fmla="*/ 19 w 875"/>
                <a:gd name="T33" fmla="*/ 232 h 446"/>
                <a:gd name="T34" fmla="*/ 17 w 875"/>
                <a:gd name="T35" fmla="*/ 270 h 446"/>
                <a:gd name="T36" fmla="*/ 22 w 875"/>
                <a:gd name="T37" fmla="*/ 328 h 446"/>
                <a:gd name="T38" fmla="*/ 46 w 875"/>
                <a:gd name="T39" fmla="*/ 378 h 446"/>
                <a:gd name="T40" fmla="*/ 47 w 875"/>
                <a:gd name="T41" fmla="*/ 390 h 446"/>
                <a:gd name="T42" fmla="*/ 82 w 875"/>
                <a:gd name="T43" fmla="*/ 396 h 446"/>
                <a:gd name="T44" fmla="*/ 155 w 875"/>
                <a:gd name="T45" fmla="*/ 445 h 446"/>
                <a:gd name="T46" fmla="*/ 215 w 875"/>
                <a:gd name="T47" fmla="*/ 444 h 446"/>
                <a:gd name="T48" fmla="*/ 298 w 875"/>
                <a:gd name="T49" fmla="*/ 436 h 446"/>
                <a:gd name="T50" fmla="*/ 312 w 875"/>
                <a:gd name="T51" fmla="*/ 368 h 446"/>
                <a:gd name="T52" fmla="*/ 418 w 875"/>
                <a:gd name="T53" fmla="*/ 343 h 446"/>
                <a:gd name="T54" fmla="*/ 482 w 875"/>
                <a:gd name="T55" fmla="*/ 334 h 446"/>
                <a:gd name="T56" fmla="*/ 576 w 875"/>
                <a:gd name="T57" fmla="*/ 235 h 446"/>
                <a:gd name="T58" fmla="*/ 712 w 875"/>
                <a:gd name="T59" fmla="*/ 215 h 446"/>
                <a:gd name="T60" fmla="*/ 762 w 875"/>
                <a:gd name="T61" fmla="*/ 267 h 446"/>
                <a:gd name="T62" fmla="*/ 826 w 875"/>
                <a:gd name="T63" fmla="*/ 247 h 446"/>
                <a:gd name="T64" fmla="*/ 849 w 875"/>
                <a:gd name="T65" fmla="*/ 168 h 446"/>
                <a:gd name="T66" fmla="*/ 875 w 875"/>
                <a:gd name="T67" fmla="*/ 78 h 446"/>
                <a:gd name="T68" fmla="*/ 787 w 875"/>
                <a:gd name="T69" fmla="*/ 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5" h="446">
                  <a:moveTo>
                    <a:pt x="787" y="35"/>
                  </a:moveTo>
                  <a:cubicBezTo>
                    <a:pt x="784" y="27"/>
                    <a:pt x="743" y="25"/>
                    <a:pt x="743" y="25"/>
                  </a:cubicBezTo>
                  <a:cubicBezTo>
                    <a:pt x="725" y="13"/>
                    <a:pt x="725" y="13"/>
                    <a:pt x="725" y="13"/>
                  </a:cubicBezTo>
                  <a:cubicBezTo>
                    <a:pt x="725" y="13"/>
                    <a:pt x="714" y="9"/>
                    <a:pt x="687" y="11"/>
                  </a:cubicBezTo>
                  <a:cubicBezTo>
                    <a:pt x="661" y="14"/>
                    <a:pt x="642" y="28"/>
                    <a:pt x="642" y="28"/>
                  </a:cubicBezTo>
                  <a:cubicBezTo>
                    <a:pt x="642" y="28"/>
                    <a:pt x="637" y="51"/>
                    <a:pt x="618" y="54"/>
                  </a:cubicBezTo>
                  <a:cubicBezTo>
                    <a:pt x="596" y="57"/>
                    <a:pt x="593" y="34"/>
                    <a:pt x="593" y="34"/>
                  </a:cubicBezTo>
                  <a:cubicBezTo>
                    <a:pt x="552" y="32"/>
                    <a:pt x="552" y="32"/>
                    <a:pt x="552" y="32"/>
                  </a:cubicBezTo>
                  <a:cubicBezTo>
                    <a:pt x="525" y="34"/>
                    <a:pt x="506" y="56"/>
                    <a:pt x="506" y="56"/>
                  </a:cubicBezTo>
                  <a:cubicBezTo>
                    <a:pt x="493" y="90"/>
                    <a:pt x="493" y="90"/>
                    <a:pt x="493" y="90"/>
                  </a:cubicBezTo>
                  <a:cubicBezTo>
                    <a:pt x="467" y="77"/>
                    <a:pt x="467" y="77"/>
                    <a:pt x="467" y="77"/>
                  </a:cubicBezTo>
                  <a:cubicBezTo>
                    <a:pt x="467" y="77"/>
                    <a:pt x="452" y="88"/>
                    <a:pt x="444" y="88"/>
                  </a:cubicBezTo>
                  <a:cubicBezTo>
                    <a:pt x="433" y="87"/>
                    <a:pt x="449" y="61"/>
                    <a:pt x="449" y="61"/>
                  </a:cubicBezTo>
                  <a:cubicBezTo>
                    <a:pt x="439" y="38"/>
                    <a:pt x="439" y="38"/>
                    <a:pt x="439" y="38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24" y="33"/>
                    <a:pt x="424" y="33"/>
                    <a:pt x="424" y="33"/>
                  </a:cubicBezTo>
                  <a:cubicBezTo>
                    <a:pt x="410" y="32"/>
                    <a:pt x="410" y="32"/>
                    <a:pt x="410" y="32"/>
                  </a:cubicBezTo>
                  <a:cubicBezTo>
                    <a:pt x="410" y="32"/>
                    <a:pt x="407" y="6"/>
                    <a:pt x="392" y="1"/>
                  </a:cubicBezTo>
                  <a:cubicBezTo>
                    <a:pt x="377" y="0"/>
                    <a:pt x="373" y="23"/>
                    <a:pt x="373" y="23"/>
                  </a:cubicBezTo>
                  <a:cubicBezTo>
                    <a:pt x="361" y="23"/>
                    <a:pt x="361" y="23"/>
                    <a:pt x="361" y="23"/>
                  </a:cubicBezTo>
                  <a:cubicBezTo>
                    <a:pt x="349" y="49"/>
                    <a:pt x="349" y="49"/>
                    <a:pt x="349" y="49"/>
                  </a:cubicBezTo>
                  <a:cubicBezTo>
                    <a:pt x="315" y="51"/>
                    <a:pt x="315" y="51"/>
                    <a:pt x="315" y="51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5" y="24"/>
                    <a:pt x="305" y="24"/>
                    <a:pt x="305" y="24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256" y="29"/>
                    <a:pt x="256" y="29"/>
                    <a:pt x="256" y="29"/>
                  </a:cubicBezTo>
                  <a:cubicBezTo>
                    <a:pt x="256" y="29"/>
                    <a:pt x="251" y="56"/>
                    <a:pt x="236" y="66"/>
                  </a:cubicBezTo>
                  <a:cubicBezTo>
                    <a:pt x="220" y="77"/>
                    <a:pt x="213" y="69"/>
                    <a:pt x="202" y="80"/>
                  </a:cubicBezTo>
                  <a:cubicBezTo>
                    <a:pt x="193" y="95"/>
                    <a:pt x="200" y="122"/>
                    <a:pt x="188" y="137"/>
                  </a:cubicBezTo>
                  <a:cubicBezTo>
                    <a:pt x="180" y="152"/>
                    <a:pt x="173" y="136"/>
                    <a:pt x="161" y="147"/>
                  </a:cubicBezTo>
                  <a:cubicBezTo>
                    <a:pt x="149" y="158"/>
                    <a:pt x="156" y="170"/>
                    <a:pt x="156" y="170"/>
                  </a:cubicBezTo>
                  <a:cubicBezTo>
                    <a:pt x="110" y="198"/>
                    <a:pt x="110" y="198"/>
                    <a:pt x="110" y="198"/>
                  </a:cubicBezTo>
                  <a:cubicBezTo>
                    <a:pt x="110" y="198"/>
                    <a:pt x="70" y="181"/>
                    <a:pt x="54" y="188"/>
                  </a:cubicBezTo>
                  <a:cubicBezTo>
                    <a:pt x="39" y="195"/>
                    <a:pt x="23" y="221"/>
                    <a:pt x="19" y="232"/>
                  </a:cubicBezTo>
                  <a:cubicBezTo>
                    <a:pt x="19" y="236"/>
                    <a:pt x="19" y="236"/>
                    <a:pt x="19" y="236"/>
                  </a:cubicBezTo>
                  <a:cubicBezTo>
                    <a:pt x="17" y="270"/>
                    <a:pt x="17" y="270"/>
                    <a:pt x="17" y="270"/>
                  </a:cubicBezTo>
                  <a:cubicBezTo>
                    <a:pt x="17" y="270"/>
                    <a:pt x="5" y="277"/>
                    <a:pt x="1" y="296"/>
                  </a:cubicBezTo>
                  <a:cubicBezTo>
                    <a:pt x="0" y="315"/>
                    <a:pt x="22" y="328"/>
                    <a:pt x="22" y="328"/>
                  </a:cubicBezTo>
                  <a:cubicBezTo>
                    <a:pt x="28" y="351"/>
                    <a:pt x="28" y="351"/>
                    <a:pt x="28" y="351"/>
                  </a:cubicBezTo>
                  <a:cubicBezTo>
                    <a:pt x="28" y="351"/>
                    <a:pt x="39" y="367"/>
                    <a:pt x="46" y="378"/>
                  </a:cubicBezTo>
                  <a:cubicBezTo>
                    <a:pt x="46" y="381"/>
                    <a:pt x="47" y="383"/>
                    <a:pt x="47" y="386"/>
                  </a:cubicBezTo>
                  <a:cubicBezTo>
                    <a:pt x="47" y="387"/>
                    <a:pt x="47" y="389"/>
                    <a:pt x="47" y="390"/>
                  </a:cubicBezTo>
                  <a:cubicBezTo>
                    <a:pt x="47" y="391"/>
                    <a:pt x="47" y="392"/>
                    <a:pt x="47" y="393"/>
                  </a:cubicBezTo>
                  <a:cubicBezTo>
                    <a:pt x="61" y="391"/>
                    <a:pt x="75" y="392"/>
                    <a:pt x="82" y="396"/>
                  </a:cubicBezTo>
                  <a:cubicBezTo>
                    <a:pt x="101" y="400"/>
                    <a:pt x="126" y="432"/>
                    <a:pt x="126" y="432"/>
                  </a:cubicBezTo>
                  <a:cubicBezTo>
                    <a:pt x="126" y="432"/>
                    <a:pt x="136" y="444"/>
                    <a:pt x="155" y="445"/>
                  </a:cubicBezTo>
                  <a:cubicBezTo>
                    <a:pt x="170" y="446"/>
                    <a:pt x="189" y="443"/>
                    <a:pt x="189" y="443"/>
                  </a:cubicBezTo>
                  <a:cubicBezTo>
                    <a:pt x="215" y="444"/>
                    <a:pt x="215" y="444"/>
                    <a:pt x="215" y="444"/>
                  </a:cubicBezTo>
                  <a:cubicBezTo>
                    <a:pt x="260" y="438"/>
                    <a:pt x="260" y="438"/>
                    <a:pt x="260" y="438"/>
                  </a:cubicBezTo>
                  <a:cubicBezTo>
                    <a:pt x="298" y="436"/>
                    <a:pt x="298" y="436"/>
                    <a:pt x="298" y="436"/>
                  </a:cubicBezTo>
                  <a:cubicBezTo>
                    <a:pt x="321" y="411"/>
                    <a:pt x="321" y="411"/>
                    <a:pt x="321" y="411"/>
                  </a:cubicBezTo>
                  <a:cubicBezTo>
                    <a:pt x="321" y="411"/>
                    <a:pt x="300" y="391"/>
                    <a:pt x="312" y="368"/>
                  </a:cubicBezTo>
                  <a:cubicBezTo>
                    <a:pt x="324" y="350"/>
                    <a:pt x="357" y="363"/>
                    <a:pt x="357" y="363"/>
                  </a:cubicBezTo>
                  <a:cubicBezTo>
                    <a:pt x="418" y="343"/>
                    <a:pt x="418" y="343"/>
                    <a:pt x="418" y="343"/>
                  </a:cubicBezTo>
                  <a:cubicBezTo>
                    <a:pt x="418" y="343"/>
                    <a:pt x="415" y="316"/>
                    <a:pt x="430" y="313"/>
                  </a:cubicBezTo>
                  <a:cubicBezTo>
                    <a:pt x="446" y="310"/>
                    <a:pt x="482" y="334"/>
                    <a:pt x="482" y="334"/>
                  </a:cubicBezTo>
                  <a:cubicBezTo>
                    <a:pt x="482" y="334"/>
                    <a:pt x="528" y="310"/>
                    <a:pt x="543" y="295"/>
                  </a:cubicBezTo>
                  <a:cubicBezTo>
                    <a:pt x="559" y="284"/>
                    <a:pt x="557" y="246"/>
                    <a:pt x="576" y="235"/>
                  </a:cubicBezTo>
                  <a:cubicBezTo>
                    <a:pt x="595" y="225"/>
                    <a:pt x="622" y="222"/>
                    <a:pt x="655" y="232"/>
                  </a:cubicBezTo>
                  <a:cubicBezTo>
                    <a:pt x="684" y="244"/>
                    <a:pt x="712" y="215"/>
                    <a:pt x="712" y="215"/>
                  </a:cubicBezTo>
                  <a:cubicBezTo>
                    <a:pt x="741" y="236"/>
                    <a:pt x="741" y="236"/>
                    <a:pt x="741" y="236"/>
                  </a:cubicBezTo>
                  <a:cubicBezTo>
                    <a:pt x="741" y="236"/>
                    <a:pt x="743" y="263"/>
                    <a:pt x="762" y="267"/>
                  </a:cubicBezTo>
                  <a:cubicBezTo>
                    <a:pt x="780" y="272"/>
                    <a:pt x="781" y="257"/>
                    <a:pt x="793" y="250"/>
                  </a:cubicBezTo>
                  <a:cubicBezTo>
                    <a:pt x="804" y="242"/>
                    <a:pt x="826" y="247"/>
                    <a:pt x="826" y="247"/>
                  </a:cubicBezTo>
                  <a:cubicBezTo>
                    <a:pt x="826" y="247"/>
                    <a:pt x="820" y="224"/>
                    <a:pt x="821" y="209"/>
                  </a:cubicBezTo>
                  <a:cubicBezTo>
                    <a:pt x="821" y="194"/>
                    <a:pt x="849" y="168"/>
                    <a:pt x="849" y="168"/>
                  </a:cubicBezTo>
                  <a:cubicBezTo>
                    <a:pt x="854" y="123"/>
                    <a:pt x="854" y="123"/>
                    <a:pt x="854" y="123"/>
                  </a:cubicBezTo>
                  <a:cubicBezTo>
                    <a:pt x="875" y="78"/>
                    <a:pt x="875" y="78"/>
                    <a:pt x="875" y="78"/>
                  </a:cubicBezTo>
                  <a:cubicBezTo>
                    <a:pt x="790" y="62"/>
                    <a:pt x="790" y="62"/>
                    <a:pt x="790" y="62"/>
                  </a:cubicBezTo>
                  <a:cubicBezTo>
                    <a:pt x="790" y="62"/>
                    <a:pt x="791" y="43"/>
                    <a:pt x="787" y="3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1" name="Freeform 452">
              <a:extLst>
                <a:ext uri="{FF2B5EF4-FFF2-40B4-BE49-F238E27FC236}">
                  <a16:creationId xmlns:a16="http://schemas.microsoft.com/office/drawing/2014/main" id="{D2491453-E10A-4595-86A6-0E45118C4A04}"/>
                </a:ext>
              </a:extLst>
            </p:cNvPr>
            <p:cNvSpPr>
              <a:spLocks/>
            </p:cNvSpPr>
            <p:nvPr/>
          </p:nvSpPr>
          <p:spPr bwMode="gray">
            <a:xfrm>
              <a:off x="6100639" y="4540874"/>
              <a:ext cx="1595" cy="1595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0 h 4"/>
                <a:gd name="T4" fmla="*/ 0 w 2"/>
                <a:gd name="T5" fmla="*/ 4 h 4"/>
                <a:gd name="T6" fmla="*/ 2 w 2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1" y="4"/>
                    <a:pt x="1" y="4"/>
                    <a:pt x="2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2" name="Freeform 453">
              <a:extLst>
                <a:ext uri="{FF2B5EF4-FFF2-40B4-BE49-F238E27FC236}">
                  <a16:creationId xmlns:a16="http://schemas.microsoft.com/office/drawing/2014/main" id="{055A6E1B-C0D3-481D-B9E3-A3DB404763FE}"/>
                </a:ext>
              </a:extLst>
            </p:cNvPr>
            <p:cNvSpPr>
              <a:spLocks/>
            </p:cNvSpPr>
            <p:nvPr/>
          </p:nvSpPr>
          <p:spPr bwMode="gray">
            <a:xfrm>
              <a:off x="6100639" y="4534495"/>
              <a:ext cx="1595" cy="3190"/>
            </a:xfrm>
            <a:custGeom>
              <a:avLst/>
              <a:gdLst>
                <a:gd name="T0" fmla="*/ 0 w 1"/>
                <a:gd name="T1" fmla="*/ 0 h 8"/>
                <a:gd name="T2" fmla="*/ 1 w 1"/>
                <a:gd name="T3" fmla="*/ 8 h 8"/>
                <a:gd name="T4" fmla="*/ 0 w 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2"/>
                    <a:pt x="0" y="5"/>
                    <a:pt x="1" y="8"/>
                  </a:cubicBezTo>
                  <a:cubicBezTo>
                    <a:pt x="1" y="5"/>
                    <a:pt x="0" y="3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3" name="Freeform 454">
              <a:extLst>
                <a:ext uri="{FF2B5EF4-FFF2-40B4-BE49-F238E27FC236}">
                  <a16:creationId xmlns:a16="http://schemas.microsoft.com/office/drawing/2014/main" id="{AC9E308D-DD39-4FFB-B728-380D46D0BE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020899" y="4448376"/>
              <a:ext cx="566162" cy="365209"/>
            </a:xfrm>
            <a:custGeom>
              <a:avLst/>
              <a:gdLst>
                <a:gd name="T0" fmla="*/ 867 w 1070"/>
                <a:gd name="T1" fmla="*/ 52 h 693"/>
                <a:gd name="T2" fmla="*/ 817 w 1070"/>
                <a:gd name="T3" fmla="*/ 0 h 693"/>
                <a:gd name="T4" fmla="*/ 681 w 1070"/>
                <a:gd name="T5" fmla="*/ 20 h 693"/>
                <a:gd name="T6" fmla="*/ 587 w 1070"/>
                <a:gd name="T7" fmla="*/ 119 h 693"/>
                <a:gd name="T8" fmla="*/ 523 w 1070"/>
                <a:gd name="T9" fmla="*/ 128 h 693"/>
                <a:gd name="T10" fmla="*/ 417 w 1070"/>
                <a:gd name="T11" fmla="*/ 153 h 693"/>
                <a:gd name="T12" fmla="*/ 403 w 1070"/>
                <a:gd name="T13" fmla="*/ 221 h 693"/>
                <a:gd name="T14" fmla="*/ 320 w 1070"/>
                <a:gd name="T15" fmla="*/ 229 h 693"/>
                <a:gd name="T16" fmla="*/ 260 w 1070"/>
                <a:gd name="T17" fmla="*/ 230 h 693"/>
                <a:gd name="T18" fmla="*/ 187 w 1070"/>
                <a:gd name="T19" fmla="*/ 181 h 693"/>
                <a:gd name="T20" fmla="*/ 149 w 1070"/>
                <a:gd name="T21" fmla="*/ 202 h 693"/>
                <a:gd name="T22" fmla="*/ 145 w 1070"/>
                <a:gd name="T23" fmla="*/ 213 h 693"/>
                <a:gd name="T24" fmla="*/ 98 w 1070"/>
                <a:gd name="T25" fmla="*/ 253 h 693"/>
                <a:gd name="T26" fmla="*/ 49 w 1070"/>
                <a:gd name="T27" fmla="*/ 254 h 693"/>
                <a:gd name="T28" fmla="*/ 75 w 1070"/>
                <a:gd name="T29" fmla="*/ 263 h 693"/>
                <a:gd name="T30" fmla="*/ 42 w 1070"/>
                <a:gd name="T31" fmla="*/ 327 h 693"/>
                <a:gd name="T32" fmla="*/ 48 w 1070"/>
                <a:gd name="T33" fmla="*/ 369 h 693"/>
                <a:gd name="T34" fmla="*/ 57 w 1070"/>
                <a:gd name="T35" fmla="*/ 411 h 693"/>
                <a:gd name="T36" fmla="*/ 0 w 1070"/>
                <a:gd name="T37" fmla="*/ 435 h 693"/>
                <a:gd name="T38" fmla="*/ 32 w 1070"/>
                <a:gd name="T39" fmla="*/ 468 h 693"/>
                <a:gd name="T40" fmla="*/ 46 w 1070"/>
                <a:gd name="T41" fmla="*/ 499 h 693"/>
                <a:gd name="T42" fmla="*/ 70 w 1070"/>
                <a:gd name="T43" fmla="*/ 527 h 693"/>
                <a:gd name="T44" fmla="*/ 99 w 1070"/>
                <a:gd name="T45" fmla="*/ 555 h 693"/>
                <a:gd name="T46" fmla="*/ 142 w 1070"/>
                <a:gd name="T47" fmla="*/ 591 h 693"/>
                <a:gd name="T48" fmla="*/ 240 w 1070"/>
                <a:gd name="T49" fmla="*/ 653 h 693"/>
                <a:gd name="T50" fmla="*/ 336 w 1070"/>
                <a:gd name="T51" fmla="*/ 692 h 693"/>
                <a:gd name="T52" fmla="*/ 420 w 1070"/>
                <a:gd name="T53" fmla="*/ 658 h 693"/>
                <a:gd name="T54" fmla="*/ 481 w 1070"/>
                <a:gd name="T55" fmla="*/ 638 h 693"/>
                <a:gd name="T56" fmla="*/ 503 w 1070"/>
                <a:gd name="T57" fmla="*/ 632 h 693"/>
                <a:gd name="T58" fmla="*/ 577 w 1070"/>
                <a:gd name="T59" fmla="*/ 578 h 693"/>
                <a:gd name="T60" fmla="*/ 641 w 1070"/>
                <a:gd name="T61" fmla="*/ 577 h 693"/>
                <a:gd name="T62" fmla="*/ 704 w 1070"/>
                <a:gd name="T63" fmla="*/ 580 h 693"/>
                <a:gd name="T64" fmla="*/ 742 w 1070"/>
                <a:gd name="T65" fmla="*/ 578 h 693"/>
                <a:gd name="T66" fmla="*/ 818 w 1070"/>
                <a:gd name="T67" fmla="*/ 543 h 693"/>
                <a:gd name="T68" fmla="*/ 839 w 1070"/>
                <a:gd name="T69" fmla="*/ 502 h 693"/>
                <a:gd name="T70" fmla="*/ 848 w 1070"/>
                <a:gd name="T71" fmla="*/ 457 h 693"/>
                <a:gd name="T72" fmla="*/ 862 w 1070"/>
                <a:gd name="T73" fmla="*/ 412 h 693"/>
                <a:gd name="T74" fmla="*/ 883 w 1070"/>
                <a:gd name="T75" fmla="*/ 355 h 693"/>
                <a:gd name="T76" fmla="*/ 920 w 1070"/>
                <a:gd name="T77" fmla="*/ 277 h 693"/>
                <a:gd name="T78" fmla="*/ 929 w 1070"/>
                <a:gd name="T79" fmla="*/ 243 h 693"/>
                <a:gd name="T80" fmla="*/ 985 w 1070"/>
                <a:gd name="T81" fmla="*/ 173 h 693"/>
                <a:gd name="T82" fmla="*/ 1058 w 1070"/>
                <a:gd name="T83" fmla="*/ 123 h 693"/>
                <a:gd name="T84" fmla="*/ 1045 w 1070"/>
                <a:gd name="T85" fmla="*/ 91 h 693"/>
                <a:gd name="T86" fmla="*/ 990 w 1070"/>
                <a:gd name="T87" fmla="*/ 62 h 693"/>
                <a:gd name="T88" fmla="*/ 950 w 1070"/>
                <a:gd name="T89" fmla="*/ 41 h 693"/>
                <a:gd name="T90" fmla="*/ 898 w 1070"/>
                <a:gd name="T91" fmla="*/ 3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0" h="693">
                  <a:moveTo>
                    <a:pt x="898" y="35"/>
                  </a:moveTo>
                  <a:cubicBezTo>
                    <a:pt x="886" y="42"/>
                    <a:pt x="885" y="57"/>
                    <a:pt x="867" y="52"/>
                  </a:cubicBezTo>
                  <a:cubicBezTo>
                    <a:pt x="848" y="48"/>
                    <a:pt x="846" y="21"/>
                    <a:pt x="846" y="21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17" y="0"/>
                    <a:pt x="789" y="29"/>
                    <a:pt x="760" y="17"/>
                  </a:cubicBezTo>
                  <a:cubicBezTo>
                    <a:pt x="727" y="7"/>
                    <a:pt x="700" y="10"/>
                    <a:pt x="681" y="20"/>
                  </a:cubicBezTo>
                  <a:cubicBezTo>
                    <a:pt x="662" y="31"/>
                    <a:pt x="664" y="69"/>
                    <a:pt x="648" y="80"/>
                  </a:cubicBezTo>
                  <a:cubicBezTo>
                    <a:pt x="633" y="95"/>
                    <a:pt x="587" y="119"/>
                    <a:pt x="587" y="119"/>
                  </a:cubicBezTo>
                  <a:cubicBezTo>
                    <a:pt x="587" y="119"/>
                    <a:pt x="551" y="95"/>
                    <a:pt x="535" y="98"/>
                  </a:cubicBezTo>
                  <a:cubicBezTo>
                    <a:pt x="520" y="101"/>
                    <a:pt x="523" y="128"/>
                    <a:pt x="523" y="128"/>
                  </a:cubicBezTo>
                  <a:cubicBezTo>
                    <a:pt x="462" y="148"/>
                    <a:pt x="462" y="148"/>
                    <a:pt x="462" y="148"/>
                  </a:cubicBezTo>
                  <a:cubicBezTo>
                    <a:pt x="462" y="148"/>
                    <a:pt x="429" y="135"/>
                    <a:pt x="417" y="153"/>
                  </a:cubicBezTo>
                  <a:cubicBezTo>
                    <a:pt x="405" y="176"/>
                    <a:pt x="426" y="196"/>
                    <a:pt x="426" y="196"/>
                  </a:cubicBezTo>
                  <a:cubicBezTo>
                    <a:pt x="403" y="221"/>
                    <a:pt x="403" y="221"/>
                    <a:pt x="403" y="221"/>
                  </a:cubicBezTo>
                  <a:cubicBezTo>
                    <a:pt x="365" y="223"/>
                    <a:pt x="365" y="223"/>
                    <a:pt x="365" y="223"/>
                  </a:cubicBezTo>
                  <a:cubicBezTo>
                    <a:pt x="320" y="229"/>
                    <a:pt x="320" y="229"/>
                    <a:pt x="320" y="229"/>
                  </a:cubicBezTo>
                  <a:cubicBezTo>
                    <a:pt x="294" y="228"/>
                    <a:pt x="294" y="228"/>
                    <a:pt x="294" y="228"/>
                  </a:cubicBezTo>
                  <a:cubicBezTo>
                    <a:pt x="294" y="228"/>
                    <a:pt x="275" y="231"/>
                    <a:pt x="260" y="230"/>
                  </a:cubicBezTo>
                  <a:cubicBezTo>
                    <a:pt x="241" y="229"/>
                    <a:pt x="231" y="217"/>
                    <a:pt x="231" y="217"/>
                  </a:cubicBezTo>
                  <a:cubicBezTo>
                    <a:pt x="231" y="217"/>
                    <a:pt x="206" y="185"/>
                    <a:pt x="187" y="181"/>
                  </a:cubicBezTo>
                  <a:cubicBezTo>
                    <a:pt x="180" y="177"/>
                    <a:pt x="166" y="176"/>
                    <a:pt x="152" y="178"/>
                  </a:cubicBezTo>
                  <a:cubicBezTo>
                    <a:pt x="151" y="190"/>
                    <a:pt x="149" y="202"/>
                    <a:pt x="149" y="202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45" y="213"/>
                    <a:pt x="145" y="213"/>
                    <a:pt x="145" y="213"/>
                  </a:cubicBezTo>
                  <a:cubicBezTo>
                    <a:pt x="143" y="240"/>
                    <a:pt x="143" y="240"/>
                    <a:pt x="143" y="240"/>
                  </a:cubicBezTo>
                  <a:cubicBezTo>
                    <a:pt x="98" y="253"/>
                    <a:pt x="98" y="253"/>
                    <a:pt x="98" y="253"/>
                  </a:cubicBezTo>
                  <a:cubicBezTo>
                    <a:pt x="98" y="253"/>
                    <a:pt x="84" y="233"/>
                    <a:pt x="76" y="233"/>
                  </a:cubicBezTo>
                  <a:cubicBezTo>
                    <a:pt x="69" y="236"/>
                    <a:pt x="54" y="239"/>
                    <a:pt x="49" y="254"/>
                  </a:cubicBezTo>
                  <a:cubicBezTo>
                    <a:pt x="41" y="269"/>
                    <a:pt x="60" y="266"/>
                    <a:pt x="60" y="266"/>
                  </a:cubicBezTo>
                  <a:cubicBezTo>
                    <a:pt x="75" y="263"/>
                    <a:pt x="75" y="263"/>
                    <a:pt x="75" y="263"/>
                  </a:cubicBezTo>
                  <a:cubicBezTo>
                    <a:pt x="75" y="263"/>
                    <a:pt x="83" y="264"/>
                    <a:pt x="89" y="287"/>
                  </a:cubicBezTo>
                  <a:cubicBezTo>
                    <a:pt x="95" y="310"/>
                    <a:pt x="46" y="319"/>
                    <a:pt x="42" y="327"/>
                  </a:cubicBezTo>
                  <a:cubicBezTo>
                    <a:pt x="42" y="338"/>
                    <a:pt x="57" y="339"/>
                    <a:pt x="56" y="346"/>
                  </a:cubicBezTo>
                  <a:cubicBezTo>
                    <a:pt x="56" y="350"/>
                    <a:pt x="45" y="357"/>
                    <a:pt x="48" y="369"/>
                  </a:cubicBezTo>
                  <a:cubicBezTo>
                    <a:pt x="47" y="377"/>
                    <a:pt x="62" y="381"/>
                    <a:pt x="62" y="381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23" y="414"/>
                    <a:pt x="23" y="414"/>
                    <a:pt x="23" y="414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15" y="440"/>
                    <a:pt x="29" y="445"/>
                    <a:pt x="33" y="445"/>
                  </a:cubicBezTo>
                  <a:cubicBezTo>
                    <a:pt x="48" y="453"/>
                    <a:pt x="36" y="460"/>
                    <a:pt x="32" y="468"/>
                  </a:cubicBezTo>
                  <a:cubicBezTo>
                    <a:pt x="31" y="479"/>
                    <a:pt x="47" y="476"/>
                    <a:pt x="47" y="476"/>
                  </a:cubicBezTo>
                  <a:cubicBezTo>
                    <a:pt x="46" y="499"/>
                    <a:pt x="46" y="499"/>
                    <a:pt x="46" y="499"/>
                  </a:cubicBezTo>
                  <a:cubicBezTo>
                    <a:pt x="45" y="510"/>
                    <a:pt x="71" y="508"/>
                    <a:pt x="71" y="508"/>
                  </a:cubicBezTo>
                  <a:cubicBezTo>
                    <a:pt x="70" y="527"/>
                    <a:pt x="70" y="527"/>
                    <a:pt x="70" y="527"/>
                  </a:cubicBezTo>
                  <a:cubicBezTo>
                    <a:pt x="92" y="539"/>
                    <a:pt x="92" y="539"/>
                    <a:pt x="92" y="539"/>
                  </a:cubicBezTo>
                  <a:cubicBezTo>
                    <a:pt x="99" y="555"/>
                    <a:pt x="99" y="555"/>
                    <a:pt x="99" y="555"/>
                  </a:cubicBezTo>
                  <a:cubicBezTo>
                    <a:pt x="99" y="555"/>
                    <a:pt x="122" y="552"/>
                    <a:pt x="129" y="560"/>
                  </a:cubicBezTo>
                  <a:cubicBezTo>
                    <a:pt x="136" y="572"/>
                    <a:pt x="142" y="591"/>
                    <a:pt x="142" y="591"/>
                  </a:cubicBezTo>
                  <a:cubicBezTo>
                    <a:pt x="203" y="648"/>
                    <a:pt x="203" y="648"/>
                    <a:pt x="203" y="648"/>
                  </a:cubicBezTo>
                  <a:cubicBezTo>
                    <a:pt x="203" y="648"/>
                    <a:pt x="226" y="645"/>
                    <a:pt x="240" y="653"/>
                  </a:cubicBezTo>
                  <a:cubicBezTo>
                    <a:pt x="255" y="662"/>
                    <a:pt x="258" y="681"/>
                    <a:pt x="258" y="681"/>
                  </a:cubicBezTo>
                  <a:cubicBezTo>
                    <a:pt x="258" y="681"/>
                    <a:pt x="321" y="692"/>
                    <a:pt x="336" y="692"/>
                  </a:cubicBezTo>
                  <a:cubicBezTo>
                    <a:pt x="355" y="693"/>
                    <a:pt x="392" y="691"/>
                    <a:pt x="392" y="691"/>
                  </a:cubicBezTo>
                  <a:cubicBezTo>
                    <a:pt x="420" y="658"/>
                    <a:pt x="420" y="658"/>
                    <a:pt x="420" y="658"/>
                  </a:cubicBezTo>
                  <a:cubicBezTo>
                    <a:pt x="446" y="656"/>
                    <a:pt x="446" y="656"/>
                    <a:pt x="446" y="656"/>
                  </a:cubicBezTo>
                  <a:cubicBezTo>
                    <a:pt x="481" y="638"/>
                    <a:pt x="481" y="638"/>
                    <a:pt x="481" y="638"/>
                  </a:cubicBezTo>
                  <a:cubicBezTo>
                    <a:pt x="485" y="627"/>
                    <a:pt x="485" y="627"/>
                    <a:pt x="485" y="627"/>
                  </a:cubicBezTo>
                  <a:cubicBezTo>
                    <a:pt x="503" y="632"/>
                    <a:pt x="503" y="632"/>
                    <a:pt x="503" y="632"/>
                  </a:cubicBezTo>
                  <a:cubicBezTo>
                    <a:pt x="503" y="632"/>
                    <a:pt x="534" y="618"/>
                    <a:pt x="546" y="607"/>
                  </a:cubicBezTo>
                  <a:cubicBezTo>
                    <a:pt x="554" y="596"/>
                    <a:pt x="570" y="577"/>
                    <a:pt x="577" y="578"/>
                  </a:cubicBezTo>
                  <a:cubicBezTo>
                    <a:pt x="588" y="578"/>
                    <a:pt x="603" y="590"/>
                    <a:pt x="603" y="590"/>
                  </a:cubicBezTo>
                  <a:cubicBezTo>
                    <a:pt x="603" y="590"/>
                    <a:pt x="611" y="572"/>
                    <a:pt x="641" y="577"/>
                  </a:cubicBezTo>
                  <a:cubicBezTo>
                    <a:pt x="671" y="578"/>
                    <a:pt x="671" y="578"/>
                    <a:pt x="671" y="578"/>
                  </a:cubicBezTo>
                  <a:cubicBezTo>
                    <a:pt x="704" y="580"/>
                    <a:pt x="704" y="580"/>
                    <a:pt x="704" y="580"/>
                  </a:cubicBezTo>
                  <a:cubicBezTo>
                    <a:pt x="712" y="569"/>
                    <a:pt x="712" y="569"/>
                    <a:pt x="712" y="569"/>
                  </a:cubicBezTo>
                  <a:cubicBezTo>
                    <a:pt x="712" y="569"/>
                    <a:pt x="730" y="581"/>
                    <a:pt x="742" y="578"/>
                  </a:cubicBezTo>
                  <a:cubicBezTo>
                    <a:pt x="753" y="575"/>
                    <a:pt x="747" y="548"/>
                    <a:pt x="766" y="545"/>
                  </a:cubicBezTo>
                  <a:cubicBezTo>
                    <a:pt x="788" y="542"/>
                    <a:pt x="806" y="558"/>
                    <a:pt x="818" y="543"/>
                  </a:cubicBezTo>
                  <a:cubicBezTo>
                    <a:pt x="830" y="532"/>
                    <a:pt x="823" y="513"/>
                    <a:pt x="823" y="513"/>
                  </a:cubicBezTo>
                  <a:cubicBezTo>
                    <a:pt x="839" y="502"/>
                    <a:pt x="839" y="502"/>
                    <a:pt x="839" y="502"/>
                  </a:cubicBezTo>
                  <a:cubicBezTo>
                    <a:pt x="833" y="456"/>
                    <a:pt x="833" y="456"/>
                    <a:pt x="833" y="456"/>
                  </a:cubicBezTo>
                  <a:cubicBezTo>
                    <a:pt x="848" y="457"/>
                    <a:pt x="848" y="457"/>
                    <a:pt x="848" y="457"/>
                  </a:cubicBezTo>
                  <a:cubicBezTo>
                    <a:pt x="868" y="427"/>
                    <a:pt x="868" y="427"/>
                    <a:pt x="868" y="427"/>
                  </a:cubicBezTo>
                  <a:cubicBezTo>
                    <a:pt x="862" y="412"/>
                    <a:pt x="862" y="412"/>
                    <a:pt x="862" y="412"/>
                  </a:cubicBezTo>
                  <a:cubicBezTo>
                    <a:pt x="886" y="374"/>
                    <a:pt x="886" y="374"/>
                    <a:pt x="886" y="374"/>
                  </a:cubicBezTo>
                  <a:cubicBezTo>
                    <a:pt x="883" y="355"/>
                    <a:pt x="883" y="355"/>
                    <a:pt x="883" y="355"/>
                  </a:cubicBezTo>
                  <a:cubicBezTo>
                    <a:pt x="911" y="314"/>
                    <a:pt x="911" y="314"/>
                    <a:pt x="911" y="314"/>
                  </a:cubicBezTo>
                  <a:cubicBezTo>
                    <a:pt x="920" y="277"/>
                    <a:pt x="920" y="277"/>
                    <a:pt x="920" y="277"/>
                  </a:cubicBezTo>
                  <a:cubicBezTo>
                    <a:pt x="932" y="266"/>
                    <a:pt x="932" y="266"/>
                    <a:pt x="932" y="266"/>
                  </a:cubicBezTo>
                  <a:cubicBezTo>
                    <a:pt x="929" y="243"/>
                    <a:pt x="929" y="243"/>
                    <a:pt x="929" y="243"/>
                  </a:cubicBezTo>
                  <a:cubicBezTo>
                    <a:pt x="973" y="184"/>
                    <a:pt x="973" y="184"/>
                    <a:pt x="973" y="184"/>
                  </a:cubicBezTo>
                  <a:cubicBezTo>
                    <a:pt x="985" y="173"/>
                    <a:pt x="985" y="173"/>
                    <a:pt x="985" y="173"/>
                  </a:cubicBezTo>
                  <a:cubicBezTo>
                    <a:pt x="1015" y="174"/>
                    <a:pt x="1015" y="174"/>
                    <a:pt x="1015" y="174"/>
                  </a:cubicBezTo>
                  <a:cubicBezTo>
                    <a:pt x="1058" y="123"/>
                    <a:pt x="1058" y="123"/>
                    <a:pt x="1058" y="123"/>
                  </a:cubicBezTo>
                  <a:cubicBezTo>
                    <a:pt x="1047" y="118"/>
                    <a:pt x="1047" y="118"/>
                    <a:pt x="1047" y="118"/>
                  </a:cubicBezTo>
                  <a:cubicBezTo>
                    <a:pt x="1047" y="118"/>
                    <a:pt x="1070" y="100"/>
                    <a:pt x="1045" y="91"/>
                  </a:cubicBezTo>
                  <a:cubicBezTo>
                    <a:pt x="1019" y="86"/>
                    <a:pt x="1011" y="97"/>
                    <a:pt x="1004" y="86"/>
                  </a:cubicBezTo>
                  <a:cubicBezTo>
                    <a:pt x="997" y="78"/>
                    <a:pt x="997" y="66"/>
                    <a:pt x="990" y="62"/>
                  </a:cubicBezTo>
                  <a:cubicBezTo>
                    <a:pt x="979" y="61"/>
                    <a:pt x="967" y="65"/>
                    <a:pt x="967" y="65"/>
                  </a:cubicBezTo>
                  <a:cubicBezTo>
                    <a:pt x="967" y="65"/>
                    <a:pt x="957" y="45"/>
                    <a:pt x="950" y="41"/>
                  </a:cubicBezTo>
                  <a:cubicBezTo>
                    <a:pt x="942" y="33"/>
                    <a:pt x="931" y="32"/>
                    <a:pt x="931" y="32"/>
                  </a:cubicBezTo>
                  <a:cubicBezTo>
                    <a:pt x="931" y="32"/>
                    <a:pt x="909" y="27"/>
                    <a:pt x="898" y="3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4" name="Freeform 455">
              <a:extLst>
                <a:ext uri="{FF2B5EF4-FFF2-40B4-BE49-F238E27FC236}">
                  <a16:creationId xmlns:a16="http://schemas.microsoft.com/office/drawing/2014/main" id="{F83D7483-E840-433F-80E3-C9ECE58EB5A4}"/>
                </a:ext>
              </a:extLst>
            </p:cNvPr>
            <p:cNvSpPr>
              <a:spLocks/>
            </p:cNvSpPr>
            <p:nvPr/>
          </p:nvSpPr>
          <p:spPr bwMode="gray">
            <a:xfrm>
              <a:off x="6020899" y="4666862"/>
              <a:ext cx="12758" cy="11164"/>
            </a:xfrm>
            <a:custGeom>
              <a:avLst/>
              <a:gdLst>
                <a:gd name="T0" fmla="*/ 0 w 23"/>
                <a:gd name="T1" fmla="*/ 21 h 21"/>
                <a:gd name="T2" fmla="*/ 0 w 23"/>
                <a:gd name="T3" fmla="*/ 21 h 21"/>
                <a:gd name="T4" fmla="*/ 23 w 23"/>
                <a:gd name="T5" fmla="*/ 0 h 21"/>
                <a:gd name="T6" fmla="*/ 0 w 2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1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5" name="Freeform 456">
              <a:extLst>
                <a:ext uri="{FF2B5EF4-FFF2-40B4-BE49-F238E27FC236}">
                  <a16:creationId xmlns:a16="http://schemas.microsoft.com/office/drawing/2014/main" id="{4512BC37-A70B-412D-81D5-B42620BF49AE}"/>
                </a:ext>
              </a:extLst>
            </p:cNvPr>
            <p:cNvSpPr>
              <a:spLocks/>
            </p:cNvSpPr>
            <p:nvPr/>
          </p:nvSpPr>
          <p:spPr bwMode="gray">
            <a:xfrm>
              <a:off x="6100639" y="4542468"/>
              <a:ext cx="1595" cy="12758"/>
            </a:xfrm>
            <a:custGeom>
              <a:avLst/>
              <a:gdLst>
                <a:gd name="T0" fmla="*/ 0 w 3"/>
                <a:gd name="T1" fmla="*/ 24 h 24"/>
                <a:gd name="T2" fmla="*/ 3 w 3"/>
                <a:gd name="T3" fmla="*/ 0 h 24"/>
                <a:gd name="T4" fmla="*/ 1 w 3"/>
                <a:gd name="T5" fmla="*/ 1 h 24"/>
                <a:gd name="T6" fmla="*/ 0 w 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4">
                  <a:moveTo>
                    <a:pt x="0" y="24"/>
                  </a:moveTo>
                  <a:cubicBezTo>
                    <a:pt x="0" y="24"/>
                    <a:pt x="2" y="12"/>
                    <a:pt x="3" y="0"/>
                  </a:cubicBezTo>
                  <a:cubicBezTo>
                    <a:pt x="2" y="1"/>
                    <a:pt x="2" y="1"/>
                    <a:pt x="1" y="1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6" name="Freeform 457">
              <a:extLst>
                <a:ext uri="{FF2B5EF4-FFF2-40B4-BE49-F238E27FC236}">
                  <a16:creationId xmlns:a16="http://schemas.microsoft.com/office/drawing/2014/main" id="{86F5BDF5-18AA-4781-B039-AD979A878075}"/>
                </a:ext>
              </a:extLst>
            </p:cNvPr>
            <p:cNvSpPr>
              <a:spLocks/>
            </p:cNvSpPr>
            <p:nvPr/>
          </p:nvSpPr>
          <p:spPr bwMode="gray">
            <a:xfrm>
              <a:off x="6464258" y="3059310"/>
              <a:ext cx="304612" cy="251977"/>
            </a:xfrm>
            <a:custGeom>
              <a:avLst/>
              <a:gdLst>
                <a:gd name="T0" fmla="*/ 177 w 575"/>
                <a:gd name="T1" fmla="*/ 410 h 476"/>
                <a:gd name="T2" fmla="*/ 200 w 575"/>
                <a:gd name="T3" fmla="*/ 399 h 476"/>
                <a:gd name="T4" fmla="*/ 238 w 575"/>
                <a:gd name="T5" fmla="*/ 374 h 476"/>
                <a:gd name="T6" fmla="*/ 260 w 575"/>
                <a:gd name="T7" fmla="*/ 394 h 476"/>
                <a:gd name="T8" fmla="*/ 286 w 575"/>
                <a:gd name="T9" fmla="*/ 392 h 476"/>
                <a:gd name="T10" fmla="*/ 311 w 575"/>
                <a:gd name="T11" fmla="*/ 408 h 476"/>
                <a:gd name="T12" fmla="*/ 337 w 575"/>
                <a:gd name="T13" fmla="*/ 417 h 476"/>
                <a:gd name="T14" fmla="*/ 359 w 575"/>
                <a:gd name="T15" fmla="*/ 426 h 476"/>
                <a:gd name="T16" fmla="*/ 391 w 575"/>
                <a:gd name="T17" fmla="*/ 466 h 476"/>
                <a:gd name="T18" fmla="*/ 436 w 575"/>
                <a:gd name="T19" fmla="*/ 476 h 476"/>
                <a:gd name="T20" fmla="*/ 515 w 575"/>
                <a:gd name="T21" fmla="*/ 460 h 476"/>
                <a:gd name="T22" fmla="*/ 530 w 575"/>
                <a:gd name="T23" fmla="*/ 457 h 476"/>
                <a:gd name="T24" fmla="*/ 532 w 575"/>
                <a:gd name="T25" fmla="*/ 419 h 476"/>
                <a:gd name="T26" fmla="*/ 541 w 575"/>
                <a:gd name="T27" fmla="*/ 389 h 476"/>
                <a:gd name="T28" fmla="*/ 542 w 575"/>
                <a:gd name="T29" fmla="*/ 347 h 476"/>
                <a:gd name="T30" fmla="*/ 522 w 575"/>
                <a:gd name="T31" fmla="*/ 296 h 476"/>
                <a:gd name="T32" fmla="*/ 483 w 575"/>
                <a:gd name="T33" fmla="*/ 168 h 476"/>
                <a:gd name="T34" fmla="*/ 523 w 575"/>
                <a:gd name="T35" fmla="*/ 109 h 476"/>
                <a:gd name="T36" fmla="*/ 530 w 575"/>
                <a:gd name="T37" fmla="*/ 40 h 476"/>
                <a:gd name="T38" fmla="*/ 532 w 575"/>
                <a:gd name="T39" fmla="*/ 2 h 476"/>
                <a:gd name="T40" fmla="*/ 460 w 575"/>
                <a:gd name="T41" fmla="*/ 18 h 476"/>
                <a:gd name="T42" fmla="*/ 363 w 575"/>
                <a:gd name="T43" fmla="*/ 13 h 476"/>
                <a:gd name="T44" fmla="*/ 326 w 575"/>
                <a:gd name="T45" fmla="*/ 11 h 476"/>
                <a:gd name="T46" fmla="*/ 296 w 575"/>
                <a:gd name="T47" fmla="*/ 2 h 476"/>
                <a:gd name="T48" fmla="*/ 288 w 575"/>
                <a:gd name="T49" fmla="*/ 17 h 476"/>
                <a:gd name="T50" fmla="*/ 277 w 575"/>
                <a:gd name="T51" fmla="*/ 13 h 476"/>
                <a:gd name="T52" fmla="*/ 273 w 575"/>
                <a:gd name="T53" fmla="*/ 24 h 476"/>
                <a:gd name="T54" fmla="*/ 252 w 575"/>
                <a:gd name="T55" fmla="*/ 0 h 476"/>
                <a:gd name="T56" fmla="*/ 250 w 575"/>
                <a:gd name="T57" fmla="*/ 27 h 476"/>
                <a:gd name="T58" fmla="*/ 235 w 575"/>
                <a:gd name="T59" fmla="*/ 38 h 476"/>
                <a:gd name="T60" fmla="*/ 197 w 575"/>
                <a:gd name="T61" fmla="*/ 47 h 476"/>
                <a:gd name="T62" fmla="*/ 149 w 575"/>
                <a:gd name="T63" fmla="*/ 41 h 476"/>
                <a:gd name="T64" fmla="*/ 140 w 575"/>
                <a:gd name="T65" fmla="*/ 75 h 476"/>
                <a:gd name="T66" fmla="*/ 98 w 575"/>
                <a:gd name="T67" fmla="*/ 88 h 476"/>
                <a:gd name="T68" fmla="*/ 90 w 575"/>
                <a:gd name="T69" fmla="*/ 100 h 476"/>
                <a:gd name="T70" fmla="*/ 64 w 575"/>
                <a:gd name="T71" fmla="*/ 98 h 476"/>
                <a:gd name="T72" fmla="*/ 67 w 575"/>
                <a:gd name="T73" fmla="*/ 118 h 476"/>
                <a:gd name="T74" fmla="*/ 33 w 575"/>
                <a:gd name="T75" fmla="*/ 124 h 476"/>
                <a:gd name="T76" fmla="*/ 25 w 575"/>
                <a:gd name="T77" fmla="*/ 135 h 476"/>
                <a:gd name="T78" fmla="*/ 9 w 575"/>
                <a:gd name="T79" fmla="*/ 138 h 476"/>
                <a:gd name="T80" fmla="*/ 5 w 575"/>
                <a:gd name="T81" fmla="*/ 149 h 476"/>
                <a:gd name="T82" fmla="*/ 8 w 575"/>
                <a:gd name="T83" fmla="*/ 172 h 476"/>
                <a:gd name="T84" fmla="*/ 11 w 575"/>
                <a:gd name="T85" fmla="*/ 195 h 476"/>
                <a:gd name="T86" fmla="*/ 26 w 575"/>
                <a:gd name="T87" fmla="*/ 192 h 476"/>
                <a:gd name="T88" fmla="*/ 16 w 575"/>
                <a:gd name="T89" fmla="*/ 230 h 476"/>
                <a:gd name="T90" fmla="*/ 31 w 575"/>
                <a:gd name="T91" fmla="*/ 234 h 476"/>
                <a:gd name="T92" fmla="*/ 45 w 575"/>
                <a:gd name="T93" fmla="*/ 250 h 476"/>
                <a:gd name="T94" fmla="*/ 26 w 575"/>
                <a:gd name="T95" fmla="*/ 257 h 476"/>
                <a:gd name="T96" fmla="*/ 25 w 575"/>
                <a:gd name="T97" fmla="*/ 291 h 476"/>
                <a:gd name="T98" fmla="*/ 57 w 575"/>
                <a:gd name="T99" fmla="*/ 324 h 476"/>
                <a:gd name="T100" fmla="*/ 72 w 575"/>
                <a:gd name="T101" fmla="*/ 336 h 476"/>
                <a:gd name="T102" fmla="*/ 94 w 575"/>
                <a:gd name="T103" fmla="*/ 337 h 476"/>
                <a:gd name="T104" fmla="*/ 124 w 575"/>
                <a:gd name="T105" fmla="*/ 342 h 476"/>
                <a:gd name="T106" fmla="*/ 158 w 575"/>
                <a:gd name="T107" fmla="*/ 328 h 476"/>
                <a:gd name="T108" fmla="*/ 159 w 575"/>
                <a:gd name="T109" fmla="*/ 386 h 476"/>
                <a:gd name="T110" fmla="*/ 153 w 575"/>
                <a:gd name="T111" fmla="*/ 435 h 476"/>
                <a:gd name="T112" fmla="*/ 165 w 575"/>
                <a:gd name="T113" fmla="*/ 42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5" h="476">
                  <a:moveTo>
                    <a:pt x="165" y="421"/>
                  </a:moveTo>
                  <a:cubicBezTo>
                    <a:pt x="177" y="410"/>
                    <a:pt x="177" y="410"/>
                    <a:pt x="177" y="410"/>
                  </a:cubicBezTo>
                  <a:cubicBezTo>
                    <a:pt x="187" y="422"/>
                    <a:pt x="187" y="422"/>
                    <a:pt x="187" y="422"/>
                  </a:cubicBezTo>
                  <a:cubicBezTo>
                    <a:pt x="200" y="399"/>
                    <a:pt x="200" y="399"/>
                    <a:pt x="200" y="399"/>
                  </a:cubicBezTo>
                  <a:cubicBezTo>
                    <a:pt x="218" y="404"/>
                    <a:pt x="218" y="404"/>
                    <a:pt x="218" y="404"/>
                  </a:cubicBezTo>
                  <a:cubicBezTo>
                    <a:pt x="238" y="374"/>
                    <a:pt x="238" y="374"/>
                    <a:pt x="238" y="374"/>
                  </a:cubicBezTo>
                  <a:cubicBezTo>
                    <a:pt x="249" y="375"/>
                    <a:pt x="249" y="375"/>
                    <a:pt x="249" y="375"/>
                  </a:cubicBezTo>
                  <a:cubicBezTo>
                    <a:pt x="260" y="394"/>
                    <a:pt x="260" y="394"/>
                    <a:pt x="260" y="394"/>
                  </a:cubicBezTo>
                  <a:cubicBezTo>
                    <a:pt x="264" y="376"/>
                    <a:pt x="264" y="376"/>
                    <a:pt x="264" y="376"/>
                  </a:cubicBezTo>
                  <a:cubicBezTo>
                    <a:pt x="286" y="392"/>
                    <a:pt x="286" y="392"/>
                    <a:pt x="286" y="392"/>
                  </a:cubicBezTo>
                  <a:cubicBezTo>
                    <a:pt x="301" y="393"/>
                    <a:pt x="301" y="393"/>
                    <a:pt x="301" y="393"/>
                  </a:cubicBezTo>
                  <a:cubicBezTo>
                    <a:pt x="311" y="408"/>
                    <a:pt x="311" y="408"/>
                    <a:pt x="311" y="408"/>
                  </a:cubicBezTo>
                  <a:cubicBezTo>
                    <a:pt x="323" y="401"/>
                    <a:pt x="323" y="401"/>
                    <a:pt x="323" y="401"/>
                  </a:cubicBezTo>
                  <a:cubicBezTo>
                    <a:pt x="323" y="401"/>
                    <a:pt x="330" y="417"/>
                    <a:pt x="337" y="417"/>
                  </a:cubicBezTo>
                  <a:cubicBezTo>
                    <a:pt x="345" y="418"/>
                    <a:pt x="360" y="411"/>
                    <a:pt x="360" y="411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26"/>
                    <a:pt x="374" y="434"/>
                    <a:pt x="381" y="438"/>
                  </a:cubicBezTo>
                  <a:cubicBezTo>
                    <a:pt x="388" y="446"/>
                    <a:pt x="384" y="465"/>
                    <a:pt x="391" y="466"/>
                  </a:cubicBezTo>
                  <a:cubicBezTo>
                    <a:pt x="425" y="467"/>
                    <a:pt x="425" y="467"/>
                    <a:pt x="425" y="467"/>
                  </a:cubicBezTo>
                  <a:cubicBezTo>
                    <a:pt x="436" y="476"/>
                    <a:pt x="436" y="476"/>
                    <a:pt x="436" y="476"/>
                  </a:cubicBezTo>
                  <a:cubicBezTo>
                    <a:pt x="478" y="451"/>
                    <a:pt x="478" y="451"/>
                    <a:pt x="478" y="451"/>
                  </a:cubicBezTo>
                  <a:cubicBezTo>
                    <a:pt x="478" y="451"/>
                    <a:pt x="503" y="463"/>
                    <a:pt x="515" y="460"/>
                  </a:cubicBezTo>
                  <a:cubicBezTo>
                    <a:pt x="518" y="460"/>
                    <a:pt x="521" y="460"/>
                    <a:pt x="525" y="460"/>
                  </a:cubicBezTo>
                  <a:cubicBezTo>
                    <a:pt x="527" y="459"/>
                    <a:pt x="529" y="458"/>
                    <a:pt x="530" y="457"/>
                  </a:cubicBezTo>
                  <a:cubicBezTo>
                    <a:pt x="527" y="442"/>
                    <a:pt x="527" y="442"/>
                    <a:pt x="527" y="442"/>
                  </a:cubicBezTo>
                  <a:cubicBezTo>
                    <a:pt x="532" y="419"/>
                    <a:pt x="532" y="419"/>
                    <a:pt x="532" y="419"/>
                  </a:cubicBezTo>
                  <a:cubicBezTo>
                    <a:pt x="532" y="419"/>
                    <a:pt x="543" y="419"/>
                    <a:pt x="547" y="412"/>
                  </a:cubicBezTo>
                  <a:cubicBezTo>
                    <a:pt x="547" y="404"/>
                    <a:pt x="541" y="389"/>
                    <a:pt x="541" y="389"/>
                  </a:cubicBezTo>
                  <a:cubicBezTo>
                    <a:pt x="541" y="389"/>
                    <a:pt x="571" y="383"/>
                    <a:pt x="575" y="375"/>
                  </a:cubicBezTo>
                  <a:cubicBezTo>
                    <a:pt x="575" y="367"/>
                    <a:pt x="542" y="347"/>
                    <a:pt x="542" y="347"/>
                  </a:cubicBezTo>
                  <a:cubicBezTo>
                    <a:pt x="542" y="347"/>
                    <a:pt x="543" y="335"/>
                    <a:pt x="540" y="320"/>
                  </a:cubicBezTo>
                  <a:cubicBezTo>
                    <a:pt x="541" y="308"/>
                    <a:pt x="522" y="296"/>
                    <a:pt x="522" y="296"/>
                  </a:cubicBezTo>
                  <a:cubicBezTo>
                    <a:pt x="522" y="296"/>
                    <a:pt x="520" y="258"/>
                    <a:pt x="510" y="234"/>
                  </a:cubicBezTo>
                  <a:cubicBezTo>
                    <a:pt x="500" y="211"/>
                    <a:pt x="483" y="168"/>
                    <a:pt x="483" y="168"/>
                  </a:cubicBezTo>
                  <a:cubicBezTo>
                    <a:pt x="483" y="168"/>
                    <a:pt x="495" y="157"/>
                    <a:pt x="503" y="150"/>
                  </a:cubicBezTo>
                  <a:cubicBezTo>
                    <a:pt x="507" y="142"/>
                    <a:pt x="523" y="109"/>
                    <a:pt x="523" y="109"/>
                  </a:cubicBezTo>
                  <a:cubicBezTo>
                    <a:pt x="537" y="52"/>
                    <a:pt x="537" y="52"/>
                    <a:pt x="537" y="52"/>
                  </a:cubicBezTo>
                  <a:cubicBezTo>
                    <a:pt x="537" y="52"/>
                    <a:pt x="530" y="44"/>
                    <a:pt x="530" y="40"/>
                  </a:cubicBezTo>
                  <a:cubicBezTo>
                    <a:pt x="531" y="33"/>
                    <a:pt x="554" y="22"/>
                    <a:pt x="554" y="22"/>
                  </a:cubicBezTo>
                  <a:cubicBezTo>
                    <a:pt x="532" y="2"/>
                    <a:pt x="532" y="2"/>
                    <a:pt x="532" y="2"/>
                  </a:cubicBezTo>
                  <a:cubicBezTo>
                    <a:pt x="532" y="2"/>
                    <a:pt x="528" y="17"/>
                    <a:pt x="516" y="20"/>
                  </a:cubicBezTo>
                  <a:cubicBezTo>
                    <a:pt x="505" y="27"/>
                    <a:pt x="483" y="15"/>
                    <a:pt x="460" y="18"/>
                  </a:cubicBezTo>
                  <a:cubicBezTo>
                    <a:pt x="438" y="20"/>
                    <a:pt x="448" y="32"/>
                    <a:pt x="422" y="31"/>
                  </a:cubicBezTo>
                  <a:cubicBezTo>
                    <a:pt x="392" y="30"/>
                    <a:pt x="363" y="13"/>
                    <a:pt x="363" y="13"/>
                  </a:cubicBezTo>
                  <a:cubicBezTo>
                    <a:pt x="352" y="20"/>
                    <a:pt x="352" y="20"/>
                    <a:pt x="352" y="20"/>
                  </a:cubicBezTo>
                  <a:cubicBezTo>
                    <a:pt x="326" y="11"/>
                    <a:pt x="326" y="11"/>
                    <a:pt x="326" y="11"/>
                  </a:cubicBezTo>
                  <a:cubicBezTo>
                    <a:pt x="303" y="14"/>
                    <a:pt x="303" y="14"/>
                    <a:pt x="303" y="14"/>
                  </a:cubicBezTo>
                  <a:cubicBezTo>
                    <a:pt x="296" y="2"/>
                    <a:pt x="296" y="2"/>
                    <a:pt x="296" y="2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65" y="24"/>
                    <a:pt x="265" y="24"/>
                    <a:pt x="265" y="24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48" y="4"/>
                    <a:pt x="254" y="23"/>
                    <a:pt x="250" y="27"/>
                  </a:cubicBezTo>
                  <a:cubicBezTo>
                    <a:pt x="247" y="27"/>
                    <a:pt x="236" y="15"/>
                    <a:pt x="236" y="15"/>
                  </a:cubicBezTo>
                  <a:cubicBezTo>
                    <a:pt x="235" y="38"/>
                    <a:pt x="235" y="38"/>
                    <a:pt x="235" y="38"/>
                  </a:cubicBezTo>
                  <a:cubicBezTo>
                    <a:pt x="235" y="38"/>
                    <a:pt x="235" y="41"/>
                    <a:pt x="227" y="45"/>
                  </a:cubicBezTo>
                  <a:cubicBezTo>
                    <a:pt x="219" y="48"/>
                    <a:pt x="197" y="47"/>
                    <a:pt x="197" y="47"/>
                  </a:cubicBezTo>
                  <a:cubicBezTo>
                    <a:pt x="197" y="47"/>
                    <a:pt x="178" y="58"/>
                    <a:pt x="174" y="58"/>
                  </a:cubicBezTo>
                  <a:cubicBezTo>
                    <a:pt x="170" y="57"/>
                    <a:pt x="153" y="37"/>
                    <a:pt x="149" y="41"/>
                  </a:cubicBezTo>
                  <a:cubicBezTo>
                    <a:pt x="145" y="45"/>
                    <a:pt x="155" y="68"/>
                    <a:pt x="155" y="68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40" y="75"/>
                    <a:pt x="114" y="66"/>
                    <a:pt x="106" y="70"/>
                  </a:cubicBezTo>
                  <a:cubicBezTo>
                    <a:pt x="99" y="73"/>
                    <a:pt x="98" y="88"/>
                    <a:pt x="98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8"/>
                    <a:pt x="78" y="118"/>
                    <a:pt x="74" y="122"/>
                  </a:cubicBezTo>
                  <a:cubicBezTo>
                    <a:pt x="70" y="125"/>
                    <a:pt x="67" y="118"/>
                    <a:pt x="67" y="118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0" y="172"/>
                    <a:pt x="0" y="179"/>
                  </a:cubicBezTo>
                  <a:cubicBezTo>
                    <a:pt x="0" y="187"/>
                    <a:pt x="7" y="195"/>
                    <a:pt x="11" y="195"/>
                  </a:cubicBezTo>
                  <a:cubicBezTo>
                    <a:pt x="18" y="196"/>
                    <a:pt x="22" y="188"/>
                    <a:pt x="22" y="188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7" y="203"/>
                    <a:pt x="6" y="210"/>
                  </a:cubicBezTo>
                  <a:cubicBezTo>
                    <a:pt x="2" y="218"/>
                    <a:pt x="16" y="230"/>
                    <a:pt x="16" y="230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31" y="234"/>
                    <a:pt x="31" y="234"/>
                    <a:pt x="31" y="234"/>
                  </a:cubicBezTo>
                  <a:cubicBezTo>
                    <a:pt x="50" y="239"/>
                    <a:pt x="50" y="239"/>
                    <a:pt x="50" y="239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23" y="253"/>
                    <a:pt x="23" y="253"/>
                    <a:pt x="23" y="253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19" y="261"/>
                    <a:pt x="19" y="261"/>
                    <a:pt x="19" y="26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5" y="291"/>
                    <a:pt x="36" y="288"/>
                    <a:pt x="43" y="296"/>
                  </a:cubicBezTo>
                  <a:cubicBezTo>
                    <a:pt x="51" y="304"/>
                    <a:pt x="54" y="316"/>
                    <a:pt x="57" y="324"/>
                  </a:cubicBezTo>
                  <a:cubicBezTo>
                    <a:pt x="60" y="331"/>
                    <a:pt x="64" y="339"/>
                    <a:pt x="64" y="339"/>
                  </a:cubicBezTo>
                  <a:cubicBezTo>
                    <a:pt x="72" y="336"/>
                    <a:pt x="72" y="336"/>
                    <a:pt x="72" y="336"/>
                  </a:cubicBezTo>
                  <a:cubicBezTo>
                    <a:pt x="79" y="344"/>
                    <a:pt x="79" y="344"/>
                    <a:pt x="79" y="344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112" y="353"/>
                    <a:pt x="112" y="353"/>
                    <a:pt x="112" y="353"/>
                  </a:cubicBezTo>
                  <a:cubicBezTo>
                    <a:pt x="124" y="342"/>
                    <a:pt x="124" y="342"/>
                    <a:pt x="124" y="342"/>
                  </a:cubicBezTo>
                  <a:cubicBezTo>
                    <a:pt x="124" y="342"/>
                    <a:pt x="124" y="323"/>
                    <a:pt x="128" y="319"/>
                  </a:cubicBezTo>
                  <a:cubicBezTo>
                    <a:pt x="136" y="316"/>
                    <a:pt x="155" y="321"/>
                    <a:pt x="158" y="328"/>
                  </a:cubicBezTo>
                  <a:cubicBezTo>
                    <a:pt x="165" y="333"/>
                    <a:pt x="149" y="351"/>
                    <a:pt x="149" y="351"/>
                  </a:cubicBezTo>
                  <a:cubicBezTo>
                    <a:pt x="159" y="386"/>
                    <a:pt x="159" y="386"/>
                    <a:pt x="159" y="386"/>
                  </a:cubicBezTo>
                  <a:cubicBezTo>
                    <a:pt x="150" y="412"/>
                    <a:pt x="150" y="412"/>
                    <a:pt x="150" y="412"/>
                  </a:cubicBezTo>
                  <a:cubicBezTo>
                    <a:pt x="153" y="435"/>
                    <a:pt x="153" y="435"/>
                    <a:pt x="153" y="435"/>
                  </a:cubicBezTo>
                  <a:cubicBezTo>
                    <a:pt x="160" y="436"/>
                    <a:pt x="160" y="436"/>
                    <a:pt x="160" y="436"/>
                  </a:cubicBezTo>
                  <a:lnTo>
                    <a:pt x="165" y="42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7" name="Freeform 458">
              <a:extLst>
                <a:ext uri="{FF2B5EF4-FFF2-40B4-BE49-F238E27FC236}">
                  <a16:creationId xmlns:a16="http://schemas.microsoft.com/office/drawing/2014/main" id="{C753729C-E564-4BEA-A426-00BDFAD8DFE8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6544" y="3151809"/>
              <a:ext cx="66983" cy="51034"/>
            </a:xfrm>
            <a:custGeom>
              <a:avLst/>
              <a:gdLst>
                <a:gd name="T0" fmla="*/ 41 w 127"/>
                <a:gd name="T1" fmla="*/ 53 h 97"/>
                <a:gd name="T2" fmla="*/ 60 w 127"/>
                <a:gd name="T3" fmla="*/ 65 h 97"/>
                <a:gd name="T4" fmla="*/ 56 w 127"/>
                <a:gd name="T5" fmla="*/ 73 h 97"/>
                <a:gd name="T6" fmla="*/ 66 w 127"/>
                <a:gd name="T7" fmla="*/ 96 h 97"/>
                <a:gd name="T8" fmla="*/ 77 w 127"/>
                <a:gd name="T9" fmla="*/ 97 h 97"/>
                <a:gd name="T10" fmla="*/ 85 w 127"/>
                <a:gd name="T11" fmla="*/ 86 h 97"/>
                <a:gd name="T12" fmla="*/ 89 w 127"/>
                <a:gd name="T13" fmla="*/ 78 h 97"/>
                <a:gd name="T14" fmla="*/ 96 w 127"/>
                <a:gd name="T15" fmla="*/ 79 h 97"/>
                <a:gd name="T16" fmla="*/ 104 w 127"/>
                <a:gd name="T17" fmla="*/ 71 h 97"/>
                <a:gd name="T18" fmla="*/ 101 w 127"/>
                <a:gd name="T19" fmla="*/ 60 h 97"/>
                <a:gd name="T20" fmla="*/ 127 w 127"/>
                <a:gd name="T21" fmla="*/ 57 h 97"/>
                <a:gd name="T22" fmla="*/ 106 w 127"/>
                <a:gd name="T23" fmla="*/ 33 h 97"/>
                <a:gd name="T24" fmla="*/ 88 w 127"/>
                <a:gd name="T25" fmla="*/ 25 h 97"/>
                <a:gd name="T26" fmla="*/ 73 w 127"/>
                <a:gd name="T27" fmla="*/ 9 h 97"/>
                <a:gd name="T28" fmla="*/ 63 w 127"/>
                <a:gd name="T29" fmla="*/ 0 h 97"/>
                <a:gd name="T30" fmla="*/ 65 w 127"/>
                <a:gd name="T31" fmla="*/ 20 h 97"/>
                <a:gd name="T32" fmla="*/ 49 w 127"/>
                <a:gd name="T33" fmla="*/ 42 h 97"/>
                <a:gd name="T34" fmla="*/ 23 w 127"/>
                <a:gd name="T35" fmla="*/ 48 h 97"/>
                <a:gd name="T36" fmla="*/ 16 w 127"/>
                <a:gd name="T37" fmla="*/ 44 h 97"/>
                <a:gd name="T38" fmla="*/ 0 w 127"/>
                <a:gd name="T39" fmla="*/ 51 h 97"/>
                <a:gd name="T40" fmla="*/ 26 w 127"/>
                <a:gd name="T41" fmla="*/ 64 h 97"/>
                <a:gd name="T42" fmla="*/ 41 w 127"/>
                <a:gd name="T43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" h="97">
                  <a:moveTo>
                    <a:pt x="41" y="53"/>
                  </a:moveTo>
                  <a:cubicBezTo>
                    <a:pt x="60" y="65"/>
                    <a:pt x="60" y="65"/>
                    <a:pt x="60" y="6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7"/>
                    <a:pt x="113" y="41"/>
                    <a:pt x="106" y="33"/>
                  </a:cubicBezTo>
                  <a:cubicBezTo>
                    <a:pt x="95" y="25"/>
                    <a:pt x="88" y="25"/>
                    <a:pt x="88" y="25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6" y="64"/>
                    <a:pt x="26" y="64"/>
                    <a:pt x="26" y="64"/>
                  </a:cubicBezTo>
                  <a:lnTo>
                    <a:pt x="41" y="5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8" name="Freeform 459">
              <a:extLst>
                <a:ext uri="{FF2B5EF4-FFF2-40B4-BE49-F238E27FC236}">
                  <a16:creationId xmlns:a16="http://schemas.microsoft.com/office/drawing/2014/main" id="{49DC0850-71EF-4E1A-A56C-3D15DB8CFB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8742" y="3154998"/>
              <a:ext cx="33491" cy="15948"/>
            </a:xfrm>
            <a:custGeom>
              <a:avLst/>
              <a:gdLst>
                <a:gd name="T0" fmla="*/ 26 w 63"/>
                <a:gd name="T1" fmla="*/ 15 h 29"/>
                <a:gd name="T2" fmla="*/ 34 w 63"/>
                <a:gd name="T3" fmla="*/ 1 h 29"/>
                <a:gd name="T4" fmla="*/ 26 w 63"/>
                <a:gd name="T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29">
                  <a:moveTo>
                    <a:pt x="26" y="15"/>
                  </a:moveTo>
                  <a:cubicBezTo>
                    <a:pt x="63" y="29"/>
                    <a:pt x="45" y="1"/>
                    <a:pt x="34" y="1"/>
                  </a:cubicBezTo>
                  <a:cubicBezTo>
                    <a:pt x="23" y="0"/>
                    <a:pt x="0" y="7"/>
                    <a:pt x="26" y="1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9" name="Freeform 460">
              <a:extLst>
                <a:ext uri="{FF2B5EF4-FFF2-40B4-BE49-F238E27FC236}">
                  <a16:creationId xmlns:a16="http://schemas.microsoft.com/office/drawing/2014/main" id="{220BC54B-BA35-46BD-8F25-8861AC3820E7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8310" y="3198058"/>
              <a:ext cx="22327" cy="20733"/>
            </a:xfrm>
            <a:custGeom>
              <a:avLst/>
              <a:gdLst>
                <a:gd name="T0" fmla="*/ 4 w 14"/>
                <a:gd name="T1" fmla="*/ 4 h 13"/>
                <a:gd name="T2" fmla="*/ 0 w 14"/>
                <a:gd name="T3" fmla="*/ 6 h 13"/>
                <a:gd name="T4" fmla="*/ 3 w 14"/>
                <a:gd name="T5" fmla="*/ 9 h 13"/>
                <a:gd name="T6" fmla="*/ 4 w 14"/>
                <a:gd name="T7" fmla="*/ 9 h 13"/>
                <a:gd name="T8" fmla="*/ 7 w 14"/>
                <a:gd name="T9" fmla="*/ 13 h 13"/>
                <a:gd name="T10" fmla="*/ 14 w 14"/>
                <a:gd name="T11" fmla="*/ 11 h 13"/>
                <a:gd name="T12" fmla="*/ 11 w 14"/>
                <a:gd name="T13" fmla="*/ 4 h 13"/>
                <a:gd name="T14" fmla="*/ 4 w 14"/>
                <a:gd name="T15" fmla="*/ 0 h 13"/>
                <a:gd name="T16" fmla="*/ 4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4" y="4"/>
                  </a:moveTo>
                  <a:lnTo>
                    <a:pt x="0" y="6"/>
                  </a:lnTo>
                  <a:lnTo>
                    <a:pt x="3" y="9"/>
                  </a:lnTo>
                  <a:lnTo>
                    <a:pt x="4" y="9"/>
                  </a:lnTo>
                  <a:lnTo>
                    <a:pt x="7" y="13"/>
                  </a:lnTo>
                  <a:lnTo>
                    <a:pt x="14" y="11"/>
                  </a:lnTo>
                  <a:lnTo>
                    <a:pt x="11" y="4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0" name="Freeform 461">
              <a:extLst>
                <a:ext uri="{FF2B5EF4-FFF2-40B4-BE49-F238E27FC236}">
                  <a16:creationId xmlns:a16="http://schemas.microsoft.com/office/drawing/2014/main" id="{BE8BD2A3-4601-44E4-B17B-D83F59A49F95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0165" y="3209221"/>
              <a:ext cx="89310" cy="92498"/>
            </a:xfrm>
            <a:custGeom>
              <a:avLst/>
              <a:gdLst>
                <a:gd name="T0" fmla="*/ 21 w 169"/>
                <a:gd name="T1" fmla="*/ 72 h 177"/>
                <a:gd name="T2" fmla="*/ 5 w 169"/>
                <a:gd name="T3" fmla="*/ 95 h 177"/>
                <a:gd name="T4" fmla="*/ 31 w 169"/>
                <a:gd name="T5" fmla="*/ 107 h 177"/>
                <a:gd name="T6" fmla="*/ 53 w 169"/>
                <a:gd name="T7" fmla="*/ 112 h 177"/>
                <a:gd name="T8" fmla="*/ 56 w 169"/>
                <a:gd name="T9" fmla="*/ 128 h 177"/>
                <a:gd name="T10" fmla="*/ 52 w 169"/>
                <a:gd name="T11" fmla="*/ 139 h 177"/>
                <a:gd name="T12" fmla="*/ 41 w 169"/>
                <a:gd name="T13" fmla="*/ 135 h 177"/>
                <a:gd name="T14" fmla="*/ 40 w 169"/>
                <a:gd name="T15" fmla="*/ 150 h 177"/>
                <a:gd name="T16" fmla="*/ 28 w 169"/>
                <a:gd name="T17" fmla="*/ 165 h 177"/>
                <a:gd name="T18" fmla="*/ 39 w 169"/>
                <a:gd name="T19" fmla="*/ 177 h 177"/>
                <a:gd name="T20" fmla="*/ 59 w 169"/>
                <a:gd name="T21" fmla="*/ 155 h 177"/>
                <a:gd name="T22" fmla="*/ 68 w 169"/>
                <a:gd name="T23" fmla="*/ 109 h 177"/>
                <a:gd name="T24" fmla="*/ 84 w 169"/>
                <a:gd name="T25" fmla="*/ 98 h 177"/>
                <a:gd name="T26" fmla="*/ 110 w 169"/>
                <a:gd name="T27" fmla="*/ 92 h 177"/>
                <a:gd name="T28" fmla="*/ 145 w 169"/>
                <a:gd name="T29" fmla="*/ 59 h 177"/>
                <a:gd name="T30" fmla="*/ 153 w 169"/>
                <a:gd name="T31" fmla="*/ 48 h 177"/>
                <a:gd name="T32" fmla="*/ 169 w 169"/>
                <a:gd name="T33" fmla="*/ 26 h 177"/>
                <a:gd name="T34" fmla="*/ 122 w 169"/>
                <a:gd name="T35" fmla="*/ 1 h 177"/>
                <a:gd name="T36" fmla="*/ 99 w 169"/>
                <a:gd name="T37" fmla="*/ 15 h 177"/>
                <a:gd name="T38" fmla="*/ 88 w 169"/>
                <a:gd name="T39" fmla="*/ 3 h 177"/>
                <a:gd name="T40" fmla="*/ 76 w 169"/>
                <a:gd name="T41" fmla="*/ 14 h 177"/>
                <a:gd name="T42" fmla="*/ 54 w 169"/>
                <a:gd name="T43" fmla="*/ 20 h 177"/>
                <a:gd name="T44" fmla="*/ 56 w 169"/>
                <a:gd name="T45" fmla="*/ 44 h 177"/>
                <a:gd name="T46" fmla="*/ 42 w 169"/>
                <a:gd name="T47" fmla="*/ 24 h 177"/>
                <a:gd name="T48" fmla="*/ 37 w 169"/>
                <a:gd name="T49" fmla="*/ 58 h 177"/>
                <a:gd name="T50" fmla="*/ 22 w 169"/>
                <a:gd name="T51" fmla="*/ 50 h 177"/>
                <a:gd name="T52" fmla="*/ 23 w 169"/>
                <a:gd name="T53" fmla="*/ 42 h 177"/>
                <a:gd name="T54" fmla="*/ 0 w 169"/>
                <a:gd name="T55" fmla="*/ 41 h 177"/>
                <a:gd name="T56" fmla="*/ 0 w 169"/>
                <a:gd name="T57" fmla="*/ 49 h 177"/>
                <a:gd name="T58" fmla="*/ 14 w 169"/>
                <a:gd name="T59" fmla="*/ 61 h 177"/>
                <a:gd name="T60" fmla="*/ 21 w 169"/>
                <a:gd name="T61" fmla="*/ 7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" h="177">
                  <a:moveTo>
                    <a:pt x="21" y="72"/>
                  </a:moveTo>
                  <a:cubicBezTo>
                    <a:pt x="5" y="95"/>
                    <a:pt x="5" y="95"/>
                    <a:pt x="5" y="95"/>
                  </a:cubicBezTo>
                  <a:cubicBezTo>
                    <a:pt x="5" y="95"/>
                    <a:pt x="24" y="103"/>
                    <a:pt x="31" y="107"/>
                  </a:cubicBezTo>
                  <a:cubicBezTo>
                    <a:pt x="38" y="115"/>
                    <a:pt x="53" y="112"/>
                    <a:pt x="53" y="112"/>
                  </a:cubicBezTo>
                  <a:cubicBezTo>
                    <a:pt x="53" y="112"/>
                    <a:pt x="57" y="116"/>
                    <a:pt x="56" y="128"/>
                  </a:cubicBezTo>
                  <a:cubicBezTo>
                    <a:pt x="56" y="135"/>
                    <a:pt x="52" y="139"/>
                    <a:pt x="52" y="139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58"/>
                    <a:pt x="28" y="165"/>
                    <a:pt x="28" y="165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77"/>
                    <a:pt x="51" y="166"/>
                    <a:pt x="59" y="155"/>
                  </a:cubicBezTo>
                  <a:cubicBezTo>
                    <a:pt x="67" y="140"/>
                    <a:pt x="68" y="109"/>
                    <a:pt x="68" y="109"/>
                  </a:cubicBezTo>
                  <a:cubicBezTo>
                    <a:pt x="68" y="109"/>
                    <a:pt x="80" y="102"/>
                    <a:pt x="84" y="98"/>
                  </a:cubicBezTo>
                  <a:cubicBezTo>
                    <a:pt x="88" y="99"/>
                    <a:pt x="110" y="92"/>
                    <a:pt x="110" y="92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69" y="26"/>
                    <a:pt x="141" y="2"/>
                    <a:pt x="122" y="1"/>
                  </a:cubicBezTo>
                  <a:cubicBezTo>
                    <a:pt x="107" y="0"/>
                    <a:pt x="99" y="15"/>
                    <a:pt x="99" y="15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0" y="10"/>
                    <a:pt x="76" y="14"/>
                  </a:cubicBezTo>
                  <a:cubicBezTo>
                    <a:pt x="73" y="18"/>
                    <a:pt x="54" y="20"/>
                    <a:pt x="54" y="20"/>
                  </a:cubicBezTo>
                  <a:cubicBezTo>
                    <a:pt x="54" y="20"/>
                    <a:pt x="64" y="40"/>
                    <a:pt x="56" y="44"/>
                  </a:cubicBezTo>
                  <a:cubicBezTo>
                    <a:pt x="49" y="43"/>
                    <a:pt x="42" y="24"/>
                    <a:pt x="42" y="24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61"/>
                    <a:pt x="14" y="61"/>
                    <a:pt x="14" y="61"/>
                  </a:cubicBezTo>
                  <a:lnTo>
                    <a:pt x="21" y="7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1" name="Freeform 462">
              <a:extLst>
                <a:ext uri="{FF2B5EF4-FFF2-40B4-BE49-F238E27FC236}">
                  <a16:creationId xmlns:a16="http://schemas.microsoft.com/office/drawing/2014/main" id="{615E2984-CE70-4190-8159-29FFBC4849B8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2406" y="3458009"/>
              <a:ext cx="679394" cy="612401"/>
            </a:xfrm>
            <a:custGeom>
              <a:avLst/>
              <a:gdLst>
                <a:gd name="T0" fmla="*/ 524 w 1287"/>
                <a:gd name="T1" fmla="*/ 16 h 1158"/>
                <a:gd name="T2" fmla="*/ 490 w 1287"/>
                <a:gd name="T3" fmla="*/ 98 h 1158"/>
                <a:gd name="T4" fmla="*/ 445 w 1287"/>
                <a:gd name="T5" fmla="*/ 104 h 1158"/>
                <a:gd name="T6" fmla="*/ 408 w 1287"/>
                <a:gd name="T7" fmla="*/ 98 h 1158"/>
                <a:gd name="T8" fmla="*/ 376 w 1287"/>
                <a:gd name="T9" fmla="*/ 135 h 1158"/>
                <a:gd name="T10" fmla="*/ 360 w 1287"/>
                <a:gd name="T11" fmla="*/ 169 h 1158"/>
                <a:gd name="T12" fmla="*/ 346 w 1287"/>
                <a:gd name="T13" fmla="*/ 225 h 1158"/>
                <a:gd name="T14" fmla="*/ 382 w 1287"/>
                <a:gd name="T15" fmla="*/ 250 h 1158"/>
                <a:gd name="T16" fmla="*/ 328 w 1287"/>
                <a:gd name="T17" fmla="*/ 282 h 1158"/>
                <a:gd name="T18" fmla="*/ 273 w 1287"/>
                <a:gd name="T19" fmla="*/ 356 h 1158"/>
                <a:gd name="T20" fmla="*/ 267 w 1287"/>
                <a:gd name="T21" fmla="*/ 474 h 1158"/>
                <a:gd name="T22" fmla="*/ 269 w 1287"/>
                <a:gd name="T23" fmla="*/ 520 h 1158"/>
                <a:gd name="T24" fmla="*/ 221 w 1287"/>
                <a:gd name="T25" fmla="*/ 498 h 1158"/>
                <a:gd name="T26" fmla="*/ 171 w 1287"/>
                <a:gd name="T27" fmla="*/ 530 h 1158"/>
                <a:gd name="T28" fmla="*/ 147 w 1287"/>
                <a:gd name="T29" fmla="*/ 571 h 1158"/>
                <a:gd name="T30" fmla="*/ 97 w 1287"/>
                <a:gd name="T31" fmla="*/ 588 h 1158"/>
                <a:gd name="T32" fmla="*/ 49 w 1287"/>
                <a:gd name="T33" fmla="*/ 586 h 1158"/>
                <a:gd name="T34" fmla="*/ 3 w 1287"/>
                <a:gd name="T35" fmla="*/ 603 h 1158"/>
                <a:gd name="T36" fmla="*/ 37 w 1287"/>
                <a:gd name="T37" fmla="*/ 692 h 1158"/>
                <a:gd name="T38" fmla="*/ 81 w 1287"/>
                <a:gd name="T39" fmla="*/ 794 h 1158"/>
                <a:gd name="T40" fmla="*/ 90 w 1287"/>
                <a:gd name="T41" fmla="*/ 829 h 1158"/>
                <a:gd name="T42" fmla="*/ 30 w 1287"/>
                <a:gd name="T43" fmla="*/ 922 h 1158"/>
                <a:gd name="T44" fmla="*/ 59 w 1287"/>
                <a:gd name="T45" fmla="*/ 1015 h 1158"/>
                <a:gd name="T46" fmla="*/ 75 w 1287"/>
                <a:gd name="T47" fmla="*/ 1073 h 1158"/>
                <a:gd name="T48" fmla="*/ 70 w 1287"/>
                <a:gd name="T49" fmla="*/ 1111 h 1158"/>
                <a:gd name="T50" fmla="*/ 86 w 1287"/>
                <a:gd name="T51" fmla="*/ 1158 h 1158"/>
                <a:gd name="T52" fmla="*/ 155 w 1287"/>
                <a:gd name="T53" fmla="*/ 1123 h 1158"/>
                <a:gd name="T54" fmla="*/ 264 w 1287"/>
                <a:gd name="T55" fmla="*/ 1044 h 1158"/>
                <a:gd name="T56" fmla="*/ 388 w 1287"/>
                <a:gd name="T57" fmla="*/ 1019 h 1158"/>
                <a:gd name="T58" fmla="*/ 470 w 1287"/>
                <a:gd name="T59" fmla="*/ 1023 h 1158"/>
                <a:gd name="T60" fmla="*/ 515 w 1287"/>
                <a:gd name="T61" fmla="*/ 1025 h 1158"/>
                <a:gd name="T62" fmla="*/ 594 w 1287"/>
                <a:gd name="T63" fmla="*/ 1029 h 1158"/>
                <a:gd name="T64" fmla="*/ 671 w 1287"/>
                <a:gd name="T65" fmla="*/ 1059 h 1158"/>
                <a:gd name="T66" fmla="*/ 686 w 1287"/>
                <a:gd name="T67" fmla="*/ 1052 h 1158"/>
                <a:gd name="T68" fmla="*/ 747 w 1287"/>
                <a:gd name="T69" fmla="*/ 1028 h 1158"/>
                <a:gd name="T70" fmla="*/ 777 w 1287"/>
                <a:gd name="T71" fmla="*/ 1037 h 1158"/>
                <a:gd name="T72" fmla="*/ 817 w 1287"/>
                <a:gd name="T73" fmla="*/ 1062 h 1158"/>
                <a:gd name="T74" fmla="*/ 863 w 1287"/>
                <a:gd name="T75" fmla="*/ 1026 h 1158"/>
                <a:gd name="T76" fmla="*/ 894 w 1287"/>
                <a:gd name="T77" fmla="*/ 1016 h 1158"/>
                <a:gd name="T78" fmla="*/ 930 w 1287"/>
                <a:gd name="T79" fmla="*/ 1033 h 1158"/>
                <a:gd name="T80" fmla="*/ 971 w 1287"/>
                <a:gd name="T81" fmla="*/ 1031 h 1158"/>
                <a:gd name="T82" fmla="*/ 1094 w 1287"/>
                <a:gd name="T83" fmla="*/ 1049 h 1158"/>
                <a:gd name="T84" fmla="*/ 1129 w 1287"/>
                <a:gd name="T85" fmla="*/ 855 h 1158"/>
                <a:gd name="T86" fmla="*/ 1209 w 1287"/>
                <a:gd name="T87" fmla="*/ 832 h 1158"/>
                <a:gd name="T88" fmla="*/ 1185 w 1287"/>
                <a:gd name="T89" fmla="*/ 785 h 1158"/>
                <a:gd name="T90" fmla="*/ 1158 w 1287"/>
                <a:gd name="T91" fmla="*/ 711 h 1158"/>
                <a:gd name="T92" fmla="*/ 1101 w 1287"/>
                <a:gd name="T93" fmla="*/ 644 h 1158"/>
                <a:gd name="T94" fmla="*/ 1108 w 1287"/>
                <a:gd name="T95" fmla="*/ 590 h 1158"/>
                <a:gd name="T96" fmla="*/ 1212 w 1287"/>
                <a:gd name="T97" fmla="*/ 592 h 1158"/>
                <a:gd name="T98" fmla="*/ 1249 w 1287"/>
                <a:gd name="T99" fmla="*/ 532 h 1158"/>
                <a:gd name="T100" fmla="*/ 1284 w 1287"/>
                <a:gd name="T101" fmla="*/ 499 h 1158"/>
                <a:gd name="T102" fmla="*/ 1234 w 1287"/>
                <a:gd name="T103" fmla="*/ 440 h 1158"/>
                <a:gd name="T104" fmla="*/ 1133 w 1287"/>
                <a:gd name="T105" fmla="*/ 442 h 1158"/>
                <a:gd name="T106" fmla="*/ 1103 w 1287"/>
                <a:gd name="T107" fmla="*/ 368 h 1158"/>
                <a:gd name="T108" fmla="*/ 1027 w 1287"/>
                <a:gd name="T109" fmla="*/ 315 h 1158"/>
                <a:gd name="T110" fmla="*/ 1010 w 1287"/>
                <a:gd name="T111" fmla="*/ 268 h 1158"/>
                <a:gd name="T112" fmla="*/ 958 w 1287"/>
                <a:gd name="T113" fmla="*/ 182 h 1158"/>
                <a:gd name="T114" fmla="*/ 926 w 1287"/>
                <a:gd name="T115" fmla="*/ 65 h 1158"/>
                <a:gd name="T116" fmla="*/ 796 w 1287"/>
                <a:gd name="T117" fmla="*/ 32 h 1158"/>
                <a:gd name="T118" fmla="*/ 735 w 1287"/>
                <a:gd name="T119" fmla="*/ 75 h 1158"/>
                <a:gd name="T120" fmla="*/ 651 w 1287"/>
                <a:gd name="T121" fmla="*/ 18 h 1158"/>
                <a:gd name="T122" fmla="*/ 614 w 1287"/>
                <a:gd name="T123" fmla="*/ 5 h 1158"/>
                <a:gd name="T124" fmla="*/ 539 w 1287"/>
                <a:gd name="T125" fmla="*/ 9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7" h="1158">
                  <a:moveTo>
                    <a:pt x="524" y="16"/>
                  </a:moveTo>
                  <a:cubicBezTo>
                    <a:pt x="524" y="16"/>
                    <a:pt x="524" y="16"/>
                    <a:pt x="524" y="16"/>
                  </a:cubicBezTo>
                  <a:cubicBezTo>
                    <a:pt x="492" y="64"/>
                    <a:pt x="492" y="64"/>
                    <a:pt x="492" y="64"/>
                  </a:cubicBezTo>
                  <a:cubicBezTo>
                    <a:pt x="492" y="64"/>
                    <a:pt x="498" y="87"/>
                    <a:pt x="490" y="98"/>
                  </a:cubicBezTo>
                  <a:cubicBezTo>
                    <a:pt x="479" y="105"/>
                    <a:pt x="464" y="101"/>
                    <a:pt x="464" y="101"/>
                  </a:cubicBezTo>
                  <a:cubicBezTo>
                    <a:pt x="464" y="101"/>
                    <a:pt x="453" y="104"/>
                    <a:pt x="445" y="104"/>
                  </a:cubicBezTo>
                  <a:cubicBezTo>
                    <a:pt x="438" y="103"/>
                    <a:pt x="423" y="91"/>
                    <a:pt x="423" y="91"/>
                  </a:cubicBezTo>
                  <a:cubicBezTo>
                    <a:pt x="408" y="98"/>
                    <a:pt x="408" y="98"/>
                    <a:pt x="408" y="98"/>
                  </a:cubicBezTo>
                  <a:cubicBezTo>
                    <a:pt x="408" y="98"/>
                    <a:pt x="407" y="121"/>
                    <a:pt x="395" y="128"/>
                  </a:cubicBezTo>
                  <a:cubicBezTo>
                    <a:pt x="387" y="139"/>
                    <a:pt x="376" y="135"/>
                    <a:pt x="376" y="135"/>
                  </a:cubicBezTo>
                  <a:cubicBezTo>
                    <a:pt x="361" y="146"/>
                    <a:pt x="361" y="146"/>
                    <a:pt x="361" y="146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52" y="187"/>
                    <a:pt x="352" y="187"/>
                    <a:pt x="352" y="187"/>
                  </a:cubicBezTo>
                  <a:cubicBezTo>
                    <a:pt x="346" y="225"/>
                    <a:pt x="346" y="225"/>
                    <a:pt x="346" y="225"/>
                  </a:cubicBezTo>
                  <a:cubicBezTo>
                    <a:pt x="346" y="225"/>
                    <a:pt x="392" y="208"/>
                    <a:pt x="395" y="220"/>
                  </a:cubicBezTo>
                  <a:cubicBezTo>
                    <a:pt x="398" y="232"/>
                    <a:pt x="382" y="250"/>
                    <a:pt x="382" y="250"/>
                  </a:cubicBezTo>
                  <a:cubicBezTo>
                    <a:pt x="381" y="269"/>
                    <a:pt x="381" y="269"/>
                    <a:pt x="381" y="269"/>
                  </a:cubicBezTo>
                  <a:cubicBezTo>
                    <a:pt x="328" y="282"/>
                    <a:pt x="328" y="282"/>
                    <a:pt x="328" y="282"/>
                  </a:cubicBezTo>
                  <a:cubicBezTo>
                    <a:pt x="328" y="282"/>
                    <a:pt x="331" y="316"/>
                    <a:pt x="315" y="323"/>
                  </a:cubicBezTo>
                  <a:cubicBezTo>
                    <a:pt x="300" y="326"/>
                    <a:pt x="273" y="340"/>
                    <a:pt x="273" y="356"/>
                  </a:cubicBezTo>
                  <a:cubicBezTo>
                    <a:pt x="272" y="375"/>
                    <a:pt x="281" y="417"/>
                    <a:pt x="281" y="417"/>
                  </a:cubicBezTo>
                  <a:cubicBezTo>
                    <a:pt x="267" y="474"/>
                    <a:pt x="267" y="474"/>
                    <a:pt x="267" y="474"/>
                  </a:cubicBezTo>
                  <a:cubicBezTo>
                    <a:pt x="267" y="474"/>
                    <a:pt x="301" y="472"/>
                    <a:pt x="300" y="491"/>
                  </a:cubicBezTo>
                  <a:cubicBezTo>
                    <a:pt x="303" y="514"/>
                    <a:pt x="280" y="532"/>
                    <a:pt x="269" y="520"/>
                  </a:cubicBezTo>
                  <a:cubicBezTo>
                    <a:pt x="258" y="508"/>
                    <a:pt x="274" y="490"/>
                    <a:pt x="259" y="493"/>
                  </a:cubicBezTo>
                  <a:cubicBezTo>
                    <a:pt x="244" y="492"/>
                    <a:pt x="221" y="498"/>
                    <a:pt x="221" y="498"/>
                  </a:cubicBezTo>
                  <a:cubicBezTo>
                    <a:pt x="205" y="532"/>
                    <a:pt x="205" y="532"/>
                    <a:pt x="205" y="532"/>
                  </a:cubicBezTo>
                  <a:cubicBezTo>
                    <a:pt x="205" y="532"/>
                    <a:pt x="179" y="519"/>
                    <a:pt x="171" y="530"/>
                  </a:cubicBezTo>
                  <a:cubicBezTo>
                    <a:pt x="167" y="538"/>
                    <a:pt x="188" y="570"/>
                    <a:pt x="177" y="573"/>
                  </a:cubicBezTo>
                  <a:cubicBezTo>
                    <a:pt x="161" y="580"/>
                    <a:pt x="147" y="571"/>
                    <a:pt x="147" y="571"/>
                  </a:cubicBezTo>
                  <a:cubicBezTo>
                    <a:pt x="123" y="601"/>
                    <a:pt x="123" y="601"/>
                    <a:pt x="123" y="601"/>
                  </a:cubicBezTo>
                  <a:cubicBezTo>
                    <a:pt x="97" y="588"/>
                    <a:pt x="97" y="588"/>
                    <a:pt x="97" y="588"/>
                  </a:cubicBezTo>
                  <a:cubicBezTo>
                    <a:pt x="71" y="595"/>
                    <a:pt x="71" y="595"/>
                    <a:pt x="71" y="595"/>
                  </a:cubicBezTo>
                  <a:cubicBezTo>
                    <a:pt x="49" y="586"/>
                    <a:pt x="49" y="586"/>
                    <a:pt x="49" y="586"/>
                  </a:cubicBezTo>
                  <a:cubicBezTo>
                    <a:pt x="44" y="601"/>
                    <a:pt x="44" y="601"/>
                    <a:pt x="44" y="601"/>
                  </a:cubicBezTo>
                  <a:cubicBezTo>
                    <a:pt x="3" y="603"/>
                    <a:pt x="3" y="603"/>
                    <a:pt x="3" y="603"/>
                  </a:cubicBezTo>
                  <a:cubicBezTo>
                    <a:pt x="27" y="650"/>
                    <a:pt x="27" y="650"/>
                    <a:pt x="27" y="650"/>
                  </a:cubicBezTo>
                  <a:cubicBezTo>
                    <a:pt x="27" y="650"/>
                    <a:pt x="30" y="669"/>
                    <a:pt x="37" y="692"/>
                  </a:cubicBezTo>
                  <a:cubicBezTo>
                    <a:pt x="39" y="715"/>
                    <a:pt x="89" y="779"/>
                    <a:pt x="89" y="779"/>
                  </a:cubicBezTo>
                  <a:cubicBezTo>
                    <a:pt x="81" y="794"/>
                    <a:pt x="81" y="794"/>
                    <a:pt x="81" y="794"/>
                  </a:cubicBezTo>
                  <a:cubicBezTo>
                    <a:pt x="98" y="825"/>
                    <a:pt x="98" y="825"/>
                    <a:pt x="98" y="825"/>
                  </a:cubicBezTo>
                  <a:cubicBezTo>
                    <a:pt x="90" y="829"/>
                    <a:pt x="90" y="829"/>
                    <a:pt x="90" y="829"/>
                  </a:cubicBezTo>
                  <a:cubicBezTo>
                    <a:pt x="95" y="894"/>
                    <a:pt x="95" y="894"/>
                    <a:pt x="95" y="894"/>
                  </a:cubicBezTo>
                  <a:cubicBezTo>
                    <a:pt x="95" y="894"/>
                    <a:pt x="53" y="904"/>
                    <a:pt x="30" y="922"/>
                  </a:cubicBezTo>
                  <a:cubicBezTo>
                    <a:pt x="6" y="943"/>
                    <a:pt x="0" y="997"/>
                    <a:pt x="0" y="997"/>
                  </a:cubicBezTo>
                  <a:cubicBezTo>
                    <a:pt x="0" y="997"/>
                    <a:pt x="26" y="998"/>
                    <a:pt x="59" y="1015"/>
                  </a:cubicBezTo>
                  <a:cubicBezTo>
                    <a:pt x="92" y="1028"/>
                    <a:pt x="84" y="1047"/>
                    <a:pt x="84" y="1047"/>
                  </a:cubicBezTo>
                  <a:cubicBezTo>
                    <a:pt x="75" y="1073"/>
                    <a:pt x="75" y="1073"/>
                    <a:pt x="75" y="1073"/>
                  </a:cubicBezTo>
                  <a:cubicBezTo>
                    <a:pt x="85" y="1096"/>
                    <a:pt x="85" y="1096"/>
                    <a:pt x="85" y="1096"/>
                  </a:cubicBezTo>
                  <a:cubicBezTo>
                    <a:pt x="70" y="1111"/>
                    <a:pt x="70" y="1111"/>
                    <a:pt x="70" y="1111"/>
                  </a:cubicBezTo>
                  <a:cubicBezTo>
                    <a:pt x="70" y="1111"/>
                    <a:pt x="69" y="1130"/>
                    <a:pt x="76" y="1142"/>
                  </a:cubicBezTo>
                  <a:cubicBezTo>
                    <a:pt x="79" y="1146"/>
                    <a:pt x="83" y="1154"/>
                    <a:pt x="86" y="1158"/>
                  </a:cubicBezTo>
                  <a:cubicBezTo>
                    <a:pt x="87" y="1150"/>
                    <a:pt x="88" y="1123"/>
                    <a:pt x="103" y="1124"/>
                  </a:cubicBezTo>
                  <a:cubicBezTo>
                    <a:pt x="121" y="1125"/>
                    <a:pt x="124" y="1144"/>
                    <a:pt x="155" y="1123"/>
                  </a:cubicBezTo>
                  <a:cubicBezTo>
                    <a:pt x="186" y="1105"/>
                    <a:pt x="161" y="1077"/>
                    <a:pt x="188" y="1063"/>
                  </a:cubicBezTo>
                  <a:cubicBezTo>
                    <a:pt x="215" y="1045"/>
                    <a:pt x="233" y="1057"/>
                    <a:pt x="264" y="1044"/>
                  </a:cubicBezTo>
                  <a:cubicBezTo>
                    <a:pt x="294" y="1030"/>
                    <a:pt x="298" y="1026"/>
                    <a:pt x="328" y="1031"/>
                  </a:cubicBezTo>
                  <a:cubicBezTo>
                    <a:pt x="358" y="1037"/>
                    <a:pt x="369" y="1026"/>
                    <a:pt x="388" y="1019"/>
                  </a:cubicBezTo>
                  <a:cubicBezTo>
                    <a:pt x="407" y="1016"/>
                    <a:pt x="437" y="1021"/>
                    <a:pt x="437" y="1021"/>
                  </a:cubicBezTo>
                  <a:cubicBezTo>
                    <a:pt x="470" y="1023"/>
                    <a:pt x="470" y="1023"/>
                    <a:pt x="470" y="1023"/>
                  </a:cubicBezTo>
                  <a:cubicBezTo>
                    <a:pt x="492" y="1039"/>
                    <a:pt x="492" y="1039"/>
                    <a:pt x="492" y="1039"/>
                  </a:cubicBezTo>
                  <a:cubicBezTo>
                    <a:pt x="515" y="1025"/>
                    <a:pt x="515" y="1025"/>
                    <a:pt x="515" y="1025"/>
                  </a:cubicBezTo>
                  <a:cubicBezTo>
                    <a:pt x="555" y="1046"/>
                    <a:pt x="555" y="1046"/>
                    <a:pt x="555" y="1046"/>
                  </a:cubicBezTo>
                  <a:cubicBezTo>
                    <a:pt x="555" y="1046"/>
                    <a:pt x="576" y="1005"/>
                    <a:pt x="594" y="1029"/>
                  </a:cubicBezTo>
                  <a:cubicBezTo>
                    <a:pt x="611" y="1049"/>
                    <a:pt x="599" y="1067"/>
                    <a:pt x="626" y="1061"/>
                  </a:cubicBezTo>
                  <a:cubicBezTo>
                    <a:pt x="656" y="1055"/>
                    <a:pt x="671" y="1059"/>
                    <a:pt x="671" y="1059"/>
                  </a:cubicBezTo>
                  <a:cubicBezTo>
                    <a:pt x="671" y="1059"/>
                    <a:pt x="673" y="1082"/>
                    <a:pt x="685" y="1083"/>
                  </a:cubicBezTo>
                  <a:cubicBezTo>
                    <a:pt x="696" y="1083"/>
                    <a:pt x="686" y="1052"/>
                    <a:pt x="686" y="1052"/>
                  </a:cubicBezTo>
                  <a:cubicBezTo>
                    <a:pt x="716" y="1054"/>
                    <a:pt x="716" y="1054"/>
                    <a:pt x="716" y="1054"/>
                  </a:cubicBezTo>
                  <a:cubicBezTo>
                    <a:pt x="747" y="1028"/>
                    <a:pt x="747" y="1028"/>
                    <a:pt x="747" y="1028"/>
                  </a:cubicBezTo>
                  <a:cubicBezTo>
                    <a:pt x="765" y="1056"/>
                    <a:pt x="765" y="1056"/>
                    <a:pt x="765" y="1056"/>
                  </a:cubicBezTo>
                  <a:cubicBezTo>
                    <a:pt x="777" y="1037"/>
                    <a:pt x="777" y="1037"/>
                    <a:pt x="777" y="1037"/>
                  </a:cubicBezTo>
                  <a:cubicBezTo>
                    <a:pt x="807" y="1035"/>
                    <a:pt x="807" y="1035"/>
                    <a:pt x="807" y="1035"/>
                  </a:cubicBezTo>
                  <a:cubicBezTo>
                    <a:pt x="807" y="1035"/>
                    <a:pt x="798" y="1065"/>
                    <a:pt x="817" y="1062"/>
                  </a:cubicBezTo>
                  <a:cubicBezTo>
                    <a:pt x="835" y="1059"/>
                    <a:pt x="833" y="1032"/>
                    <a:pt x="833" y="1032"/>
                  </a:cubicBezTo>
                  <a:cubicBezTo>
                    <a:pt x="863" y="1026"/>
                    <a:pt x="863" y="1026"/>
                    <a:pt x="863" y="1026"/>
                  </a:cubicBezTo>
                  <a:cubicBezTo>
                    <a:pt x="872" y="1004"/>
                    <a:pt x="872" y="1004"/>
                    <a:pt x="872" y="1004"/>
                  </a:cubicBezTo>
                  <a:cubicBezTo>
                    <a:pt x="894" y="1016"/>
                    <a:pt x="894" y="1016"/>
                    <a:pt x="894" y="1016"/>
                  </a:cubicBezTo>
                  <a:cubicBezTo>
                    <a:pt x="894" y="1016"/>
                    <a:pt x="891" y="1062"/>
                    <a:pt x="910" y="1059"/>
                  </a:cubicBezTo>
                  <a:cubicBezTo>
                    <a:pt x="929" y="1060"/>
                    <a:pt x="930" y="1033"/>
                    <a:pt x="930" y="1033"/>
                  </a:cubicBezTo>
                  <a:cubicBezTo>
                    <a:pt x="964" y="1020"/>
                    <a:pt x="964" y="1020"/>
                    <a:pt x="964" y="1020"/>
                  </a:cubicBezTo>
                  <a:cubicBezTo>
                    <a:pt x="971" y="1031"/>
                    <a:pt x="971" y="1031"/>
                    <a:pt x="971" y="1031"/>
                  </a:cubicBezTo>
                  <a:cubicBezTo>
                    <a:pt x="971" y="1031"/>
                    <a:pt x="1022" y="984"/>
                    <a:pt x="1044" y="1008"/>
                  </a:cubicBezTo>
                  <a:cubicBezTo>
                    <a:pt x="1061" y="1028"/>
                    <a:pt x="1082" y="1063"/>
                    <a:pt x="1094" y="1049"/>
                  </a:cubicBezTo>
                  <a:cubicBezTo>
                    <a:pt x="1106" y="1030"/>
                    <a:pt x="1073" y="1021"/>
                    <a:pt x="1079" y="972"/>
                  </a:cubicBezTo>
                  <a:cubicBezTo>
                    <a:pt x="1085" y="926"/>
                    <a:pt x="1092" y="857"/>
                    <a:pt x="1129" y="855"/>
                  </a:cubicBezTo>
                  <a:cubicBezTo>
                    <a:pt x="1167" y="853"/>
                    <a:pt x="1175" y="831"/>
                    <a:pt x="1175" y="831"/>
                  </a:cubicBezTo>
                  <a:cubicBezTo>
                    <a:pt x="1209" y="832"/>
                    <a:pt x="1209" y="832"/>
                    <a:pt x="1209" y="832"/>
                  </a:cubicBezTo>
                  <a:cubicBezTo>
                    <a:pt x="1224" y="822"/>
                    <a:pt x="1224" y="822"/>
                    <a:pt x="1224" y="822"/>
                  </a:cubicBezTo>
                  <a:cubicBezTo>
                    <a:pt x="1185" y="785"/>
                    <a:pt x="1185" y="785"/>
                    <a:pt x="1185" y="785"/>
                  </a:cubicBezTo>
                  <a:cubicBezTo>
                    <a:pt x="1185" y="785"/>
                    <a:pt x="1183" y="743"/>
                    <a:pt x="1172" y="727"/>
                  </a:cubicBezTo>
                  <a:cubicBezTo>
                    <a:pt x="1166" y="716"/>
                    <a:pt x="1158" y="711"/>
                    <a:pt x="1158" y="711"/>
                  </a:cubicBezTo>
                  <a:cubicBezTo>
                    <a:pt x="1158" y="711"/>
                    <a:pt x="1167" y="689"/>
                    <a:pt x="1145" y="669"/>
                  </a:cubicBezTo>
                  <a:cubicBezTo>
                    <a:pt x="1127" y="653"/>
                    <a:pt x="1101" y="644"/>
                    <a:pt x="1101" y="644"/>
                  </a:cubicBezTo>
                  <a:cubicBezTo>
                    <a:pt x="1110" y="617"/>
                    <a:pt x="1110" y="617"/>
                    <a:pt x="1110" y="617"/>
                  </a:cubicBezTo>
                  <a:cubicBezTo>
                    <a:pt x="1108" y="590"/>
                    <a:pt x="1108" y="590"/>
                    <a:pt x="1108" y="590"/>
                  </a:cubicBezTo>
                  <a:cubicBezTo>
                    <a:pt x="1149" y="581"/>
                    <a:pt x="1149" y="581"/>
                    <a:pt x="1149" y="581"/>
                  </a:cubicBezTo>
                  <a:cubicBezTo>
                    <a:pt x="1149" y="581"/>
                    <a:pt x="1178" y="609"/>
                    <a:pt x="1212" y="592"/>
                  </a:cubicBezTo>
                  <a:cubicBezTo>
                    <a:pt x="1243" y="578"/>
                    <a:pt x="1255" y="552"/>
                    <a:pt x="1255" y="552"/>
                  </a:cubicBezTo>
                  <a:cubicBezTo>
                    <a:pt x="1249" y="532"/>
                    <a:pt x="1249" y="532"/>
                    <a:pt x="1249" y="532"/>
                  </a:cubicBezTo>
                  <a:cubicBezTo>
                    <a:pt x="1287" y="519"/>
                    <a:pt x="1287" y="519"/>
                    <a:pt x="1287" y="519"/>
                  </a:cubicBezTo>
                  <a:cubicBezTo>
                    <a:pt x="1284" y="499"/>
                    <a:pt x="1284" y="499"/>
                    <a:pt x="1284" y="499"/>
                  </a:cubicBezTo>
                  <a:cubicBezTo>
                    <a:pt x="1218" y="466"/>
                    <a:pt x="1218" y="466"/>
                    <a:pt x="1218" y="466"/>
                  </a:cubicBezTo>
                  <a:cubicBezTo>
                    <a:pt x="1234" y="440"/>
                    <a:pt x="1234" y="440"/>
                    <a:pt x="1234" y="440"/>
                  </a:cubicBezTo>
                  <a:cubicBezTo>
                    <a:pt x="1178" y="433"/>
                    <a:pt x="1178" y="433"/>
                    <a:pt x="1178" y="433"/>
                  </a:cubicBezTo>
                  <a:cubicBezTo>
                    <a:pt x="1133" y="442"/>
                    <a:pt x="1133" y="442"/>
                    <a:pt x="1133" y="442"/>
                  </a:cubicBezTo>
                  <a:cubicBezTo>
                    <a:pt x="1133" y="442"/>
                    <a:pt x="1143" y="397"/>
                    <a:pt x="1132" y="385"/>
                  </a:cubicBezTo>
                  <a:cubicBezTo>
                    <a:pt x="1121" y="373"/>
                    <a:pt x="1103" y="368"/>
                    <a:pt x="1103" y="368"/>
                  </a:cubicBezTo>
                  <a:cubicBezTo>
                    <a:pt x="1103" y="368"/>
                    <a:pt x="1040" y="362"/>
                    <a:pt x="1037" y="346"/>
                  </a:cubicBezTo>
                  <a:cubicBezTo>
                    <a:pt x="1030" y="330"/>
                    <a:pt x="1027" y="315"/>
                    <a:pt x="1027" y="315"/>
                  </a:cubicBezTo>
                  <a:cubicBezTo>
                    <a:pt x="1001" y="306"/>
                    <a:pt x="1001" y="306"/>
                    <a:pt x="1001" y="306"/>
                  </a:cubicBezTo>
                  <a:cubicBezTo>
                    <a:pt x="1001" y="306"/>
                    <a:pt x="1032" y="281"/>
                    <a:pt x="1010" y="268"/>
                  </a:cubicBezTo>
                  <a:cubicBezTo>
                    <a:pt x="988" y="256"/>
                    <a:pt x="948" y="246"/>
                    <a:pt x="948" y="246"/>
                  </a:cubicBezTo>
                  <a:cubicBezTo>
                    <a:pt x="958" y="182"/>
                    <a:pt x="958" y="182"/>
                    <a:pt x="958" y="182"/>
                  </a:cubicBezTo>
                  <a:cubicBezTo>
                    <a:pt x="920" y="122"/>
                    <a:pt x="920" y="122"/>
                    <a:pt x="920" y="122"/>
                  </a:cubicBezTo>
                  <a:cubicBezTo>
                    <a:pt x="920" y="122"/>
                    <a:pt x="951" y="90"/>
                    <a:pt x="926" y="65"/>
                  </a:cubicBezTo>
                  <a:cubicBezTo>
                    <a:pt x="905" y="41"/>
                    <a:pt x="885" y="52"/>
                    <a:pt x="863" y="40"/>
                  </a:cubicBezTo>
                  <a:cubicBezTo>
                    <a:pt x="845" y="23"/>
                    <a:pt x="819" y="22"/>
                    <a:pt x="796" y="32"/>
                  </a:cubicBezTo>
                  <a:cubicBezTo>
                    <a:pt x="770" y="43"/>
                    <a:pt x="747" y="49"/>
                    <a:pt x="747" y="49"/>
                  </a:cubicBezTo>
                  <a:cubicBezTo>
                    <a:pt x="747" y="49"/>
                    <a:pt x="768" y="77"/>
                    <a:pt x="735" y="75"/>
                  </a:cubicBezTo>
                  <a:cubicBezTo>
                    <a:pt x="697" y="70"/>
                    <a:pt x="740" y="37"/>
                    <a:pt x="722" y="21"/>
                  </a:cubicBezTo>
                  <a:cubicBezTo>
                    <a:pt x="704" y="5"/>
                    <a:pt x="655" y="10"/>
                    <a:pt x="651" y="18"/>
                  </a:cubicBezTo>
                  <a:cubicBezTo>
                    <a:pt x="644" y="21"/>
                    <a:pt x="646" y="44"/>
                    <a:pt x="628" y="40"/>
                  </a:cubicBezTo>
                  <a:cubicBezTo>
                    <a:pt x="605" y="35"/>
                    <a:pt x="633" y="9"/>
                    <a:pt x="614" y="5"/>
                  </a:cubicBezTo>
                  <a:cubicBezTo>
                    <a:pt x="596" y="0"/>
                    <a:pt x="573" y="14"/>
                    <a:pt x="562" y="14"/>
                  </a:cubicBezTo>
                  <a:cubicBezTo>
                    <a:pt x="554" y="13"/>
                    <a:pt x="547" y="9"/>
                    <a:pt x="539" y="9"/>
                  </a:cubicBezTo>
                  <a:cubicBezTo>
                    <a:pt x="532" y="16"/>
                    <a:pt x="525" y="16"/>
                    <a:pt x="524" y="1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2" name="Freeform 463">
              <a:extLst>
                <a:ext uri="{FF2B5EF4-FFF2-40B4-BE49-F238E27FC236}">
                  <a16:creationId xmlns:a16="http://schemas.microsoft.com/office/drawing/2014/main" id="{0573D641-6ECA-41EA-9E84-B287265C7D87}"/>
                </a:ext>
              </a:extLst>
            </p:cNvPr>
            <p:cNvSpPr>
              <a:spLocks/>
            </p:cNvSpPr>
            <p:nvPr/>
          </p:nvSpPr>
          <p:spPr bwMode="gray">
            <a:xfrm>
              <a:off x="6335078" y="3257064"/>
              <a:ext cx="497584" cy="277494"/>
            </a:xfrm>
            <a:custGeom>
              <a:avLst/>
              <a:gdLst>
                <a:gd name="T0" fmla="*/ 39 w 943"/>
                <a:gd name="T1" fmla="*/ 507 h 526"/>
                <a:gd name="T2" fmla="*/ 98 w 943"/>
                <a:gd name="T3" fmla="*/ 452 h 526"/>
                <a:gd name="T4" fmla="*/ 128 w 943"/>
                <a:gd name="T5" fmla="*/ 442 h 526"/>
                <a:gd name="T6" fmla="*/ 208 w 943"/>
                <a:gd name="T7" fmla="*/ 423 h 526"/>
                <a:gd name="T8" fmla="*/ 253 w 943"/>
                <a:gd name="T9" fmla="*/ 418 h 526"/>
                <a:gd name="T10" fmla="*/ 267 w 943"/>
                <a:gd name="T11" fmla="*/ 437 h 526"/>
                <a:gd name="T12" fmla="*/ 290 w 943"/>
                <a:gd name="T13" fmla="*/ 419 h 526"/>
                <a:gd name="T14" fmla="*/ 335 w 943"/>
                <a:gd name="T15" fmla="*/ 429 h 526"/>
                <a:gd name="T16" fmla="*/ 395 w 943"/>
                <a:gd name="T17" fmla="*/ 417 h 526"/>
                <a:gd name="T18" fmla="*/ 440 w 943"/>
                <a:gd name="T19" fmla="*/ 423 h 526"/>
                <a:gd name="T20" fmla="*/ 466 w 943"/>
                <a:gd name="T21" fmla="*/ 424 h 526"/>
                <a:gd name="T22" fmla="*/ 501 w 943"/>
                <a:gd name="T23" fmla="*/ 384 h 526"/>
                <a:gd name="T24" fmla="*/ 540 w 943"/>
                <a:gd name="T25" fmla="*/ 435 h 526"/>
                <a:gd name="T26" fmla="*/ 611 w 943"/>
                <a:gd name="T27" fmla="*/ 442 h 526"/>
                <a:gd name="T28" fmla="*/ 687 w 943"/>
                <a:gd name="T29" fmla="*/ 496 h 526"/>
                <a:gd name="T30" fmla="*/ 709 w 943"/>
                <a:gd name="T31" fmla="*/ 512 h 526"/>
                <a:gd name="T32" fmla="*/ 768 w 943"/>
                <a:gd name="T33" fmla="*/ 515 h 526"/>
                <a:gd name="T34" fmla="*/ 800 w 943"/>
                <a:gd name="T35" fmla="*/ 478 h 526"/>
                <a:gd name="T36" fmla="*/ 837 w 943"/>
                <a:gd name="T37" fmla="*/ 484 h 526"/>
                <a:gd name="T38" fmla="*/ 882 w 943"/>
                <a:gd name="T39" fmla="*/ 478 h 526"/>
                <a:gd name="T40" fmla="*/ 916 w 943"/>
                <a:gd name="T41" fmla="*/ 396 h 526"/>
                <a:gd name="T42" fmla="*/ 931 w 943"/>
                <a:gd name="T43" fmla="*/ 388 h 526"/>
                <a:gd name="T44" fmla="*/ 941 w 943"/>
                <a:gd name="T45" fmla="*/ 343 h 526"/>
                <a:gd name="T46" fmla="*/ 927 w 943"/>
                <a:gd name="T47" fmla="*/ 320 h 526"/>
                <a:gd name="T48" fmla="*/ 906 w 943"/>
                <a:gd name="T49" fmla="*/ 280 h 526"/>
                <a:gd name="T50" fmla="*/ 878 w 943"/>
                <a:gd name="T51" fmla="*/ 256 h 526"/>
                <a:gd name="T52" fmla="*/ 871 w 943"/>
                <a:gd name="T53" fmla="*/ 225 h 526"/>
                <a:gd name="T54" fmla="*/ 850 w 943"/>
                <a:gd name="T55" fmla="*/ 197 h 526"/>
                <a:gd name="T56" fmla="*/ 855 w 943"/>
                <a:gd name="T57" fmla="*/ 167 h 526"/>
                <a:gd name="T58" fmla="*/ 839 w 943"/>
                <a:gd name="T59" fmla="*/ 113 h 526"/>
                <a:gd name="T60" fmla="*/ 800 w 943"/>
                <a:gd name="T61" fmla="*/ 80 h 526"/>
                <a:gd name="T62" fmla="*/ 762 w 943"/>
                <a:gd name="T63" fmla="*/ 86 h 526"/>
                <a:gd name="T64" fmla="*/ 683 w 943"/>
                <a:gd name="T65" fmla="*/ 102 h 526"/>
                <a:gd name="T66" fmla="*/ 638 w 943"/>
                <a:gd name="T67" fmla="*/ 92 h 526"/>
                <a:gd name="T68" fmla="*/ 606 w 943"/>
                <a:gd name="T69" fmla="*/ 52 h 526"/>
                <a:gd name="T70" fmla="*/ 584 w 943"/>
                <a:gd name="T71" fmla="*/ 43 h 526"/>
                <a:gd name="T72" fmla="*/ 558 w 943"/>
                <a:gd name="T73" fmla="*/ 34 h 526"/>
                <a:gd name="T74" fmla="*/ 533 w 943"/>
                <a:gd name="T75" fmla="*/ 18 h 526"/>
                <a:gd name="T76" fmla="*/ 507 w 943"/>
                <a:gd name="T77" fmla="*/ 20 h 526"/>
                <a:gd name="T78" fmla="*/ 485 w 943"/>
                <a:gd name="T79" fmla="*/ 0 h 526"/>
                <a:gd name="T80" fmla="*/ 447 w 943"/>
                <a:gd name="T81" fmla="*/ 25 h 526"/>
                <a:gd name="T82" fmla="*/ 424 w 943"/>
                <a:gd name="T83" fmla="*/ 36 h 526"/>
                <a:gd name="T84" fmla="*/ 407 w 943"/>
                <a:gd name="T85" fmla="*/ 62 h 526"/>
                <a:gd name="T86" fmla="*/ 399 w 943"/>
                <a:gd name="T87" fmla="*/ 80 h 526"/>
                <a:gd name="T88" fmla="*/ 423 w 943"/>
                <a:gd name="T89" fmla="*/ 212 h 526"/>
                <a:gd name="T90" fmla="*/ 342 w 943"/>
                <a:gd name="T91" fmla="*/ 277 h 526"/>
                <a:gd name="T92" fmla="*/ 282 w 943"/>
                <a:gd name="T93" fmla="*/ 258 h 526"/>
                <a:gd name="T94" fmla="*/ 266 w 943"/>
                <a:gd name="T95" fmla="*/ 212 h 526"/>
                <a:gd name="T96" fmla="*/ 241 w 943"/>
                <a:gd name="T97" fmla="*/ 188 h 526"/>
                <a:gd name="T98" fmla="*/ 194 w 943"/>
                <a:gd name="T99" fmla="*/ 151 h 526"/>
                <a:gd name="T100" fmla="*/ 77 w 943"/>
                <a:gd name="T101" fmla="*/ 176 h 526"/>
                <a:gd name="T102" fmla="*/ 49 w 943"/>
                <a:gd name="T103" fmla="*/ 293 h 526"/>
                <a:gd name="T104" fmla="*/ 11 w 943"/>
                <a:gd name="T105" fmla="*/ 395 h 526"/>
                <a:gd name="T106" fmla="*/ 9 w 943"/>
                <a:gd name="T107" fmla="*/ 433 h 526"/>
                <a:gd name="T108" fmla="*/ 17 w 943"/>
                <a:gd name="T109" fmla="*/ 418 h 526"/>
                <a:gd name="T110" fmla="*/ 12 w 943"/>
                <a:gd name="T111" fmla="*/ 452 h 526"/>
                <a:gd name="T112" fmla="*/ 0 w 943"/>
                <a:gd name="T113" fmla="*/ 459 h 526"/>
                <a:gd name="T114" fmla="*/ 16 w 943"/>
                <a:gd name="T115" fmla="*/ 517 h 526"/>
                <a:gd name="T116" fmla="*/ 31 w 943"/>
                <a:gd name="T117" fmla="*/ 51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3" h="526">
                  <a:moveTo>
                    <a:pt x="31" y="514"/>
                  </a:moveTo>
                  <a:cubicBezTo>
                    <a:pt x="39" y="507"/>
                    <a:pt x="39" y="507"/>
                    <a:pt x="39" y="507"/>
                  </a:cubicBezTo>
                  <a:cubicBezTo>
                    <a:pt x="39" y="507"/>
                    <a:pt x="59" y="473"/>
                    <a:pt x="75" y="459"/>
                  </a:cubicBezTo>
                  <a:cubicBezTo>
                    <a:pt x="87" y="444"/>
                    <a:pt x="98" y="452"/>
                    <a:pt x="98" y="452"/>
                  </a:cubicBezTo>
                  <a:cubicBezTo>
                    <a:pt x="117" y="438"/>
                    <a:pt x="117" y="438"/>
                    <a:pt x="117" y="438"/>
                  </a:cubicBezTo>
                  <a:cubicBezTo>
                    <a:pt x="128" y="442"/>
                    <a:pt x="128" y="442"/>
                    <a:pt x="128" y="442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208" y="423"/>
                    <a:pt x="208" y="423"/>
                    <a:pt x="208" y="423"/>
                  </a:cubicBezTo>
                  <a:cubicBezTo>
                    <a:pt x="222" y="435"/>
                    <a:pt x="222" y="435"/>
                    <a:pt x="222" y="435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64" y="414"/>
                    <a:pt x="264" y="414"/>
                    <a:pt x="264" y="414"/>
                  </a:cubicBezTo>
                  <a:cubicBezTo>
                    <a:pt x="267" y="437"/>
                    <a:pt x="267" y="437"/>
                    <a:pt x="267" y="437"/>
                  </a:cubicBezTo>
                  <a:cubicBezTo>
                    <a:pt x="282" y="438"/>
                    <a:pt x="282" y="438"/>
                    <a:pt x="282" y="438"/>
                  </a:cubicBezTo>
                  <a:cubicBezTo>
                    <a:pt x="290" y="419"/>
                    <a:pt x="290" y="419"/>
                    <a:pt x="290" y="419"/>
                  </a:cubicBezTo>
                  <a:cubicBezTo>
                    <a:pt x="313" y="417"/>
                    <a:pt x="313" y="417"/>
                    <a:pt x="313" y="417"/>
                  </a:cubicBezTo>
                  <a:cubicBezTo>
                    <a:pt x="335" y="429"/>
                    <a:pt x="335" y="429"/>
                    <a:pt x="335" y="429"/>
                  </a:cubicBezTo>
                  <a:cubicBezTo>
                    <a:pt x="350" y="415"/>
                    <a:pt x="350" y="415"/>
                    <a:pt x="350" y="415"/>
                  </a:cubicBezTo>
                  <a:cubicBezTo>
                    <a:pt x="395" y="417"/>
                    <a:pt x="395" y="417"/>
                    <a:pt x="395" y="417"/>
                  </a:cubicBezTo>
                  <a:cubicBezTo>
                    <a:pt x="417" y="433"/>
                    <a:pt x="417" y="433"/>
                    <a:pt x="417" y="433"/>
                  </a:cubicBezTo>
                  <a:cubicBezTo>
                    <a:pt x="440" y="423"/>
                    <a:pt x="440" y="423"/>
                    <a:pt x="440" y="423"/>
                  </a:cubicBezTo>
                  <a:cubicBezTo>
                    <a:pt x="454" y="427"/>
                    <a:pt x="454" y="427"/>
                    <a:pt x="454" y="427"/>
                  </a:cubicBezTo>
                  <a:cubicBezTo>
                    <a:pt x="466" y="424"/>
                    <a:pt x="466" y="424"/>
                    <a:pt x="466" y="424"/>
                  </a:cubicBezTo>
                  <a:cubicBezTo>
                    <a:pt x="478" y="402"/>
                    <a:pt x="478" y="402"/>
                    <a:pt x="478" y="402"/>
                  </a:cubicBezTo>
                  <a:cubicBezTo>
                    <a:pt x="501" y="384"/>
                    <a:pt x="501" y="384"/>
                    <a:pt x="501" y="384"/>
                  </a:cubicBezTo>
                  <a:cubicBezTo>
                    <a:pt x="520" y="392"/>
                    <a:pt x="520" y="392"/>
                    <a:pt x="520" y="392"/>
                  </a:cubicBezTo>
                  <a:cubicBezTo>
                    <a:pt x="540" y="435"/>
                    <a:pt x="540" y="435"/>
                    <a:pt x="540" y="435"/>
                  </a:cubicBezTo>
                  <a:cubicBezTo>
                    <a:pt x="611" y="431"/>
                    <a:pt x="611" y="431"/>
                    <a:pt x="611" y="431"/>
                  </a:cubicBezTo>
                  <a:cubicBezTo>
                    <a:pt x="611" y="442"/>
                    <a:pt x="611" y="442"/>
                    <a:pt x="611" y="442"/>
                  </a:cubicBezTo>
                  <a:cubicBezTo>
                    <a:pt x="611" y="442"/>
                    <a:pt x="659" y="448"/>
                    <a:pt x="670" y="460"/>
                  </a:cubicBezTo>
                  <a:cubicBezTo>
                    <a:pt x="677" y="472"/>
                    <a:pt x="687" y="496"/>
                    <a:pt x="687" y="496"/>
                  </a:cubicBezTo>
                  <a:cubicBezTo>
                    <a:pt x="706" y="497"/>
                    <a:pt x="706" y="497"/>
                    <a:pt x="706" y="497"/>
                  </a:cubicBezTo>
                  <a:cubicBezTo>
                    <a:pt x="709" y="512"/>
                    <a:pt x="709" y="512"/>
                    <a:pt x="709" y="512"/>
                  </a:cubicBezTo>
                  <a:cubicBezTo>
                    <a:pt x="753" y="526"/>
                    <a:pt x="753" y="526"/>
                    <a:pt x="753" y="526"/>
                  </a:cubicBezTo>
                  <a:cubicBezTo>
                    <a:pt x="768" y="515"/>
                    <a:pt x="768" y="515"/>
                    <a:pt x="768" y="515"/>
                  </a:cubicBezTo>
                  <a:cubicBezTo>
                    <a:pt x="768" y="515"/>
                    <a:pt x="779" y="519"/>
                    <a:pt x="787" y="508"/>
                  </a:cubicBezTo>
                  <a:cubicBezTo>
                    <a:pt x="799" y="501"/>
                    <a:pt x="800" y="478"/>
                    <a:pt x="800" y="478"/>
                  </a:cubicBezTo>
                  <a:cubicBezTo>
                    <a:pt x="815" y="471"/>
                    <a:pt x="815" y="471"/>
                    <a:pt x="815" y="471"/>
                  </a:cubicBezTo>
                  <a:cubicBezTo>
                    <a:pt x="815" y="471"/>
                    <a:pt x="830" y="483"/>
                    <a:pt x="837" y="484"/>
                  </a:cubicBezTo>
                  <a:cubicBezTo>
                    <a:pt x="845" y="484"/>
                    <a:pt x="856" y="481"/>
                    <a:pt x="856" y="481"/>
                  </a:cubicBezTo>
                  <a:cubicBezTo>
                    <a:pt x="856" y="481"/>
                    <a:pt x="871" y="485"/>
                    <a:pt x="882" y="478"/>
                  </a:cubicBezTo>
                  <a:cubicBezTo>
                    <a:pt x="890" y="467"/>
                    <a:pt x="884" y="444"/>
                    <a:pt x="884" y="444"/>
                  </a:cubicBezTo>
                  <a:cubicBezTo>
                    <a:pt x="916" y="396"/>
                    <a:pt x="916" y="396"/>
                    <a:pt x="916" y="396"/>
                  </a:cubicBezTo>
                  <a:cubicBezTo>
                    <a:pt x="916" y="396"/>
                    <a:pt x="916" y="396"/>
                    <a:pt x="916" y="396"/>
                  </a:cubicBezTo>
                  <a:cubicBezTo>
                    <a:pt x="917" y="396"/>
                    <a:pt x="923" y="395"/>
                    <a:pt x="931" y="388"/>
                  </a:cubicBezTo>
                  <a:cubicBezTo>
                    <a:pt x="931" y="385"/>
                    <a:pt x="932" y="385"/>
                    <a:pt x="935" y="385"/>
                  </a:cubicBezTo>
                  <a:cubicBezTo>
                    <a:pt x="943" y="370"/>
                    <a:pt x="941" y="343"/>
                    <a:pt x="941" y="343"/>
                  </a:cubicBezTo>
                  <a:cubicBezTo>
                    <a:pt x="934" y="339"/>
                    <a:pt x="934" y="339"/>
                    <a:pt x="934" y="339"/>
                  </a:cubicBezTo>
                  <a:cubicBezTo>
                    <a:pt x="927" y="320"/>
                    <a:pt x="927" y="320"/>
                    <a:pt x="927" y="320"/>
                  </a:cubicBezTo>
                  <a:cubicBezTo>
                    <a:pt x="917" y="285"/>
                    <a:pt x="917" y="285"/>
                    <a:pt x="917" y="285"/>
                  </a:cubicBezTo>
                  <a:cubicBezTo>
                    <a:pt x="906" y="280"/>
                    <a:pt x="906" y="280"/>
                    <a:pt x="906" y="280"/>
                  </a:cubicBezTo>
                  <a:cubicBezTo>
                    <a:pt x="903" y="265"/>
                    <a:pt x="903" y="265"/>
                    <a:pt x="903" y="265"/>
                  </a:cubicBezTo>
                  <a:cubicBezTo>
                    <a:pt x="878" y="256"/>
                    <a:pt x="878" y="256"/>
                    <a:pt x="878" y="256"/>
                  </a:cubicBezTo>
                  <a:cubicBezTo>
                    <a:pt x="886" y="237"/>
                    <a:pt x="886" y="237"/>
                    <a:pt x="886" y="237"/>
                  </a:cubicBezTo>
                  <a:cubicBezTo>
                    <a:pt x="886" y="237"/>
                    <a:pt x="879" y="226"/>
                    <a:pt x="871" y="225"/>
                  </a:cubicBezTo>
                  <a:cubicBezTo>
                    <a:pt x="860" y="225"/>
                    <a:pt x="841" y="235"/>
                    <a:pt x="841" y="235"/>
                  </a:cubicBezTo>
                  <a:cubicBezTo>
                    <a:pt x="850" y="197"/>
                    <a:pt x="850" y="197"/>
                    <a:pt x="850" y="197"/>
                  </a:cubicBezTo>
                  <a:cubicBezTo>
                    <a:pt x="844" y="182"/>
                    <a:pt x="844" y="182"/>
                    <a:pt x="844" y="182"/>
                  </a:cubicBezTo>
                  <a:cubicBezTo>
                    <a:pt x="855" y="167"/>
                    <a:pt x="855" y="167"/>
                    <a:pt x="855" y="167"/>
                  </a:cubicBezTo>
                  <a:cubicBezTo>
                    <a:pt x="857" y="129"/>
                    <a:pt x="857" y="129"/>
                    <a:pt x="857" y="129"/>
                  </a:cubicBezTo>
                  <a:cubicBezTo>
                    <a:pt x="857" y="129"/>
                    <a:pt x="847" y="117"/>
                    <a:pt x="839" y="113"/>
                  </a:cubicBezTo>
                  <a:cubicBezTo>
                    <a:pt x="832" y="109"/>
                    <a:pt x="806" y="104"/>
                    <a:pt x="806" y="104"/>
                  </a:cubicBezTo>
                  <a:cubicBezTo>
                    <a:pt x="800" y="80"/>
                    <a:pt x="800" y="80"/>
                    <a:pt x="800" y="80"/>
                  </a:cubicBezTo>
                  <a:cubicBezTo>
                    <a:pt x="800" y="80"/>
                    <a:pt x="784" y="84"/>
                    <a:pt x="772" y="86"/>
                  </a:cubicBezTo>
                  <a:cubicBezTo>
                    <a:pt x="768" y="86"/>
                    <a:pt x="764" y="86"/>
                    <a:pt x="762" y="86"/>
                  </a:cubicBezTo>
                  <a:cubicBezTo>
                    <a:pt x="750" y="89"/>
                    <a:pt x="725" y="77"/>
                    <a:pt x="725" y="77"/>
                  </a:cubicBezTo>
                  <a:cubicBezTo>
                    <a:pt x="683" y="102"/>
                    <a:pt x="683" y="102"/>
                    <a:pt x="683" y="102"/>
                  </a:cubicBezTo>
                  <a:cubicBezTo>
                    <a:pt x="672" y="93"/>
                    <a:pt x="672" y="93"/>
                    <a:pt x="672" y="93"/>
                  </a:cubicBezTo>
                  <a:cubicBezTo>
                    <a:pt x="638" y="92"/>
                    <a:pt x="638" y="92"/>
                    <a:pt x="638" y="92"/>
                  </a:cubicBezTo>
                  <a:cubicBezTo>
                    <a:pt x="631" y="91"/>
                    <a:pt x="635" y="72"/>
                    <a:pt x="628" y="64"/>
                  </a:cubicBezTo>
                  <a:cubicBezTo>
                    <a:pt x="621" y="60"/>
                    <a:pt x="606" y="52"/>
                    <a:pt x="606" y="52"/>
                  </a:cubicBezTo>
                  <a:cubicBezTo>
                    <a:pt x="607" y="37"/>
                    <a:pt x="607" y="37"/>
                    <a:pt x="607" y="37"/>
                  </a:cubicBezTo>
                  <a:cubicBezTo>
                    <a:pt x="607" y="37"/>
                    <a:pt x="592" y="44"/>
                    <a:pt x="584" y="43"/>
                  </a:cubicBezTo>
                  <a:cubicBezTo>
                    <a:pt x="577" y="43"/>
                    <a:pt x="570" y="27"/>
                    <a:pt x="570" y="27"/>
                  </a:cubicBezTo>
                  <a:cubicBezTo>
                    <a:pt x="558" y="34"/>
                    <a:pt x="558" y="34"/>
                    <a:pt x="558" y="34"/>
                  </a:cubicBezTo>
                  <a:cubicBezTo>
                    <a:pt x="548" y="19"/>
                    <a:pt x="548" y="19"/>
                    <a:pt x="548" y="19"/>
                  </a:cubicBezTo>
                  <a:cubicBezTo>
                    <a:pt x="533" y="18"/>
                    <a:pt x="533" y="18"/>
                    <a:pt x="533" y="18"/>
                  </a:cubicBezTo>
                  <a:cubicBezTo>
                    <a:pt x="511" y="2"/>
                    <a:pt x="511" y="2"/>
                    <a:pt x="511" y="2"/>
                  </a:cubicBezTo>
                  <a:cubicBezTo>
                    <a:pt x="507" y="20"/>
                    <a:pt x="507" y="20"/>
                    <a:pt x="507" y="20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465" y="30"/>
                    <a:pt x="465" y="30"/>
                    <a:pt x="465" y="30"/>
                  </a:cubicBezTo>
                  <a:cubicBezTo>
                    <a:pt x="447" y="25"/>
                    <a:pt x="447" y="25"/>
                    <a:pt x="447" y="25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24" y="36"/>
                    <a:pt x="424" y="36"/>
                    <a:pt x="424" y="36"/>
                  </a:cubicBezTo>
                  <a:cubicBezTo>
                    <a:pt x="412" y="47"/>
                    <a:pt x="412" y="47"/>
                    <a:pt x="412" y="47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0" y="61"/>
                    <a:pt x="400" y="61"/>
                    <a:pt x="400" y="61"/>
                  </a:cubicBezTo>
                  <a:cubicBezTo>
                    <a:pt x="399" y="80"/>
                    <a:pt x="399" y="80"/>
                    <a:pt x="399" y="80"/>
                  </a:cubicBezTo>
                  <a:cubicBezTo>
                    <a:pt x="415" y="154"/>
                    <a:pt x="415" y="154"/>
                    <a:pt x="415" y="154"/>
                  </a:cubicBezTo>
                  <a:cubicBezTo>
                    <a:pt x="415" y="154"/>
                    <a:pt x="424" y="192"/>
                    <a:pt x="423" y="212"/>
                  </a:cubicBezTo>
                  <a:cubicBezTo>
                    <a:pt x="419" y="227"/>
                    <a:pt x="396" y="237"/>
                    <a:pt x="388" y="240"/>
                  </a:cubicBezTo>
                  <a:cubicBezTo>
                    <a:pt x="380" y="244"/>
                    <a:pt x="372" y="266"/>
                    <a:pt x="342" y="277"/>
                  </a:cubicBezTo>
                  <a:cubicBezTo>
                    <a:pt x="315" y="291"/>
                    <a:pt x="312" y="260"/>
                    <a:pt x="312" y="260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75" y="258"/>
                    <a:pt x="276" y="235"/>
                    <a:pt x="276" y="227"/>
                  </a:cubicBezTo>
                  <a:cubicBezTo>
                    <a:pt x="273" y="224"/>
                    <a:pt x="266" y="212"/>
                    <a:pt x="266" y="212"/>
                  </a:cubicBezTo>
                  <a:cubicBezTo>
                    <a:pt x="266" y="200"/>
                    <a:pt x="266" y="200"/>
                    <a:pt x="266" y="200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188"/>
                    <a:pt x="238" y="172"/>
                    <a:pt x="227" y="168"/>
                  </a:cubicBezTo>
                  <a:cubicBezTo>
                    <a:pt x="216" y="163"/>
                    <a:pt x="194" y="151"/>
                    <a:pt x="194" y="151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9" y="293"/>
                    <a:pt x="49" y="293"/>
                    <a:pt x="49" y="293"/>
                  </a:cubicBezTo>
                  <a:cubicBezTo>
                    <a:pt x="5" y="352"/>
                    <a:pt x="5" y="352"/>
                    <a:pt x="5" y="352"/>
                  </a:cubicBezTo>
                  <a:cubicBezTo>
                    <a:pt x="11" y="395"/>
                    <a:pt x="11" y="395"/>
                    <a:pt x="11" y="395"/>
                  </a:cubicBezTo>
                  <a:cubicBezTo>
                    <a:pt x="5" y="433"/>
                    <a:pt x="5" y="433"/>
                    <a:pt x="5" y="433"/>
                  </a:cubicBezTo>
                  <a:cubicBezTo>
                    <a:pt x="9" y="433"/>
                    <a:pt x="9" y="433"/>
                    <a:pt x="9" y="433"/>
                  </a:cubicBezTo>
                  <a:cubicBezTo>
                    <a:pt x="10" y="418"/>
                    <a:pt x="10" y="418"/>
                    <a:pt x="10" y="418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6" y="448"/>
                    <a:pt x="16" y="448"/>
                    <a:pt x="16" y="448"/>
                  </a:cubicBezTo>
                  <a:cubicBezTo>
                    <a:pt x="12" y="452"/>
                    <a:pt x="12" y="452"/>
                    <a:pt x="12" y="452"/>
                  </a:cubicBezTo>
                  <a:cubicBezTo>
                    <a:pt x="5" y="440"/>
                    <a:pt x="5" y="440"/>
                    <a:pt x="5" y="440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6" y="498"/>
                    <a:pt x="6" y="498"/>
                    <a:pt x="6" y="498"/>
                  </a:cubicBezTo>
                  <a:cubicBezTo>
                    <a:pt x="16" y="517"/>
                    <a:pt x="16" y="517"/>
                    <a:pt x="16" y="517"/>
                  </a:cubicBezTo>
                  <a:cubicBezTo>
                    <a:pt x="28" y="506"/>
                    <a:pt x="28" y="506"/>
                    <a:pt x="28" y="506"/>
                  </a:cubicBezTo>
                  <a:lnTo>
                    <a:pt x="31" y="51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3" name="Freeform 464">
              <a:extLst>
                <a:ext uri="{FF2B5EF4-FFF2-40B4-BE49-F238E27FC236}">
                  <a16:creationId xmlns:a16="http://schemas.microsoft.com/office/drawing/2014/main" id="{C21D1EA0-7BF1-4B98-A835-5C5CD85ED8C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36974" y="3301719"/>
              <a:ext cx="6379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cubicBezTo>
                    <a:pt x="2" y="0"/>
                    <a:pt x="6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4" name="Freeform 465">
              <a:extLst>
                <a:ext uri="{FF2B5EF4-FFF2-40B4-BE49-F238E27FC236}">
                  <a16:creationId xmlns:a16="http://schemas.microsoft.com/office/drawing/2014/main" id="{18FB6861-4135-42D6-BC49-3099E2E8A0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8309" y="34659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5" name="Freeform 466">
              <a:extLst>
                <a:ext uri="{FF2B5EF4-FFF2-40B4-BE49-F238E27FC236}">
                  <a16:creationId xmlns:a16="http://schemas.microsoft.com/office/drawing/2014/main" id="{BE957E17-D1C2-4935-9FD5-7F339BE97002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0508" y="4387774"/>
              <a:ext cx="325344" cy="362018"/>
            </a:xfrm>
            <a:custGeom>
              <a:avLst/>
              <a:gdLst>
                <a:gd name="T0" fmla="*/ 93 w 616"/>
                <a:gd name="T1" fmla="*/ 145 h 685"/>
                <a:gd name="T2" fmla="*/ 157 w 616"/>
                <a:gd name="T3" fmla="*/ 228 h 685"/>
                <a:gd name="T4" fmla="*/ 227 w 616"/>
                <a:gd name="T5" fmla="*/ 319 h 685"/>
                <a:gd name="T6" fmla="*/ 279 w 616"/>
                <a:gd name="T7" fmla="*/ 345 h 685"/>
                <a:gd name="T8" fmla="*/ 288 w 616"/>
                <a:gd name="T9" fmla="*/ 387 h 685"/>
                <a:gd name="T10" fmla="*/ 323 w 616"/>
                <a:gd name="T11" fmla="*/ 427 h 685"/>
                <a:gd name="T12" fmla="*/ 323 w 616"/>
                <a:gd name="T13" fmla="*/ 507 h 685"/>
                <a:gd name="T14" fmla="*/ 308 w 616"/>
                <a:gd name="T15" fmla="*/ 518 h 685"/>
                <a:gd name="T16" fmla="*/ 320 w 616"/>
                <a:gd name="T17" fmla="*/ 580 h 685"/>
                <a:gd name="T18" fmla="*/ 339 w 616"/>
                <a:gd name="T19" fmla="*/ 650 h 685"/>
                <a:gd name="T20" fmla="*/ 327 w 616"/>
                <a:gd name="T21" fmla="*/ 672 h 685"/>
                <a:gd name="T22" fmla="*/ 353 w 616"/>
                <a:gd name="T23" fmla="*/ 685 h 685"/>
                <a:gd name="T24" fmla="*/ 364 w 616"/>
                <a:gd name="T25" fmla="*/ 674 h 685"/>
                <a:gd name="T26" fmla="*/ 406 w 616"/>
                <a:gd name="T27" fmla="*/ 668 h 685"/>
                <a:gd name="T28" fmla="*/ 389 w 616"/>
                <a:gd name="T29" fmla="*/ 625 h 685"/>
                <a:gd name="T30" fmla="*/ 432 w 616"/>
                <a:gd name="T31" fmla="*/ 585 h 685"/>
                <a:gd name="T32" fmla="*/ 422 w 616"/>
                <a:gd name="T33" fmla="*/ 566 h 685"/>
                <a:gd name="T34" fmla="*/ 453 w 616"/>
                <a:gd name="T35" fmla="*/ 544 h 685"/>
                <a:gd name="T36" fmla="*/ 455 w 616"/>
                <a:gd name="T37" fmla="*/ 495 h 685"/>
                <a:gd name="T38" fmla="*/ 432 w 616"/>
                <a:gd name="T39" fmla="*/ 428 h 685"/>
                <a:gd name="T40" fmla="*/ 480 w 616"/>
                <a:gd name="T41" fmla="*/ 450 h 685"/>
                <a:gd name="T42" fmla="*/ 503 w 616"/>
                <a:gd name="T43" fmla="*/ 420 h 685"/>
                <a:gd name="T44" fmla="*/ 544 w 616"/>
                <a:gd name="T45" fmla="*/ 441 h 685"/>
                <a:gd name="T46" fmla="*/ 560 w 616"/>
                <a:gd name="T47" fmla="*/ 415 h 685"/>
                <a:gd name="T48" fmla="*/ 574 w 616"/>
                <a:gd name="T49" fmla="*/ 435 h 685"/>
                <a:gd name="T50" fmla="*/ 616 w 616"/>
                <a:gd name="T51" fmla="*/ 418 h 685"/>
                <a:gd name="T52" fmla="*/ 575 w 616"/>
                <a:gd name="T53" fmla="*/ 401 h 685"/>
                <a:gd name="T54" fmla="*/ 564 w 616"/>
                <a:gd name="T55" fmla="*/ 320 h 685"/>
                <a:gd name="T56" fmla="*/ 516 w 616"/>
                <a:gd name="T57" fmla="*/ 306 h 685"/>
                <a:gd name="T58" fmla="*/ 500 w 616"/>
                <a:gd name="T59" fmla="*/ 244 h 685"/>
                <a:gd name="T60" fmla="*/ 487 w 616"/>
                <a:gd name="T61" fmla="*/ 213 h 685"/>
                <a:gd name="T62" fmla="*/ 475 w 616"/>
                <a:gd name="T63" fmla="*/ 232 h 685"/>
                <a:gd name="T64" fmla="*/ 446 w 616"/>
                <a:gd name="T65" fmla="*/ 207 h 685"/>
                <a:gd name="T66" fmla="*/ 427 w 616"/>
                <a:gd name="T67" fmla="*/ 206 h 685"/>
                <a:gd name="T68" fmla="*/ 413 w 616"/>
                <a:gd name="T69" fmla="*/ 183 h 685"/>
                <a:gd name="T70" fmla="*/ 423 w 616"/>
                <a:gd name="T71" fmla="*/ 137 h 685"/>
                <a:gd name="T72" fmla="*/ 396 w 616"/>
                <a:gd name="T73" fmla="*/ 79 h 685"/>
                <a:gd name="T74" fmla="*/ 384 w 616"/>
                <a:gd name="T75" fmla="*/ 93 h 685"/>
                <a:gd name="T76" fmla="*/ 357 w 616"/>
                <a:gd name="T77" fmla="*/ 96 h 685"/>
                <a:gd name="T78" fmla="*/ 340 w 616"/>
                <a:gd name="T79" fmla="*/ 65 h 685"/>
                <a:gd name="T80" fmla="*/ 292 w 616"/>
                <a:gd name="T81" fmla="*/ 58 h 685"/>
                <a:gd name="T82" fmla="*/ 291 w 616"/>
                <a:gd name="T83" fmla="*/ 81 h 685"/>
                <a:gd name="T84" fmla="*/ 273 w 616"/>
                <a:gd name="T85" fmla="*/ 65 h 685"/>
                <a:gd name="T86" fmla="*/ 258 w 616"/>
                <a:gd name="T87" fmla="*/ 68 h 685"/>
                <a:gd name="T88" fmla="*/ 262 w 616"/>
                <a:gd name="T89" fmla="*/ 46 h 685"/>
                <a:gd name="T90" fmla="*/ 221 w 616"/>
                <a:gd name="T91" fmla="*/ 59 h 685"/>
                <a:gd name="T92" fmla="*/ 214 w 616"/>
                <a:gd name="T93" fmla="*/ 39 h 685"/>
                <a:gd name="T94" fmla="*/ 192 w 616"/>
                <a:gd name="T95" fmla="*/ 38 h 685"/>
                <a:gd name="T96" fmla="*/ 148 w 616"/>
                <a:gd name="T97" fmla="*/ 13 h 685"/>
                <a:gd name="T98" fmla="*/ 125 w 616"/>
                <a:gd name="T99" fmla="*/ 31 h 685"/>
                <a:gd name="T100" fmla="*/ 99 w 616"/>
                <a:gd name="T101" fmla="*/ 26 h 685"/>
                <a:gd name="T102" fmla="*/ 83 w 616"/>
                <a:gd name="T103" fmla="*/ 45 h 685"/>
                <a:gd name="T104" fmla="*/ 61 w 616"/>
                <a:gd name="T105" fmla="*/ 32 h 685"/>
                <a:gd name="T106" fmla="*/ 56 w 616"/>
                <a:gd name="T107" fmla="*/ 55 h 685"/>
                <a:gd name="T108" fmla="*/ 19 w 616"/>
                <a:gd name="T109" fmla="*/ 45 h 685"/>
                <a:gd name="T110" fmla="*/ 22 w 616"/>
                <a:gd name="T111" fmla="*/ 72 h 685"/>
                <a:gd name="T112" fmla="*/ 10 w 616"/>
                <a:gd name="T113" fmla="*/ 72 h 685"/>
                <a:gd name="T114" fmla="*/ 10 w 616"/>
                <a:gd name="T115" fmla="*/ 83 h 685"/>
                <a:gd name="T116" fmla="*/ 21 w 616"/>
                <a:gd name="T117" fmla="*/ 84 h 685"/>
                <a:gd name="T118" fmla="*/ 93 w 616"/>
                <a:gd name="T119" fmla="*/ 14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6" h="685">
                  <a:moveTo>
                    <a:pt x="93" y="145"/>
                  </a:moveTo>
                  <a:cubicBezTo>
                    <a:pt x="117" y="199"/>
                    <a:pt x="135" y="212"/>
                    <a:pt x="157" y="228"/>
                  </a:cubicBezTo>
                  <a:cubicBezTo>
                    <a:pt x="174" y="248"/>
                    <a:pt x="227" y="319"/>
                    <a:pt x="227" y="319"/>
                  </a:cubicBezTo>
                  <a:cubicBezTo>
                    <a:pt x="227" y="319"/>
                    <a:pt x="276" y="329"/>
                    <a:pt x="279" y="345"/>
                  </a:cubicBezTo>
                  <a:cubicBezTo>
                    <a:pt x="285" y="360"/>
                    <a:pt x="288" y="387"/>
                    <a:pt x="288" y="387"/>
                  </a:cubicBezTo>
                  <a:cubicBezTo>
                    <a:pt x="288" y="387"/>
                    <a:pt x="317" y="396"/>
                    <a:pt x="323" y="427"/>
                  </a:cubicBezTo>
                  <a:cubicBezTo>
                    <a:pt x="326" y="458"/>
                    <a:pt x="323" y="507"/>
                    <a:pt x="323" y="507"/>
                  </a:cubicBezTo>
                  <a:cubicBezTo>
                    <a:pt x="308" y="518"/>
                    <a:pt x="308" y="518"/>
                    <a:pt x="308" y="518"/>
                  </a:cubicBezTo>
                  <a:cubicBezTo>
                    <a:pt x="320" y="580"/>
                    <a:pt x="320" y="580"/>
                    <a:pt x="320" y="580"/>
                  </a:cubicBezTo>
                  <a:cubicBezTo>
                    <a:pt x="339" y="650"/>
                    <a:pt x="339" y="650"/>
                    <a:pt x="339" y="650"/>
                  </a:cubicBezTo>
                  <a:cubicBezTo>
                    <a:pt x="327" y="672"/>
                    <a:pt x="327" y="672"/>
                    <a:pt x="327" y="672"/>
                  </a:cubicBezTo>
                  <a:cubicBezTo>
                    <a:pt x="353" y="685"/>
                    <a:pt x="353" y="685"/>
                    <a:pt x="353" y="685"/>
                  </a:cubicBezTo>
                  <a:cubicBezTo>
                    <a:pt x="364" y="674"/>
                    <a:pt x="364" y="674"/>
                    <a:pt x="364" y="674"/>
                  </a:cubicBezTo>
                  <a:cubicBezTo>
                    <a:pt x="364" y="674"/>
                    <a:pt x="394" y="683"/>
                    <a:pt x="406" y="668"/>
                  </a:cubicBezTo>
                  <a:cubicBezTo>
                    <a:pt x="418" y="657"/>
                    <a:pt x="389" y="625"/>
                    <a:pt x="389" y="625"/>
                  </a:cubicBezTo>
                  <a:cubicBezTo>
                    <a:pt x="432" y="585"/>
                    <a:pt x="432" y="585"/>
                    <a:pt x="432" y="585"/>
                  </a:cubicBezTo>
                  <a:cubicBezTo>
                    <a:pt x="422" y="566"/>
                    <a:pt x="422" y="566"/>
                    <a:pt x="422" y="566"/>
                  </a:cubicBezTo>
                  <a:cubicBezTo>
                    <a:pt x="453" y="544"/>
                    <a:pt x="453" y="544"/>
                    <a:pt x="453" y="544"/>
                  </a:cubicBezTo>
                  <a:cubicBezTo>
                    <a:pt x="455" y="495"/>
                    <a:pt x="455" y="495"/>
                    <a:pt x="455" y="495"/>
                  </a:cubicBezTo>
                  <a:cubicBezTo>
                    <a:pt x="455" y="495"/>
                    <a:pt x="412" y="447"/>
                    <a:pt x="432" y="428"/>
                  </a:cubicBezTo>
                  <a:cubicBezTo>
                    <a:pt x="490" y="385"/>
                    <a:pt x="468" y="449"/>
                    <a:pt x="480" y="450"/>
                  </a:cubicBezTo>
                  <a:cubicBezTo>
                    <a:pt x="491" y="450"/>
                    <a:pt x="503" y="420"/>
                    <a:pt x="503" y="420"/>
                  </a:cubicBezTo>
                  <a:cubicBezTo>
                    <a:pt x="503" y="420"/>
                    <a:pt x="528" y="445"/>
                    <a:pt x="544" y="441"/>
                  </a:cubicBezTo>
                  <a:cubicBezTo>
                    <a:pt x="559" y="438"/>
                    <a:pt x="552" y="415"/>
                    <a:pt x="560" y="415"/>
                  </a:cubicBezTo>
                  <a:cubicBezTo>
                    <a:pt x="567" y="416"/>
                    <a:pt x="574" y="435"/>
                    <a:pt x="574" y="435"/>
                  </a:cubicBezTo>
                  <a:cubicBezTo>
                    <a:pt x="616" y="418"/>
                    <a:pt x="616" y="418"/>
                    <a:pt x="616" y="418"/>
                  </a:cubicBezTo>
                  <a:cubicBezTo>
                    <a:pt x="616" y="418"/>
                    <a:pt x="590" y="405"/>
                    <a:pt x="575" y="401"/>
                  </a:cubicBezTo>
                  <a:cubicBezTo>
                    <a:pt x="561" y="396"/>
                    <a:pt x="578" y="340"/>
                    <a:pt x="564" y="320"/>
                  </a:cubicBezTo>
                  <a:cubicBezTo>
                    <a:pt x="554" y="297"/>
                    <a:pt x="538" y="311"/>
                    <a:pt x="516" y="306"/>
                  </a:cubicBezTo>
                  <a:cubicBezTo>
                    <a:pt x="490" y="301"/>
                    <a:pt x="500" y="244"/>
                    <a:pt x="500" y="244"/>
                  </a:cubicBezTo>
                  <a:cubicBezTo>
                    <a:pt x="487" y="213"/>
                    <a:pt x="487" y="213"/>
                    <a:pt x="487" y="213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49" y="211"/>
                    <a:pt x="446" y="207"/>
                  </a:cubicBezTo>
                  <a:cubicBezTo>
                    <a:pt x="442" y="203"/>
                    <a:pt x="427" y="206"/>
                    <a:pt x="427" y="206"/>
                  </a:cubicBezTo>
                  <a:cubicBezTo>
                    <a:pt x="413" y="183"/>
                    <a:pt x="413" y="183"/>
                    <a:pt x="413" y="183"/>
                  </a:cubicBezTo>
                  <a:cubicBezTo>
                    <a:pt x="413" y="183"/>
                    <a:pt x="422" y="160"/>
                    <a:pt x="423" y="137"/>
                  </a:cubicBezTo>
                  <a:cubicBezTo>
                    <a:pt x="424" y="118"/>
                    <a:pt x="396" y="79"/>
                    <a:pt x="396" y="79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57" y="96"/>
                    <a:pt x="357" y="96"/>
                    <a:pt x="357" y="96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03" y="59"/>
                    <a:pt x="292" y="58"/>
                  </a:cubicBezTo>
                  <a:cubicBezTo>
                    <a:pt x="280" y="58"/>
                    <a:pt x="291" y="81"/>
                    <a:pt x="291" y="81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38"/>
                    <a:pt x="174" y="22"/>
                    <a:pt x="148" y="13"/>
                  </a:cubicBezTo>
                  <a:cubicBezTo>
                    <a:pt x="118" y="0"/>
                    <a:pt x="125" y="31"/>
                    <a:pt x="125" y="31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4" y="55"/>
                    <a:pt x="56" y="55"/>
                  </a:cubicBezTo>
                  <a:cubicBezTo>
                    <a:pt x="45" y="54"/>
                    <a:pt x="42" y="39"/>
                    <a:pt x="19" y="45"/>
                  </a:cubicBezTo>
                  <a:cubicBezTo>
                    <a:pt x="0" y="48"/>
                    <a:pt x="22" y="72"/>
                    <a:pt x="22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3" y="83"/>
                    <a:pt x="17" y="83"/>
                    <a:pt x="21" y="84"/>
                  </a:cubicBezTo>
                  <a:cubicBezTo>
                    <a:pt x="21" y="84"/>
                    <a:pt x="73" y="94"/>
                    <a:pt x="93" y="14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6" name="Freeform 467">
              <a:extLst>
                <a:ext uri="{FF2B5EF4-FFF2-40B4-BE49-F238E27FC236}">
                  <a16:creationId xmlns:a16="http://schemas.microsoft.com/office/drawing/2014/main" id="{3265428E-A892-4445-BA5D-0B36D2C74F65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6544" y="4432428"/>
              <a:ext cx="827713" cy="593263"/>
            </a:xfrm>
            <a:custGeom>
              <a:avLst/>
              <a:gdLst>
                <a:gd name="T0" fmla="*/ 1428 w 1565"/>
                <a:gd name="T1" fmla="*/ 623 h 1122"/>
                <a:gd name="T2" fmla="*/ 1356 w 1565"/>
                <a:gd name="T3" fmla="*/ 639 h 1122"/>
                <a:gd name="T4" fmla="*/ 1280 w 1565"/>
                <a:gd name="T5" fmla="*/ 589 h 1122"/>
                <a:gd name="T6" fmla="*/ 1261 w 1565"/>
                <a:gd name="T7" fmla="*/ 435 h 1122"/>
                <a:gd name="T8" fmla="*/ 1241 w 1565"/>
                <a:gd name="T9" fmla="*/ 304 h 1122"/>
                <a:gd name="T10" fmla="*/ 1110 w 1565"/>
                <a:gd name="T11" fmla="*/ 145 h 1122"/>
                <a:gd name="T12" fmla="*/ 963 w 1565"/>
                <a:gd name="T13" fmla="*/ 0 h 1122"/>
                <a:gd name="T14" fmla="*/ 778 w 1565"/>
                <a:gd name="T15" fmla="*/ 118 h 1122"/>
                <a:gd name="T16" fmla="*/ 598 w 1565"/>
                <a:gd name="T17" fmla="*/ 132 h 1122"/>
                <a:gd name="T18" fmla="*/ 410 w 1565"/>
                <a:gd name="T19" fmla="*/ 138 h 1122"/>
                <a:gd name="T20" fmla="*/ 344 w 1565"/>
                <a:gd name="T21" fmla="*/ 204 h 1122"/>
                <a:gd name="T22" fmla="*/ 258 w 1565"/>
                <a:gd name="T23" fmla="*/ 273 h 1122"/>
                <a:gd name="T24" fmla="*/ 240 w 1565"/>
                <a:gd name="T25" fmla="*/ 344 h 1122"/>
                <a:gd name="T26" fmla="*/ 191 w 1565"/>
                <a:gd name="T27" fmla="*/ 442 h 1122"/>
                <a:gd name="T28" fmla="*/ 162 w 1565"/>
                <a:gd name="T29" fmla="*/ 486 h 1122"/>
                <a:gd name="T30" fmla="*/ 147 w 1565"/>
                <a:gd name="T31" fmla="*/ 573 h 1122"/>
                <a:gd name="T32" fmla="*/ 41 w 1565"/>
                <a:gd name="T33" fmla="*/ 599 h 1122"/>
                <a:gd name="T34" fmla="*/ 20 w 1565"/>
                <a:gd name="T35" fmla="*/ 648 h 1122"/>
                <a:gd name="T36" fmla="*/ 57 w 1565"/>
                <a:gd name="T37" fmla="*/ 657 h 1122"/>
                <a:gd name="T38" fmla="*/ 91 w 1565"/>
                <a:gd name="T39" fmla="*/ 727 h 1122"/>
                <a:gd name="T40" fmla="*/ 148 w 1565"/>
                <a:gd name="T41" fmla="*/ 795 h 1122"/>
                <a:gd name="T42" fmla="*/ 230 w 1565"/>
                <a:gd name="T43" fmla="*/ 814 h 1122"/>
                <a:gd name="T44" fmla="*/ 234 w 1565"/>
                <a:gd name="T45" fmla="*/ 891 h 1122"/>
                <a:gd name="T46" fmla="*/ 276 w 1565"/>
                <a:gd name="T47" fmla="*/ 939 h 1122"/>
                <a:gd name="T48" fmla="*/ 390 w 1565"/>
                <a:gd name="T49" fmla="*/ 910 h 1122"/>
                <a:gd name="T50" fmla="*/ 422 w 1565"/>
                <a:gd name="T51" fmla="*/ 942 h 1122"/>
                <a:gd name="T52" fmla="*/ 412 w 1565"/>
                <a:gd name="T53" fmla="*/ 1007 h 1122"/>
                <a:gd name="T54" fmla="*/ 434 w 1565"/>
                <a:gd name="T55" fmla="*/ 1023 h 1122"/>
                <a:gd name="T56" fmla="*/ 472 w 1565"/>
                <a:gd name="T57" fmla="*/ 1086 h 1122"/>
                <a:gd name="T58" fmla="*/ 606 w 1565"/>
                <a:gd name="T59" fmla="*/ 1100 h 1122"/>
                <a:gd name="T60" fmla="*/ 752 w 1565"/>
                <a:gd name="T61" fmla="*/ 1092 h 1122"/>
                <a:gd name="T62" fmla="*/ 853 w 1565"/>
                <a:gd name="T63" fmla="*/ 1100 h 1122"/>
                <a:gd name="T64" fmla="*/ 997 w 1565"/>
                <a:gd name="T65" fmla="*/ 1042 h 1122"/>
                <a:gd name="T66" fmla="*/ 1229 w 1565"/>
                <a:gd name="T67" fmla="*/ 965 h 1122"/>
                <a:gd name="T68" fmla="*/ 1320 w 1565"/>
                <a:gd name="T69" fmla="*/ 950 h 1122"/>
                <a:gd name="T70" fmla="*/ 1430 w 1565"/>
                <a:gd name="T71" fmla="*/ 994 h 1122"/>
                <a:gd name="T72" fmla="*/ 1462 w 1565"/>
                <a:gd name="T73" fmla="*/ 785 h 1122"/>
                <a:gd name="T74" fmla="*/ 1422 w 1565"/>
                <a:gd name="T75" fmla="*/ 756 h 1122"/>
                <a:gd name="T76" fmla="*/ 1474 w 1565"/>
                <a:gd name="T77" fmla="*/ 694 h 1122"/>
                <a:gd name="T78" fmla="*/ 1484 w 1565"/>
                <a:gd name="T79" fmla="*/ 717 h 1122"/>
                <a:gd name="T80" fmla="*/ 1478 w 1565"/>
                <a:gd name="T81" fmla="*/ 759 h 1122"/>
                <a:gd name="T82" fmla="*/ 1556 w 1565"/>
                <a:gd name="T83" fmla="*/ 624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5" h="1122">
                  <a:moveTo>
                    <a:pt x="1556" y="621"/>
                  </a:moveTo>
                  <a:cubicBezTo>
                    <a:pt x="1556" y="621"/>
                    <a:pt x="1542" y="586"/>
                    <a:pt x="1505" y="577"/>
                  </a:cubicBezTo>
                  <a:cubicBezTo>
                    <a:pt x="1472" y="571"/>
                    <a:pt x="1428" y="623"/>
                    <a:pt x="1428" y="623"/>
                  </a:cubicBezTo>
                  <a:cubicBezTo>
                    <a:pt x="1410" y="622"/>
                    <a:pt x="1410" y="622"/>
                    <a:pt x="1410" y="622"/>
                  </a:cubicBezTo>
                  <a:cubicBezTo>
                    <a:pt x="1408" y="649"/>
                    <a:pt x="1408" y="649"/>
                    <a:pt x="1408" y="649"/>
                  </a:cubicBezTo>
                  <a:cubicBezTo>
                    <a:pt x="1408" y="649"/>
                    <a:pt x="1397" y="652"/>
                    <a:pt x="1356" y="639"/>
                  </a:cubicBezTo>
                  <a:cubicBezTo>
                    <a:pt x="1319" y="629"/>
                    <a:pt x="1324" y="610"/>
                    <a:pt x="1324" y="610"/>
                  </a:cubicBezTo>
                  <a:cubicBezTo>
                    <a:pt x="1306" y="602"/>
                    <a:pt x="1306" y="602"/>
                    <a:pt x="1306" y="602"/>
                  </a:cubicBezTo>
                  <a:cubicBezTo>
                    <a:pt x="1280" y="589"/>
                    <a:pt x="1280" y="589"/>
                    <a:pt x="1280" y="589"/>
                  </a:cubicBezTo>
                  <a:cubicBezTo>
                    <a:pt x="1292" y="567"/>
                    <a:pt x="1292" y="567"/>
                    <a:pt x="1292" y="567"/>
                  </a:cubicBezTo>
                  <a:cubicBezTo>
                    <a:pt x="1273" y="497"/>
                    <a:pt x="1273" y="497"/>
                    <a:pt x="1273" y="497"/>
                  </a:cubicBezTo>
                  <a:cubicBezTo>
                    <a:pt x="1261" y="435"/>
                    <a:pt x="1261" y="435"/>
                    <a:pt x="1261" y="435"/>
                  </a:cubicBezTo>
                  <a:cubicBezTo>
                    <a:pt x="1276" y="424"/>
                    <a:pt x="1276" y="424"/>
                    <a:pt x="1276" y="424"/>
                  </a:cubicBezTo>
                  <a:cubicBezTo>
                    <a:pt x="1276" y="424"/>
                    <a:pt x="1279" y="375"/>
                    <a:pt x="1276" y="344"/>
                  </a:cubicBezTo>
                  <a:cubicBezTo>
                    <a:pt x="1270" y="313"/>
                    <a:pt x="1241" y="304"/>
                    <a:pt x="1241" y="304"/>
                  </a:cubicBezTo>
                  <a:cubicBezTo>
                    <a:pt x="1241" y="304"/>
                    <a:pt x="1238" y="277"/>
                    <a:pt x="1232" y="262"/>
                  </a:cubicBezTo>
                  <a:cubicBezTo>
                    <a:pt x="1229" y="246"/>
                    <a:pt x="1180" y="236"/>
                    <a:pt x="1180" y="236"/>
                  </a:cubicBezTo>
                  <a:cubicBezTo>
                    <a:pt x="1180" y="236"/>
                    <a:pt x="1127" y="165"/>
                    <a:pt x="1110" y="145"/>
                  </a:cubicBezTo>
                  <a:cubicBezTo>
                    <a:pt x="1088" y="129"/>
                    <a:pt x="1070" y="116"/>
                    <a:pt x="1046" y="62"/>
                  </a:cubicBezTo>
                  <a:cubicBezTo>
                    <a:pt x="1026" y="11"/>
                    <a:pt x="974" y="1"/>
                    <a:pt x="974" y="1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51" y="0"/>
                    <a:pt x="941" y="4"/>
                    <a:pt x="933" y="9"/>
                  </a:cubicBezTo>
                  <a:cubicBezTo>
                    <a:pt x="902" y="30"/>
                    <a:pt x="892" y="77"/>
                    <a:pt x="892" y="77"/>
                  </a:cubicBezTo>
                  <a:cubicBezTo>
                    <a:pt x="892" y="77"/>
                    <a:pt x="831" y="105"/>
                    <a:pt x="778" y="118"/>
                  </a:cubicBezTo>
                  <a:cubicBezTo>
                    <a:pt x="721" y="130"/>
                    <a:pt x="761" y="155"/>
                    <a:pt x="727" y="165"/>
                  </a:cubicBezTo>
                  <a:cubicBezTo>
                    <a:pt x="693" y="171"/>
                    <a:pt x="662" y="124"/>
                    <a:pt x="647" y="119"/>
                  </a:cubicBezTo>
                  <a:cubicBezTo>
                    <a:pt x="629" y="111"/>
                    <a:pt x="598" y="132"/>
                    <a:pt x="598" y="132"/>
                  </a:cubicBezTo>
                  <a:cubicBezTo>
                    <a:pt x="598" y="132"/>
                    <a:pt x="515" y="132"/>
                    <a:pt x="474" y="134"/>
                  </a:cubicBezTo>
                  <a:cubicBezTo>
                    <a:pt x="429" y="135"/>
                    <a:pt x="449" y="102"/>
                    <a:pt x="427" y="101"/>
                  </a:cubicBezTo>
                  <a:cubicBezTo>
                    <a:pt x="408" y="100"/>
                    <a:pt x="410" y="138"/>
                    <a:pt x="410" y="138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87" y="153"/>
                    <a:pt x="387" y="153"/>
                    <a:pt x="387" y="153"/>
                  </a:cubicBezTo>
                  <a:cubicBezTo>
                    <a:pt x="344" y="204"/>
                    <a:pt x="344" y="204"/>
                    <a:pt x="344" y="204"/>
                  </a:cubicBezTo>
                  <a:cubicBezTo>
                    <a:pt x="314" y="203"/>
                    <a:pt x="314" y="203"/>
                    <a:pt x="314" y="203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258" y="273"/>
                    <a:pt x="258" y="273"/>
                    <a:pt x="258" y="27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0" y="344"/>
                    <a:pt x="240" y="344"/>
                    <a:pt x="240" y="344"/>
                  </a:cubicBezTo>
                  <a:cubicBezTo>
                    <a:pt x="212" y="385"/>
                    <a:pt x="212" y="385"/>
                    <a:pt x="212" y="385"/>
                  </a:cubicBezTo>
                  <a:cubicBezTo>
                    <a:pt x="215" y="404"/>
                    <a:pt x="215" y="404"/>
                    <a:pt x="215" y="404"/>
                  </a:cubicBezTo>
                  <a:cubicBezTo>
                    <a:pt x="191" y="442"/>
                    <a:pt x="191" y="442"/>
                    <a:pt x="191" y="442"/>
                  </a:cubicBezTo>
                  <a:cubicBezTo>
                    <a:pt x="197" y="457"/>
                    <a:pt x="197" y="457"/>
                    <a:pt x="197" y="457"/>
                  </a:cubicBezTo>
                  <a:cubicBezTo>
                    <a:pt x="177" y="487"/>
                    <a:pt x="177" y="487"/>
                    <a:pt x="177" y="487"/>
                  </a:cubicBezTo>
                  <a:cubicBezTo>
                    <a:pt x="162" y="486"/>
                    <a:pt x="162" y="486"/>
                    <a:pt x="162" y="486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52" y="543"/>
                    <a:pt x="152" y="543"/>
                    <a:pt x="152" y="543"/>
                  </a:cubicBezTo>
                  <a:cubicBezTo>
                    <a:pt x="152" y="543"/>
                    <a:pt x="159" y="562"/>
                    <a:pt x="147" y="573"/>
                  </a:cubicBezTo>
                  <a:cubicBezTo>
                    <a:pt x="135" y="588"/>
                    <a:pt x="117" y="572"/>
                    <a:pt x="95" y="575"/>
                  </a:cubicBezTo>
                  <a:cubicBezTo>
                    <a:pt x="76" y="578"/>
                    <a:pt x="82" y="605"/>
                    <a:pt x="71" y="608"/>
                  </a:cubicBezTo>
                  <a:cubicBezTo>
                    <a:pt x="59" y="611"/>
                    <a:pt x="41" y="599"/>
                    <a:pt x="41" y="599"/>
                  </a:cubicBezTo>
                  <a:cubicBezTo>
                    <a:pt x="33" y="610"/>
                    <a:pt x="33" y="610"/>
                    <a:pt x="33" y="610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20" y="648"/>
                    <a:pt x="20" y="648"/>
                    <a:pt x="20" y="648"/>
                  </a:cubicBezTo>
                  <a:cubicBezTo>
                    <a:pt x="39" y="645"/>
                    <a:pt x="39" y="645"/>
                    <a:pt x="39" y="645"/>
                  </a:cubicBezTo>
                  <a:cubicBezTo>
                    <a:pt x="50" y="657"/>
                    <a:pt x="50" y="657"/>
                    <a:pt x="50" y="657"/>
                  </a:cubicBezTo>
                  <a:cubicBezTo>
                    <a:pt x="57" y="657"/>
                    <a:pt x="57" y="657"/>
                    <a:pt x="57" y="657"/>
                  </a:cubicBezTo>
                  <a:cubicBezTo>
                    <a:pt x="57" y="657"/>
                    <a:pt x="59" y="695"/>
                    <a:pt x="70" y="696"/>
                  </a:cubicBezTo>
                  <a:cubicBezTo>
                    <a:pt x="82" y="696"/>
                    <a:pt x="104" y="686"/>
                    <a:pt x="104" y="686"/>
                  </a:cubicBezTo>
                  <a:cubicBezTo>
                    <a:pt x="91" y="727"/>
                    <a:pt x="91" y="727"/>
                    <a:pt x="91" y="727"/>
                  </a:cubicBezTo>
                  <a:cubicBezTo>
                    <a:pt x="110" y="736"/>
                    <a:pt x="110" y="736"/>
                    <a:pt x="110" y="736"/>
                  </a:cubicBezTo>
                  <a:cubicBezTo>
                    <a:pt x="98" y="755"/>
                    <a:pt x="98" y="755"/>
                    <a:pt x="98" y="755"/>
                  </a:cubicBezTo>
                  <a:cubicBezTo>
                    <a:pt x="148" y="795"/>
                    <a:pt x="148" y="795"/>
                    <a:pt x="148" y="795"/>
                  </a:cubicBezTo>
                  <a:cubicBezTo>
                    <a:pt x="167" y="788"/>
                    <a:pt x="167" y="788"/>
                    <a:pt x="167" y="788"/>
                  </a:cubicBezTo>
                  <a:cubicBezTo>
                    <a:pt x="181" y="804"/>
                    <a:pt x="181" y="804"/>
                    <a:pt x="181" y="804"/>
                  </a:cubicBezTo>
                  <a:cubicBezTo>
                    <a:pt x="181" y="804"/>
                    <a:pt x="227" y="787"/>
                    <a:pt x="230" y="814"/>
                  </a:cubicBezTo>
                  <a:cubicBezTo>
                    <a:pt x="228" y="845"/>
                    <a:pt x="208" y="867"/>
                    <a:pt x="208" y="867"/>
                  </a:cubicBezTo>
                  <a:cubicBezTo>
                    <a:pt x="238" y="876"/>
                    <a:pt x="238" y="876"/>
                    <a:pt x="238" y="876"/>
                  </a:cubicBezTo>
                  <a:cubicBezTo>
                    <a:pt x="234" y="891"/>
                    <a:pt x="234" y="891"/>
                    <a:pt x="234" y="891"/>
                  </a:cubicBezTo>
                  <a:cubicBezTo>
                    <a:pt x="207" y="901"/>
                    <a:pt x="207" y="901"/>
                    <a:pt x="207" y="901"/>
                  </a:cubicBezTo>
                  <a:cubicBezTo>
                    <a:pt x="207" y="901"/>
                    <a:pt x="237" y="907"/>
                    <a:pt x="248" y="911"/>
                  </a:cubicBezTo>
                  <a:cubicBezTo>
                    <a:pt x="255" y="915"/>
                    <a:pt x="261" y="935"/>
                    <a:pt x="276" y="939"/>
                  </a:cubicBezTo>
                  <a:cubicBezTo>
                    <a:pt x="291" y="947"/>
                    <a:pt x="307" y="921"/>
                    <a:pt x="318" y="933"/>
                  </a:cubicBezTo>
                  <a:cubicBezTo>
                    <a:pt x="332" y="942"/>
                    <a:pt x="331" y="972"/>
                    <a:pt x="342" y="969"/>
                  </a:cubicBezTo>
                  <a:cubicBezTo>
                    <a:pt x="357" y="970"/>
                    <a:pt x="364" y="909"/>
                    <a:pt x="390" y="910"/>
                  </a:cubicBezTo>
                  <a:cubicBezTo>
                    <a:pt x="420" y="915"/>
                    <a:pt x="441" y="935"/>
                    <a:pt x="441" y="935"/>
                  </a:cubicBezTo>
                  <a:cubicBezTo>
                    <a:pt x="437" y="950"/>
                    <a:pt x="437" y="950"/>
                    <a:pt x="437" y="950"/>
                  </a:cubicBezTo>
                  <a:cubicBezTo>
                    <a:pt x="422" y="942"/>
                    <a:pt x="422" y="942"/>
                    <a:pt x="422" y="942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02" y="964"/>
                    <a:pt x="402" y="964"/>
                    <a:pt x="402" y="964"/>
                  </a:cubicBezTo>
                  <a:cubicBezTo>
                    <a:pt x="412" y="1007"/>
                    <a:pt x="412" y="1007"/>
                    <a:pt x="412" y="1007"/>
                  </a:cubicBezTo>
                  <a:cubicBezTo>
                    <a:pt x="412" y="1007"/>
                    <a:pt x="435" y="992"/>
                    <a:pt x="438" y="1008"/>
                  </a:cubicBezTo>
                  <a:cubicBezTo>
                    <a:pt x="441" y="1011"/>
                    <a:pt x="439" y="1016"/>
                    <a:pt x="436" y="1020"/>
                  </a:cubicBezTo>
                  <a:cubicBezTo>
                    <a:pt x="435" y="1021"/>
                    <a:pt x="435" y="1022"/>
                    <a:pt x="434" y="1023"/>
                  </a:cubicBezTo>
                  <a:cubicBezTo>
                    <a:pt x="449" y="1028"/>
                    <a:pt x="466" y="1040"/>
                    <a:pt x="474" y="1040"/>
                  </a:cubicBezTo>
                  <a:cubicBezTo>
                    <a:pt x="488" y="1045"/>
                    <a:pt x="500" y="1038"/>
                    <a:pt x="499" y="1053"/>
                  </a:cubicBezTo>
                  <a:cubicBezTo>
                    <a:pt x="502" y="1072"/>
                    <a:pt x="476" y="1067"/>
                    <a:pt x="472" y="1086"/>
                  </a:cubicBezTo>
                  <a:cubicBezTo>
                    <a:pt x="471" y="1105"/>
                    <a:pt x="485" y="1110"/>
                    <a:pt x="504" y="1111"/>
                  </a:cubicBezTo>
                  <a:cubicBezTo>
                    <a:pt x="523" y="1115"/>
                    <a:pt x="561" y="1086"/>
                    <a:pt x="573" y="1087"/>
                  </a:cubicBezTo>
                  <a:cubicBezTo>
                    <a:pt x="584" y="1088"/>
                    <a:pt x="606" y="1100"/>
                    <a:pt x="606" y="1100"/>
                  </a:cubicBezTo>
                  <a:cubicBezTo>
                    <a:pt x="632" y="1101"/>
                    <a:pt x="632" y="1101"/>
                    <a:pt x="632" y="1101"/>
                  </a:cubicBezTo>
                  <a:cubicBezTo>
                    <a:pt x="632" y="1101"/>
                    <a:pt x="664" y="1122"/>
                    <a:pt x="698" y="1120"/>
                  </a:cubicBezTo>
                  <a:cubicBezTo>
                    <a:pt x="736" y="1118"/>
                    <a:pt x="740" y="1099"/>
                    <a:pt x="752" y="1092"/>
                  </a:cubicBezTo>
                  <a:cubicBezTo>
                    <a:pt x="767" y="1089"/>
                    <a:pt x="770" y="1096"/>
                    <a:pt x="782" y="1097"/>
                  </a:cubicBezTo>
                  <a:cubicBezTo>
                    <a:pt x="796" y="1102"/>
                    <a:pt x="831" y="1088"/>
                    <a:pt x="831" y="1088"/>
                  </a:cubicBezTo>
                  <a:cubicBezTo>
                    <a:pt x="853" y="1100"/>
                    <a:pt x="853" y="1100"/>
                    <a:pt x="853" y="1100"/>
                  </a:cubicBezTo>
                  <a:cubicBezTo>
                    <a:pt x="876" y="1090"/>
                    <a:pt x="876" y="1090"/>
                    <a:pt x="876" y="1090"/>
                  </a:cubicBezTo>
                  <a:cubicBezTo>
                    <a:pt x="876" y="1090"/>
                    <a:pt x="882" y="1106"/>
                    <a:pt x="927" y="1100"/>
                  </a:cubicBezTo>
                  <a:cubicBezTo>
                    <a:pt x="969" y="1091"/>
                    <a:pt x="982" y="1061"/>
                    <a:pt x="997" y="1042"/>
                  </a:cubicBezTo>
                  <a:cubicBezTo>
                    <a:pt x="1013" y="1020"/>
                    <a:pt x="1041" y="987"/>
                    <a:pt x="1064" y="984"/>
                  </a:cubicBezTo>
                  <a:cubicBezTo>
                    <a:pt x="1083" y="981"/>
                    <a:pt x="1136" y="949"/>
                    <a:pt x="1167" y="943"/>
                  </a:cubicBezTo>
                  <a:cubicBezTo>
                    <a:pt x="1197" y="933"/>
                    <a:pt x="1214" y="961"/>
                    <a:pt x="1229" y="965"/>
                  </a:cubicBezTo>
                  <a:cubicBezTo>
                    <a:pt x="1244" y="970"/>
                    <a:pt x="1264" y="948"/>
                    <a:pt x="1271" y="948"/>
                  </a:cubicBezTo>
                  <a:cubicBezTo>
                    <a:pt x="1279" y="949"/>
                    <a:pt x="1278" y="964"/>
                    <a:pt x="1289" y="968"/>
                  </a:cubicBezTo>
                  <a:cubicBezTo>
                    <a:pt x="1300" y="972"/>
                    <a:pt x="1320" y="950"/>
                    <a:pt x="1320" y="950"/>
                  </a:cubicBezTo>
                  <a:cubicBezTo>
                    <a:pt x="1333" y="986"/>
                    <a:pt x="1333" y="986"/>
                    <a:pt x="1333" y="986"/>
                  </a:cubicBezTo>
                  <a:cubicBezTo>
                    <a:pt x="1333" y="986"/>
                    <a:pt x="1363" y="995"/>
                    <a:pt x="1374" y="995"/>
                  </a:cubicBezTo>
                  <a:cubicBezTo>
                    <a:pt x="1389" y="1000"/>
                    <a:pt x="1430" y="994"/>
                    <a:pt x="1430" y="994"/>
                  </a:cubicBezTo>
                  <a:cubicBezTo>
                    <a:pt x="1430" y="994"/>
                    <a:pt x="1439" y="964"/>
                    <a:pt x="1436" y="937"/>
                  </a:cubicBezTo>
                  <a:cubicBezTo>
                    <a:pt x="1438" y="906"/>
                    <a:pt x="1421" y="871"/>
                    <a:pt x="1421" y="871"/>
                  </a:cubicBezTo>
                  <a:cubicBezTo>
                    <a:pt x="1462" y="785"/>
                    <a:pt x="1462" y="785"/>
                    <a:pt x="1462" y="785"/>
                  </a:cubicBezTo>
                  <a:cubicBezTo>
                    <a:pt x="1435" y="807"/>
                    <a:pt x="1435" y="807"/>
                    <a:pt x="1435" y="807"/>
                  </a:cubicBezTo>
                  <a:cubicBezTo>
                    <a:pt x="1437" y="765"/>
                    <a:pt x="1437" y="765"/>
                    <a:pt x="1437" y="765"/>
                  </a:cubicBezTo>
                  <a:cubicBezTo>
                    <a:pt x="1422" y="756"/>
                    <a:pt x="1422" y="756"/>
                    <a:pt x="1422" y="756"/>
                  </a:cubicBezTo>
                  <a:cubicBezTo>
                    <a:pt x="1449" y="742"/>
                    <a:pt x="1449" y="742"/>
                    <a:pt x="1449" y="742"/>
                  </a:cubicBezTo>
                  <a:cubicBezTo>
                    <a:pt x="1449" y="742"/>
                    <a:pt x="1439" y="723"/>
                    <a:pt x="1443" y="700"/>
                  </a:cubicBezTo>
                  <a:cubicBezTo>
                    <a:pt x="1448" y="677"/>
                    <a:pt x="1474" y="694"/>
                    <a:pt x="1474" y="694"/>
                  </a:cubicBezTo>
                  <a:cubicBezTo>
                    <a:pt x="1469" y="709"/>
                    <a:pt x="1469" y="709"/>
                    <a:pt x="1469" y="709"/>
                  </a:cubicBezTo>
                  <a:cubicBezTo>
                    <a:pt x="1476" y="728"/>
                    <a:pt x="1476" y="728"/>
                    <a:pt x="1476" y="728"/>
                  </a:cubicBezTo>
                  <a:cubicBezTo>
                    <a:pt x="1484" y="717"/>
                    <a:pt x="1484" y="717"/>
                    <a:pt x="1484" y="717"/>
                  </a:cubicBezTo>
                  <a:cubicBezTo>
                    <a:pt x="1491" y="729"/>
                    <a:pt x="1491" y="729"/>
                    <a:pt x="1491" y="729"/>
                  </a:cubicBezTo>
                  <a:cubicBezTo>
                    <a:pt x="1464" y="747"/>
                    <a:pt x="1464" y="747"/>
                    <a:pt x="1464" y="747"/>
                  </a:cubicBezTo>
                  <a:cubicBezTo>
                    <a:pt x="1478" y="759"/>
                    <a:pt x="1478" y="759"/>
                    <a:pt x="1478" y="759"/>
                  </a:cubicBezTo>
                  <a:cubicBezTo>
                    <a:pt x="1478" y="759"/>
                    <a:pt x="1498" y="741"/>
                    <a:pt x="1505" y="734"/>
                  </a:cubicBezTo>
                  <a:cubicBezTo>
                    <a:pt x="1517" y="730"/>
                    <a:pt x="1536" y="731"/>
                    <a:pt x="1552" y="709"/>
                  </a:cubicBezTo>
                  <a:cubicBezTo>
                    <a:pt x="1565" y="693"/>
                    <a:pt x="1558" y="637"/>
                    <a:pt x="1556" y="624"/>
                  </a:cubicBezTo>
                  <a:cubicBezTo>
                    <a:pt x="1556" y="624"/>
                    <a:pt x="1556" y="625"/>
                    <a:pt x="1555" y="625"/>
                  </a:cubicBezTo>
                  <a:lnTo>
                    <a:pt x="1556" y="62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7" name="Freeform 468">
              <a:extLst>
                <a:ext uri="{FF2B5EF4-FFF2-40B4-BE49-F238E27FC236}">
                  <a16:creationId xmlns:a16="http://schemas.microsoft.com/office/drawing/2014/main" id="{8F8EE09C-11F7-4E4D-8488-C99C8105C2E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2058" y="4832720"/>
              <a:ext cx="9569" cy="9569"/>
            </a:xfrm>
            <a:custGeom>
              <a:avLst/>
              <a:gdLst>
                <a:gd name="T0" fmla="*/ 0 w 6"/>
                <a:gd name="T1" fmla="*/ 5 h 6"/>
                <a:gd name="T2" fmla="*/ 4 w 6"/>
                <a:gd name="T3" fmla="*/ 6 h 6"/>
                <a:gd name="T4" fmla="*/ 6 w 6"/>
                <a:gd name="T5" fmla="*/ 3 h 6"/>
                <a:gd name="T6" fmla="*/ 4 w 6"/>
                <a:gd name="T7" fmla="*/ 0 h 6"/>
                <a:gd name="T8" fmla="*/ 0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lnTo>
                    <a:pt x="4" y="6"/>
                  </a:lnTo>
                  <a:lnTo>
                    <a:pt x="6" y="3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8" name="Freeform 469">
              <a:extLst>
                <a:ext uri="{FF2B5EF4-FFF2-40B4-BE49-F238E27FC236}">
                  <a16:creationId xmlns:a16="http://schemas.microsoft.com/office/drawing/2014/main" id="{AA24ECB4-4750-474F-B9A2-7FFEE8890893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6544" y="4752981"/>
              <a:ext cx="17543" cy="1595"/>
            </a:xfrm>
            <a:custGeom>
              <a:avLst/>
              <a:gdLst>
                <a:gd name="T0" fmla="*/ 0 w 11"/>
                <a:gd name="T1" fmla="*/ 0 h 1"/>
                <a:gd name="T2" fmla="*/ 11 w 11"/>
                <a:gd name="T3" fmla="*/ 1 h 1"/>
                <a:gd name="T4" fmla="*/ 0 w 11"/>
                <a:gd name="T5" fmla="*/ 0 h 1"/>
                <a:gd name="T6" fmla="*/ 0 w 1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9" name="Freeform 470">
              <a:extLst>
                <a:ext uri="{FF2B5EF4-FFF2-40B4-BE49-F238E27FC236}">
                  <a16:creationId xmlns:a16="http://schemas.microsoft.com/office/drawing/2014/main" id="{2CB29231-9D98-459C-B217-B456EF5F287B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5292" y="4432428"/>
              <a:ext cx="6379" cy="0"/>
            </a:xfrm>
            <a:custGeom>
              <a:avLst/>
              <a:gdLst>
                <a:gd name="T0" fmla="*/ 11 w 11"/>
                <a:gd name="T1" fmla="*/ 1 h 1"/>
                <a:gd name="T2" fmla="*/ 0 w 11"/>
                <a:gd name="T3" fmla="*/ 0 h 1"/>
                <a:gd name="T4" fmla="*/ 0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0" name="Freeform 471">
              <a:extLst>
                <a:ext uri="{FF2B5EF4-FFF2-40B4-BE49-F238E27FC236}">
                  <a16:creationId xmlns:a16="http://schemas.microsoft.com/office/drawing/2014/main" id="{B73F9B19-435C-4DF8-AA2D-8944C2416D1A}"/>
                </a:ext>
              </a:extLst>
            </p:cNvPr>
            <p:cNvSpPr>
              <a:spLocks/>
            </p:cNvSpPr>
            <p:nvPr/>
          </p:nvSpPr>
          <p:spPr bwMode="gray">
            <a:xfrm>
              <a:off x="7052748" y="4743412"/>
              <a:ext cx="14354" cy="6379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9 w 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1" name="Freeform 472">
              <a:extLst>
                <a:ext uri="{FF2B5EF4-FFF2-40B4-BE49-F238E27FC236}">
                  <a16:creationId xmlns:a16="http://schemas.microsoft.com/office/drawing/2014/main" id="{91FBD547-289A-45E4-9AFC-543C1C57777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1458" y="2993924"/>
              <a:ext cx="15948" cy="12758"/>
            </a:xfrm>
            <a:custGeom>
              <a:avLst/>
              <a:gdLst>
                <a:gd name="T0" fmla="*/ 5 w 10"/>
                <a:gd name="T1" fmla="*/ 6 h 8"/>
                <a:gd name="T2" fmla="*/ 9 w 10"/>
                <a:gd name="T3" fmla="*/ 8 h 8"/>
                <a:gd name="T4" fmla="*/ 10 w 10"/>
                <a:gd name="T5" fmla="*/ 4 h 8"/>
                <a:gd name="T6" fmla="*/ 4 w 10"/>
                <a:gd name="T7" fmla="*/ 0 h 8"/>
                <a:gd name="T8" fmla="*/ 2 w 10"/>
                <a:gd name="T9" fmla="*/ 2 h 8"/>
                <a:gd name="T10" fmla="*/ 3 w 10"/>
                <a:gd name="T11" fmla="*/ 3 h 8"/>
                <a:gd name="T12" fmla="*/ 0 w 10"/>
                <a:gd name="T13" fmla="*/ 7 h 8"/>
                <a:gd name="T14" fmla="*/ 3 w 10"/>
                <a:gd name="T15" fmla="*/ 7 h 8"/>
                <a:gd name="T16" fmla="*/ 5 w 10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5" y="6"/>
                  </a:moveTo>
                  <a:lnTo>
                    <a:pt x="9" y="8"/>
                  </a:lnTo>
                  <a:lnTo>
                    <a:pt x="10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2" name="Freeform 473">
              <a:extLst>
                <a:ext uri="{FF2B5EF4-FFF2-40B4-BE49-F238E27FC236}">
                  <a16:creationId xmlns:a16="http://schemas.microsoft.com/office/drawing/2014/main" id="{C039357F-6FC4-4021-BC5E-B492F67C4D4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68097" y="2654232"/>
              <a:ext cx="23923" cy="17543"/>
            </a:xfrm>
            <a:custGeom>
              <a:avLst/>
              <a:gdLst>
                <a:gd name="T0" fmla="*/ 44 w 44"/>
                <a:gd name="T1" fmla="*/ 24 h 35"/>
                <a:gd name="T2" fmla="*/ 37 w 44"/>
                <a:gd name="T3" fmla="*/ 12 h 35"/>
                <a:gd name="T4" fmla="*/ 22 w 44"/>
                <a:gd name="T5" fmla="*/ 16 h 35"/>
                <a:gd name="T6" fmla="*/ 18 w 44"/>
                <a:gd name="T7" fmla="*/ 8 h 35"/>
                <a:gd name="T8" fmla="*/ 15 w 44"/>
                <a:gd name="T9" fmla="*/ 0 h 35"/>
                <a:gd name="T10" fmla="*/ 0 w 44"/>
                <a:gd name="T11" fmla="*/ 7 h 35"/>
                <a:gd name="T12" fmla="*/ 14 w 44"/>
                <a:gd name="T13" fmla="*/ 31 h 35"/>
                <a:gd name="T14" fmla="*/ 44 w 44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5">
                  <a:moveTo>
                    <a:pt x="44" y="24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26" y="16"/>
                    <a:pt x="22" y="16"/>
                  </a:cubicBezTo>
                  <a:cubicBezTo>
                    <a:pt x="14" y="15"/>
                    <a:pt x="18" y="8"/>
                    <a:pt x="18" y="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32" y="35"/>
                    <a:pt x="44" y="24"/>
                    <a:pt x="44" y="2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3" name="Freeform 474">
              <a:extLst>
                <a:ext uri="{FF2B5EF4-FFF2-40B4-BE49-F238E27FC236}">
                  <a16:creationId xmlns:a16="http://schemas.microsoft.com/office/drawing/2014/main" id="{C8DB26EB-C513-4AAB-A0DA-D7EA13BBCFE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7794" y="3046552"/>
              <a:ext cx="14354" cy="12758"/>
            </a:xfrm>
            <a:custGeom>
              <a:avLst/>
              <a:gdLst>
                <a:gd name="T0" fmla="*/ 0 w 9"/>
                <a:gd name="T1" fmla="*/ 2 h 8"/>
                <a:gd name="T2" fmla="*/ 6 w 9"/>
                <a:gd name="T3" fmla="*/ 8 h 8"/>
                <a:gd name="T4" fmla="*/ 9 w 9"/>
                <a:gd name="T5" fmla="*/ 4 h 8"/>
                <a:gd name="T6" fmla="*/ 2 w 9"/>
                <a:gd name="T7" fmla="*/ 0 h 8"/>
                <a:gd name="T8" fmla="*/ 0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6" y="8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4" name="Freeform 475">
              <a:extLst>
                <a:ext uri="{FF2B5EF4-FFF2-40B4-BE49-F238E27FC236}">
                  <a16:creationId xmlns:a16="http://schemas.microsoft.com/office/drawing/2014/main" id="{16066E22-7039-4E1B-B8D3-4C99A9D4CF3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51500" y="3051337"/>
              <a:ext cx="7975" cy="4785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2 h 3"/>
                <a:gd name="T4" fmla="*/ 5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2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5" name="Freeform 476">
              <a:extLst>
                <a:ext uri="{FF2B5EF4-FFF2-40B4-BE49-F238E27FC236}">
                  <a16:creationId xmlns:a16="http://schemas.microsoft.com/office/drawing/2014/main" id="{4C45A050-AA3C-4E95-8A4A-3D091C3B414F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7665" y="2647853"/>
              <a:ext cx="11164" cy="7975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1 h 5"/>
                <a:gd name="T4" fmla="*/ 4 w 7"/>
                <a:gd name="T5" fmla="*/ 5 h 5"/>
                <a:gd name="T6" fmla="*/ 7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6" name="Freeform 477">
              <a:extLst>
                <a:ext uri="{FF2B5EF4-FFF2-40B4-BE49-F238E27FC236}">
                  <a16:creationId xmlns:a16="http://schemas.microsoft.com/office/drawing/2014/main" id="{0DACCA2E-85EA-4B33-93F5-671291FB9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2320" y="2641475"/>
              <a:ext cx="11164" cy="7975"/>
            </a:xfrm>
            <a:custGeom>
              <a:avLst/>
              <a:gdLst>
                <a:gd name="T0" fmla="*/ 4 w 7"/>
                <a:gd name="T1" fmla="*/ 5 h 5"/>
                <a:gd name="T2" fmla="*/ 7 w 7"/>
                <a:gd name="T3" fmla="*/ 3 h 5"/>
                <a:gd name="T4" fmla="*/ 3 w 7"/>
                <a:gd name="T5" fmla="*/ 0 h 5"/>
                <a:gd name="T6" fmla="*/ 0 w 7"/>
                <a:gd name="T7" fmla="*/ 5 h 5"/>
                <a:gd name="T8" fmla="*/ 4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7" name="Freeform 478">
              <a:extLst>
                <a:ext uri="{FF2B5EF4-FFF2-40B4-BE49-F238E27FC236}">
                  <a16:creationId xmlns:a16="http://schemas.microsoft.com/office/drawing/2014/main" id="{04BCA63C-5FE7-48C2-B336-9039111D08C1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3872" y="3000303"/>
              <a:ext cx="35086" cy="49439"/>
            </a:xfrm>
            <a:custGeom>
              <a:avLst/>
              <a:gdLst>
                <a:gd name="T0" fmla="*/ 28 w 67"/>
                <a:gd name="T1" fmla="*/ 92 h 92"/>
                <a:gd name="T2" fmla="*/ 43 w 67"/>
                <a:gd name="T3" fmla="*/ 81 h 92"/>
                <a:gd name="T4" fmla="*/ 44 w 67"/>
                <a:gd name="T5" fmla="*/ 66 h 92"/>
                <a:gd name="T6" fmla="*/ 36 w 67"/>
                <a:gd name="T7" fmla="*/ 66 h 92"/>
                <a:gd name="T8" fmla="*/ 37 w 67"/>
                <a:gd name="T9" fmla="*/ 51 h 92"/>
                <a:gd name="T10" fmla="*/ 45 w 67"/>
                <a:gd name="T11" fmla="*/ 47 h 92"/>
                <a:gd name="T12" fmla="*/ 48 w 67"/>
                <a:gd name="T13" fmla="*/ 63 h 92"/>
                <a:gd name="T14" fmla="*/ 67 w 67"/>
                <a:gd name="T15" fmla="*/ 60 h 92"/>
                <a:gd name="T16" fmla="*/ 64 w 67"/>
                <a:gd name="T17" fmla="*/ 33 h 92"/>
                <a:gd name="T18" fmla="*/ 49 w 67"/>
                <a:gd name="T19" fmla="*/ 32 h 92"/>
                <a:gd name="T20" fmla="*/ 49 w 67"/>
                <a:gd name="T21" fmla="*/ 24 h 92"/>
                <a:gd name="T22" fmla="*/ 34 w 67"/>
                <a:gd name="T23" fmla="*/ 27 h 92"/>
                <a:gd name="T24" fmla="*/ 31 w 67"/>
                <a:gd name="T25" fmla="*/ 12 h 92"/>
                <a:gd name="T26" fmla="*/ 12 w 67"/>
                <a:gd name="T27" fmla="*/ 15 h 92"/>
                <a:gd name="T28" fmla="*/ 12 w 67"/>
                <a:gd name="T29" fmla="*/ 26 h 92"/>
                <a:gd name="T30" fmla="*/ 22 w 67"/>
                <a:gd name="T31" fmla="*/ 46 h 92"/>
                <a:gd name="T32" fmla="*/ 11 w 67"/>
                <a:gd name="T33" fmla="*/ 53 h 92"/>
                <a:gd name="T34" fmla="*/ 8 w 67"/>
                <a:gd name="T35" fmla="*/ 38 h 92"/>
                <a:gd name="T36" fmla="*/ 0 w 67"/>
                <a:gd name="T37" fmla="*/ 49 h 92"/>
                <a:gd name="T38" fmla="*/ 13 w 67"/>
                <a:gd name="T39" fmla="*/ 88 h 92"/>
                <a:gd name="T40" fmla="*/ 28 w 67"/>
                <a:gd name="T4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92">
                  <a:moveTo>
                    <a:pt x="28" y="92"/>
                  </a:moveTo>
                  <a:cubicBezTo>
                    <a:pt x="43" y="81"/>
                    <a:pt x="43" y="81"/>
                    <a:pt x="43" y="81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4" y="55"/>
                    <a:pt x="48" y="63"/>
                  </a:cubicBezTo>
                  <a:cubicBezTo>
                    <a:pt x="51" y="66"/>
                    <a:pt x="67" y="60"/>
                    <a:pt x="67" y="60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1" y="20"/>
                    <a:pt x="31" y="12"/>
                  </a:cubicBezTo>
                  <a:cubicBezTo>
                    <a:pt x="31" y="8"/>
                    <a:pt x="21" y="0"/>
                    <a:pt x="12" y="1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3" y="88"/>
                    <a:pt x="13" y="88"/>
                    <a:pt x="13" y="88"/>
                  </a:cubicBezTo>
                  <a:lnTo>
                    <a:pt x="28" y="9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8" name="Freeform 479">
              <a:extLst>
                <a:ext uri="{FF2B5EF4-FFF2-40B4-BE49-F238E27FC236}">
                  <a16:creationId xmlns:a16="http://schemas.microsoft.com/office/drawing/2014/main" id="{85C49A70-2F2D-4F96-B292-44D71656E61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8958" y="3036983"/>
              <a:ext cx="9569" cy="9569"/>
            </a:xfrm>
            <a:custGeom>
              <a:avLst/>
              <a:gdLst>
                <a:gd name="T0" fmla="*/ 8 w 20"/>
                <a:gd name="T1" fmla="*/ 3 h 19"/>
                <a:gd name="T2" fmla="*/ 12 w 20"/>
                <a:gd name="T3" fmla="*/ 19 h 19"/>
                <a:gd name="T4" fmla="*/ 8 w 20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8" y="3"/>
                  </a:moveTo>
                  <a:cubicBezTo>
                    <a:pt x="1" y="7"/>
                    <a:pt x="0" y="18"/>
                    <a:pt x="12" y="19"/>
                  </a:cubicBezTo>
                  <a:cubicBezTo>
                    <a:pt x="19" y="15"/>
                    <a:pt x="20" y="0"/>
                    <a:pt x="8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9" name="Freeform 480">
              <a:extLst>
                <a:ext uri="{FF2B5EF4-FFF2-40B4-BE49-F238E27FC236}">
                  <a16:creationId xmlns:a16="http://schemas.microsoft.com/office/drawing/2014/main" id="{2E181977-CAB0-4B59-8D80-F8F7CF1F313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5166" y="1794640"/>
              <a:ext cx="680989" cy="1272645"/>
            </a:xfrm>
            <a:custGeom>
              <a:avLst/>
              <a:gdLst>
                <a:gd name="T0" fmla="*/ 1075 w 1288"/>
                <a:gd name="T1" fmla="*/ 2008 h 2406"/>
                <a:gd name="T2" fmla="*/ 1255 w 1288"/>
                <a:gd name="T3" fmla="*/ 1680 h 2406"/>
                <a:gd name="T4" fmla="*/ 1234 w 1288"/>
                <a:gd name="T5" fmla="*/ 1477 h 2406"/>
                <a:gd name="T6" fmla="*/ 1101 w 1288"/>
                <a:gd name="T7" fmla="*/ 1363 h 2406"/>
                <a:gd name="T8" fmla="*/ 1039 w 1288"/>
                <a:gd name="T9" fmla="*/ 1169 h 2406"/>
                <a:gd name="T10" fmla="*/ 990 w 1288"/>
                <a:gd name="T11" fmla="*/ 1079 h 2406"/>
                <a:gd name="T12" fmla="*/ 953 w 1288"/>
                <a:gd name="T13" fmla="*/ 993 h 2406"/>
                <a:gd name="T14" fmla="*/ 962 w 1288"/>
                <a:gd name="T15" fmla="*/ 879 h 2406"/>
                <a:gd name="T16" fmla="*/ 874 w 1288"/>
                <a:gd name="T17" fmla="*/ 522 h 2406"/>
                <a:gd name="T18" fmla="*/ 688 w 1288"/>
                <a:gd name="T19" fmla="*/ 326 h 2406"/>
                <a:gd name="T20" fmla="*/ 688 w 1288"/>
                <a:gd name="T21" fmla="*/ 169 h 2406"/>
                <a:gd name="T22" fmla="*/ 568 w 1288"/>
                <a:gd name="T23" fmla="*/ 3 h 2406"/>
                <a:gd name="T24" fmla="*/ 436 w 1288"/>
                <a:gd name="T25" fmla="*/ 111 h 2406"/>
                <a:gd name="T26" fmla="*/ 390 w 1288"/>
                <a:gd name="T27" fmla="*/ 385 h 2406"/>
                <a:gd name="T28" fmla="*/ 271 w 1288"/>
                <a:gd name="T29" fmla="*/ 360 h 2406"/>
                <a:gd name="T30" fmla="*/ 159 w 1288"/>
                <a:gd name="T31" fmla="*/ 366 h 2406"/>
                <a:gd name="T32" fmla="*/ 45 w 1288"/>
                <a:gd name="T33" fmla="*/ 307 h 2406"/>
                <a:gd name="T34" fmla="*/ 30 w 1288"/>
                <a:gd name="T35" fmla="*/ 325 h 2406"/>
                <a:gd name="T36" fmla="*/ 87 w 1288"/>
                <a:gd name="T37" fmla="*/ 389 h 2406"/>
                <a:gd name="T38" fmla="*/ 137 w 1288"/>
                <a:gd name="T39" fmla="*/ 422 h 2406"/>
                <a:gd name="T40" fmla="*/ 300 w 1288"/>
                <a:gd name="T41" fmla="*/ 541 h 2406"/>
                <a:gd name="T42" fmla="*/ 325 w 1288"/>
                <a:gd name="T43" fmla="*/ 661 h 2406"/>
                <a:gd name="T44" fmla="*/ 350 w 1288"/>
                <a:gd name="T45" fmla="*/ 769 h 2406"/>
                <a:gd name="T46" fmla="*/ 348 w 1288"/>
                <a:gd name="T47" fmla="*/ 895 h 2406"/>
                <a:gd name="T48" fmla="*/ 399 w 1288"/>
                <a:gd name="T49" fmla="*/ 997 h 2406"/>
                <a:gd name="T50" fmla="*/ 457 w 1288"/>
                <a:gd name="T51" fmla="*/ 1050 h 2406"/>
                <a:gd name="T52" fmla="*/ 530 w 1288"/>
                <a:gd name="T53" fmla="*/ 1156 h 2406"/>
                <a:gd name="T54" fmla="*/ 529 w 1288"/>
                <a:gd name="T55" fmla="*/ 1194 h 2406"/>
                <a:gd name="T56" fmla="*/ 474 w 1288"/>
                <a:gd name="T57" fmla="*/ 1234 h 2406"/>
                <a:gd name="T58" fmla="*/ 452 w 1288"/>
                <a:gd name="T59" fmla="*/ 1309 h 2406"/>
                <a:gd name="T60" fmla="*/ 384 w 1288"/>
                <a:gd name="T61" fmla="*/ 1421 h 2406"/>
                <a:gd name="T62" fmla="*/ 340 w 1288"/>
                <a:gd name="T63" fmla="*/ 1469 h 2406"/>
                <a:gd name="T64" fmla="*/ 317 w 1288"/>
                <a:gd name="T65" fmla="*/ 1494 h 2406"/>
                <a:gd name="T66" fmla="*/ 312 w 1288"/>
                <a:gd name="T67" fmla="*/ 1521 h 2406"/>
                <a:gd name="T68" fmla="*/ 284 w 1288"/>
                <a:gd name="T69" fmla="*/ 1550 h 2406"/>
                <a:gd name="T70" fmla="*/ 284 w 1288"/>
                <a:gd name="T71" fmla="*/ 1623 h 2406"/>
                <a:gd name="T72" fmla="*/ 209 w 1288"/>
                <a:gd name="T73" fmla="*/ 1627 h 2406"/>
                <a:gd name="T74" fmla="*/ 202 w 1288"/>
                <a:gd name="T75" fmla="*/ 1707 h 2406"/>
                <a:gd name="T76" fmla="*/ 172 w 1288"/>
                <a:gd name="T77" fmla="*/ 1786 h 2406"/>
                <a:gd name="T78" fmla="*/ 208 w 1288"/>
                <a:gd name="T79" fmla="*/ 1894 h 2406"/>
                <a:gd name="T80" fmla="*/ 232 w 1288"/>
                <a:gd name="T81" fmla="*/ 1961 h 2406"/>
                <a:gd name="T82" fmla="*/ 255 w 1288"/>
                <a:gd name="T83" fmla="*/ 2015 h 2406"/>
                <a:gd name="T84" fmla="*/ 236 w 1288"/>
                <a:gd name="T85" fmla="*/ 2033 h 2406"/>
                <a:gd name="T86" fmla="*/ 248 w 1288"/>
                <a:gd name="T87" fmla="*/ 2099 h 2406"/>
                <a:gd name="T88" fmla="*/ 237 w 1288"/>
                <a:gd name="T89" fmla="*/ 2167 h 2406"/>
                <a:gd name="T90" fmla="*/ 240 w 1288"/>
                <a:gd name="T91" fmla="*/ 2183 h 2406"/>
                <a:gd name="T92" fmla="*/ 267 w 1288"/>
                <a:gd name="T93" fmla="*/ 2249 h 2406"/>
                <a:gd name="T94" fmla="*/ 296 w 1288"/>
                <a:gd name="T95" fmla="*/ 2262 h 2406"/>
                <a:gd name="T96" fmla="*/ 349 w 1288"/>
                <a:gd name="T97" fmla="*/ 2264 h 2406"/>
                <a:gd name="T98" fmla="*/ 391 w 1288"/>
                <a:gd name="T99" fmla="*/ 2312 h 2406"/>
                <a:gd name="T100" fmla="*/ 432 w 1288"/>
                <a:gd name="T101" fmla="*/ 2318 h 2406"/>
                <a:gd name="T102" fmla="*/ 461 w 1288"/>
                <a:gd name="T103" fmla="*/ 2350 h 2406"/>
                <a:gd name="T104" fmla="*/ 464 w 1288"/>
                <a:gd name="T105" fmla="*/ 2366 h 2406"/>
                <a:gd name="T106" fmla="*/ 510 w 1288"/>
                <a:gd name="T107" fmla="*/ 2341 h 2406"/>
                <a:gd name="T108" fmla="*/ 581 w 1288"/>
                <a:gd name="T109" fmla="*/ 2341 h 2406"/>
                <a:gd name="T110" fmla="*/ 633 w 1288"/>
                <a:gd name="T111" fmla="*/ 2339 h 2406"/>
                <a:gd name="T112" fmla="*/ 738 w 1288"/>
                <a:gd name="T113" fmla="*/ 2260 h 2406"/>
                <a:gd name="T114" fmla="*/ 772 w 1288"/>
                <a:gd name="T115" fmla="*/ 2243 h 2406"/>
                <a:gd name="T116" fmla="*/ 774 w 1288"/>
                <a:gd name="T117" fmla="*/ 2204 h 2406"/>
                <a:gd name="T118" fmla="*/ 872 w 1288"/>
                <a:gd name="T119" fmla="*/ 2190 h 2406"/>
                <a:gd name="T120" fmla="*/ 986 w 1288"/>
                <a:gd name="T121" fmla="*/ 2161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8" h="2406">
                  <a:moveTo>
                    <a:pt x="1015" y="2101"/>
                  </a:moveTo>
                  <a:cubicBezTo>
                    <a:pt x="1054" y="2049"/>
                    <a:pt x="1054" y="2049"/>
                    <a:pt x="1054" y="2049"/>
                  </a:cubicBezTo>
                  <a:cubicBezTo>
                    <a:pt x="1070" y="2039"/>
                    <a:pt x="1070" y="2039"/>
                    <a:pt x="1070" y="2039"/>
                  </a:cubicBezTo>
                  <a:cubicBezTo>
                    <a:pt x="1075" y="2008"/>
                    <a:pt x="1075" y="2008"/>
                    <a:pt x="1075" y="2008"/>
                  </a:cubicBezTo>
                  <a:cubicBezTo>
                    <a:pt x="1122" y="1961"/>
                    <a:pt x="1122" y="1961"/>
                    <a:pt x="1122" y="1961"/>
                  </a:cubicBezTo>
                  <a:cubicBezTo>
                    <a:pt x="1122" y="1961"/>
                    <a:pt x="1143" y="1912"/>
                    <a:pt x="1155" y="1894"/>
                  </a:cubicBezTo>
                  <a:cubicBezTo>
                    <a:pt x="1167" y="1875"/>
                    <a:pt x="1197" y="1804"/>
                    <a:pt x="1210" y="1766"/>
                  </a:cubicBezTo>
                  <a:cubicBezTo>
                    <a:pt x="1223" y="1725"/>
                    <a:pt x="1255" y="1680"/>
                    <a:pt x="1255" y="1680"/>
                  </a:cubicBezTo>
                  <a:cubicBezTo>
                    <a:pt x="1267" y="1650"/>
                    <a:pt x="1267" y="1650"/>
                    <a:pt x="1267" y="1650"/>
                  </a:cubicBezTo>
                  <a:cubicBezTo>
                    <a:pt x="1275" y="1635"/>
                    <a:pt x="1287" y="1552"/>
                    <a:pt x="1288" y="1529"/>
                  </a:cubicBezTo>
                  <a:cubicBezTo>
                    <a:pt x="1285" y="1510"/>
                    <a:pt x="1244" y="1508"/>
                    <a:pt x="1244" y="1508"/>
                  </a:cubicBezTo>
                  <a:cubicBezTo>
                    <a:pt x="1234" y="1477"/>
                    <a:pt x="1234" y="1477"/>
                    <a:pt x="1234" y="1477"/>
                  </a:cubicBezTo>
                  <a:cubicBezTo>
                    <a:pt x="1179" y="1447"/>
                    <a:pt x="1179" y="1447"/>
                    <a:pt x="1179" y="1447"/>
                  </a:cubicBezTo>
                  <a:cubicBezTo>
                    <a:pt x="1139" y="1438"/>
                    <a:pt x="1139" y="1438"/>
                    <a:pt x="1139" y="1438"/>
                  </a:cubicBezTo>
                  <a:cubicBezTo>
                    <a:pt x="1070" y="1385"/>
                    <a:pt x="1070" y="1385"/>
                    <a:pt x="1070" y="1385"/>
                  </a:cubicBezTo>
                  <a:cubicBezTo>
                    <a:pt x="1101" y="1363"/>
                    <a:pt x="1101" y="1363"/>
                    <a:pt x="1101" y="1363"/>
                  </a:cubicBezTo>
                  <a:cubicBezTo>
                    <a:pt x="1098" y="1348"/>
                    <a:pt x="1098" y="1348"/>
                    <a:pt x="1098" y="1348"/>
                  </a:cubicBezTo>
                  <a:cubicBezTo>
                    <a:pt x="1098" y="1348"/>
                    <a:pt x="1119" y="1295"/>
                    <a:pt x="1105" y="1264"/>
                  </a:cubicBezTo>
                  <a:cubicBezTo>
                    <a:pt x="1092" y="1233"/>
                    <a:pt x="1057" y="1254"/>
                    <a:pt x="1040" y="1223"/>
                  </a:cubicBezTo>
                  <a:cubicBezTo>
                    <a:pt x="1019" y="1187"/>
                    <a:pt x="1039" y="1169"/>
                    <a:pt x="1039" y="1169"/>
                  </a:cubicBezTo>
                  <a:cubicBezTo>
                    <a:pt x="1025" y="1138"/>
                    <a:pt x="1025" y="1138"/>
                    <a:pt x="1025" y="1138"/>
                  </a:cubicBezTo>
                  <a:cubicBezTo>
                    <a:pt x="987" y="1155"/>
                    <a:pt x="987" y="1155"/>
                    <a:pt x="987" y="1155"/>
                  </a:cubicBezTo>
                  <a:cubicBezTo>
                    <a:pt x="967" y="1097"/>
                    <a:pt x="967" y="1097"/>
                    <a:pt x="967" y="1097"/>
                  </a:cubicBezTo>
                  <a:cubicBezTo>
                    <a:pt x="990" y="1079"/>
                    <a:pt x="990" y="1079"/>
                    <a:pt x="990" y="1079"/>
                  </a:cubicBezTo>
                  <a:cubicBezTo>
                    <a:pt x="988" y="1060"/>
                    <a:pt x="988" y="1060"/>
                    <a:pt x="988" y="1060"/>
                  </a:cubicBezTo>
                  <a:cubicBezTo>
                    <a:pt x="950" y="1065"/>
                    <a:pt x="950" y="1065"/>
                    <a:pt x="950" y="1065"/>
                  </a:cubicBezTo>
                  <a:cubicBezTo>
                    <a:pt x="963" y="1024"/>
                    <a:pt x="963" y="1024"/>
                    <a:pt x="963" y="1024"/>
                  </a:cubicBezTo>
                  <a:cubicBezTo>
                    <a:pt x="953" y="993"/>
                    <a:pt x="953" y="993"/>
                    <a:pt x="953" y="993"/>
                  </a:cubicBezTo>
                  <a:cubicBezTo>
                    <a:pt x="969" y="974"/>
                    <a:pt x="969" y="974"/>
                    <a:pt x="969" y="974"/>
                  </a:cubicBezTo>
                  <a:cubicBezTo>
                    <a:pt x="943" y="966"/>
                    <a:pt x="943" y="966"/>
                    <a:pt x="943" y="966"/>
                  </a:cubicBezTo>
                  <a:cubicBezTo>
                    <a:pt x="985" y="945"/>
                    <a:pt x="985" y="945"/>
                    <a:pt x="985" y="945"/>
                  </a:cubicBezTo>
                  <a:cubicBezTo>
                    <a:pt x="985" y="945"/>
                    <a:pt x="979" y="910"/>
                    <a:pt x="962" y="879"/>
                  </a:cubicBezTo>
                  <a:cubicBezTo>
                    <a:pt x="949" y="847"/>
                    <a:pt x="905" y="822"/>
                    <a:pt x="905" y="822"/>
                  </a:cubicBezTo>
                  <a:cubicBezTo>
                    <a:pt x="894" y="814"/>
                    <a:pt x="899" y="780"/>
                    <a:pt x="874" y="760"/>
                  </a:cubicBezTo>
                  <a:cubicBezTo>
                    <a:pt x="852" y="743"/>
                    <a:pt x="818" y="680"/>
                    <a:pt x="818" y="680"/>
                  </a:cubicBezTo>
                  <a:cubicBezTo>
                    <a:pt x="818" y="680"/>
                    <a:pt x="876" y="557"/>
                    <a:pt x="874" y="522"/>
                  </a:cubicBezTo>
                  <a:cubicBezTo>
                    <a:pt x="872" y="488"/>
                    <a:pt x="830" y="486"/>
                    <a:pt x="830" y="486"/>
                  </a:cubicBezTo>
                  <a:cubicBezTo>
                    <a:pt x="788" y="427"/>
                    <a:pt x="788" y="427"/>
                    <a:pt x="788" y="427"/>
                  </a:cubicBezTo>
                  <a:cubicBezTo>
                    <a:pt x="718" y="412"/>
                    <a:pt x="718" y="412"/>
                    <a:pt x="718" y="412"/>
                  </a:cubicBezTo>
                  <a:cubicBezTo>
                    <a:pt x="688" y="326"/>
                    <a:pt x="688" y="326"/>
                    <a:pt x="688" y="326"/>
                  </a:cubicBezTo>
                  <a:cubicBezTo>
                    <a:pt x="703" y="254"/>
                    <a:pt x="703" y="254"/>
                    <a:pt x="703" y="254"/>
                  </a:cubicBezTo>
                  <a:cubicBezTo>
                    <a:pt x="666" y="249"/>
                    <a:pt x="666" y="249"/>
                    <a:pt x="666" y="249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697" y="208"/>
                    <a:pt x="687" y="192"/>
                    <a:pt x="688" y="169"/>
                  </a:cubicBezTo>
                  <a:cubicBezTo>
                    <a:pt x="689" y="150"/>
                    <a:pt x="721" y="102"/>
                    <a:pt x="721" y="102"/>
                  </a:cubicBezTo>
                  <a:cubicBezTo>
                    <a:pt x="696" y="63"/>
                    <a:pt x="696" y="63"/>
                    <a:pt x="696" y="63"/>
                  </a:cubicBezTo>
                  <a:cubicBezTo>
                    <a:pt x="619" y="48"/>
                    <a:pt x="619" y="48"/>
                    <a:pt x="619" y="48"/>
                  </a:cubicBezTo>
                  <a:cubicBezTo>
                    <a:pt x="619" y="48"/>
                    <a:pt x="587" y="0"/>
                    <a:pt x="568" y="3"/>
                  </a:cubicBezTo>
                  <a:cubicBezTo>
                    <a:pt x="546" y="6"/>
                    <a:pt x="510" y="46"/>
                    <a:pt x="510" y="46"/>
                  </a:cubicBezTo>
                  <a:cubicBezTo>
                    <a:pt x="510" y="46"/>
                    <a:pt x="488" y="37"/>
                    <a:pt x="465" y="48"/>
                  </a:cubicBezTo>
                  <a:cubicBezTo>
                    <a:pt x="446" y="55"/>
                    <a:pt x="448" y="97"/>
                    <a:pt x="448" y="97"/>
                  </a:cubicBezTo>
                  <a:cubicBezTo>
                    <a:pt x="436" y="111"/>
                    <a:pt x="436" y="111"/>
                    <a:pt x="436" y="111"/>
                  </a:cubicBezTo>
                  <a:cubicBezTo>
                    <a:pt x="423" y="229"/>
                    <a:pt x="423" y="229"/>
                    <a:pt x="423" y="229"/>
                  </a:cubicBezTo>
                  <a:cubicBezTo>
                    <a:pt x="423" y="229"/>
                    <a:pt x="429" y="260"/>
                    <a:pt x="432" y="280"/>
                  </a:cubicBezTo>
                  <a:cubicBezTo>
                    <a:pt x="431" y="299"/>
                    <a:pt x="419" y="313"/>
                    <a:pt x="411" y="324"/>
                  </a:cubicBezTo>
                  <a:cubicBezTo>
                    <a:pt x="399" y="339"/>
                    <a:pt x="390" y="385"/>
                    <a:pt x="390" y="385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324" y="351"/>
                    <a:pt x="324" y="351"/>
                    <a:pt x="324" y="351"/>
                  </a:cubicBezTo>
                  <a:cubicBezTo>
                    <a:pt x="324" y="351"/>
                    <a:pt x="321" y="335"/>
                    <a:pt x="302" y="335"/>
                  </a:cubicBezTo>
                  <a:cubicBezTo>
                    <a:pt x="280" y="334"/>
                    <a:pt x="271" y="360"/>
                    <a:pt x="271" y="360"/>
                  </a:cubicBezTo>
                  <a:cubicBezTo>
                    <a:pt x="240" y="381"/>
                    <a:pt x="240" y="381"/>
                    <a:pt x="240" y="381"/>
                  </a:cubicBezTo>
                  <a:cubicBezTo>
                    <a:pt x="215" y="365"/>
                    <a:pt x="215" y="365"/>
                    <a:pt x="215" y="365"/>
                  </a:cubicBezTo>
                  <a:cubicBezTo>
                    <a:pt x="178" y="363"/>
                    <a:pt x="178" y="363"/>
                    <a:pt x="178" y="363"/>
                  </a:cubicBezTo>
                  <a:cubicBezTo>
                    <a:pt x="159" y="366"/>
                    <a:pt x="159" y="366"/>
                    <a:pt x="159" y="366"/>
                  </a:cubicBezTo>
                  <a:cubicBezTo>
                    <a:pt x="159" y="366"/>
                    <a:pt x="153" y="335"/>
                    <a:pt x="131" y="311"/>
                  </a:cubicBezTo>
                  <a:cubicBezTo>
                    <a:pt x="113" y="291"/>
                    <a:pt x="93" y="256"/>
                    <a:pt x="93" y="256"/>
                  </a:cubicBezTo>
                  <a:cubicBezTo>
                    <a:pt x="93" y="256"/>
                    <a:pt x="60" y="243"/>
                    <a:pt x="44" y="261"/>
                  </a:cubicBezTo>
                  <a:cubicBezTo>
                    <a:pt x="24" y="275"/>
                    <a:pt x="49" y="300"/>
                    <a:pt x="45" y="307"/>
                  </a:cubicBezTo>
                  <a:cubicBezTo>
                    <a:pt x="38" y="314"/>
                    <a:pt x="9" y="294"/>
                    <a:pt x="9" y="294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9" y="313"/>
                    <a:pt x="19" y="313"/>
                    <a:pt x="19" y="313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65" y="362"/>
                    <a:pt x="65" y="362"/>
                    <a:pt x="65" y="362"/>
                  </a:cubicBezTo>
                  <a:cubicBezTo>
                    <a:pt x="80" y="362"/>
                    <a:pt x="80" y="362"/>
                    <a:pt x="80" y="362"/>
                  </a:cubicBezTo>
                  <a:cubicBezTo>
                    <a:pt x="87" y="389"/>
                    <a:pt x="87" y="389"/>
                    <a:pt x="87" y="389"/>
                  </a:cubicBezTo>
                  <a:cubicBezTo>
                    <a:pt x="101" y="394"/>
                    <a:pt x="101" y="394"/>
                    <a:pt x="101" y="394"/>
                  </a:cubicBezTo>
                  <a:cubicBezTo>
                    <a:pt x="108" y="406"/>
                    <a:pt x="108" y="406"/>
                    <a:pt x="108" y="406"/>
                  </a:cubicBezTo>
                  <a:cubicBezTo>
                    <a:pt x="123" y="406"/>
                    <a:pt x="123" y="406"/>
                    <a:pt x="123" y="406"/>
                  </a:cubicBezTo>
                  <a:cubicBezTo>
                    <a:pt x="137" y="422"/>
                    <a:pt x="137" y="422"/>
                    <a:pt x="137" y="422"/>
                  </a:cubicBezTo>
                  <a:cubicBezTo>
                    <a:pt x="137" y="422"/>
                    <a:pt x="182" y="432"/>
                    <a:pt x="215" y="453"/>
                  </a:cubicBezTo>
                  <a:cubicBezTo>
                    <a:pt x="247" y="470"/>
                    <a:pt x="249" y="508"/>
                    <a:pt x="249" y="508"/>
                  </a:cubicBezTo>
                  <a:cubicBezTo>
                    <a:pt x="261" y="497"/>
                    <a:pt x="261" y="497"/>
                    <a:pt x="261" y="497"/>
                  </a:cubicBezTo>
                  <a:cubicBezTo>
                    <a:pt x="261" y="497"/>
                    <a:pt x="293" y="529"/>
                    <a:pt x="300" y="541"/>
                  </a:cubicBezTo>
                  <a:cubicBezTo>
                    <a:pt x="307" y="553"/>
                    <a:pt x="289" y="552"/>
                    <a:pt x="284" y="567"/>
                  </a:cubicBezTo>
                  <a:cubicBezTo>
                    <a:pt x="280" y="582"/>
                    <a:pt x="287" y="594"/>
                    <a:pt x="290" y="609"/>
                  </a:cubicBezTo>
                  <a:cubicBezTo>
                    <a:pt x="296" y="629"/>
                    <a:pt x="288" y="651"/>
                    <a:pt x="288" y="651"/>
                  </a:cubicBezTo>
                  <a:cubicBezTo>
                    <a:pt x="325" y="661"/>
                    <a:pt x="325" y="661"/>
                    <a:pt x="325" y="661"/>
                  </a:cubicBezTo>
                  <a:cubicBezTo>
                    <a:pt x="328" y="684"/>
                    <a:pt x="328" y="684"/>
                    <a:pt x="328" y="684"/>
                  </a:cubicBezTo>
                  <a:cubicBezTo>
                    <a:pt x="316" y="691"/>
                    <a:pt x="316" y="691"/>
                    <a:pt x="316" y="691"/>
                  </a:cubicBezTo>
                  <a:cubicBezTo>
                    <a:pt x="316" y="691"/>
                    <a:pt x="312" y="698"/>
                    <a:pt x="311" y="717"/>
                  </a:cubicBezTo>
                  <a:cubicBezTo>
                    <a:pt x="310" y="740"/>
                    <a:pt x="343" y="757"/>
                    <a:pt x="350" y="769"/>
                  </a:cubicBezTo>
                  <a:cubicBezTo>
                    <a:pt x="357" y="785"/>
                    <a:pt x="352" y="807"/>
                    <a:pt x="352" y="807"/>
                  </a:cubicBezTo>
                  <a:cubicBezTo>
                    <a:pt x="352" y="807"/>
                    <a:pt x="359" y="823"/>
                    <a:pt x="362" y="838"/>
                  </a:cubicBezTo>
                  <a:cubicBezTo>
                    <a:pt x="365" y="850"/>
                    <a:pt x="349" y="857"/>
                    <a:pt x="337" y="876"/>
                  </a:cubicBezTo>
                  <a:cubicBezTo>
                    <a:pt x="329" y="890"/>
                    <a:pt x="348" y="895"/>
                    <a:pt x="348" y="895"/>
                  </a:cubicBezTo>
                  <a:cubicBezTo>
                    <a:pt x="348" y="895"/>
                    <a:pt x="348" y="899"/>
                    <a:pt x="343" y="918"/>
                  </a:cubicBezTo>
                  <a:cubicBezTo>
                    <a:pt x="342" y="933"/>
                    <a:pt x="364" y="938"/>
                    <a:pt x="372" y="942"/>
                  </a:cubicBezTo>
                  <a:cubicBezTo>
                    <a:pt x="379" y="950"/>
                    <a:pt x="375" y="961"/>
                    <a:pt x="378" y="973"/>
                  </a:cubicBezTo>
                  <a:cubicBezTo>
                    <a:pt x="381" y="989"/>
                    <a:pt x="399" y="997"/>
                    <a:pt x="399" y="997"/>
                  </a:cubicBezTo>
                  <a:cubicBezTo>
                    <a:pt x="402" y="1024"/>
                    <a:pt x="402" y="1024"/>
                    <a:pt x="402" y="1024"/>
                  </a:cubicBezTo>
                  <a:cubicBezTo>
                    <a:pt x="417" y="1017"/>
                    <a:pt x="417" y="1017"/>
                    <a:pt x="417" y="1017"/>
                  </a:cubicBezTo>
                  <a:cubicBezTo>
                    <a:pt x="457" y="1042"/>
                    <a:pt x="457" y="1042"/>
                    <a:pt x="457" y="1042"/>
                  </a:cubicBezTo>
                  <a:cubicBezTo>
                    <a:pt x="457" y="1050"/>
                    <a:pt x="457" y="1050"/>
                    <a:pt x="457" y="1050"/>
                  </a:cubicBezTo>
                  <a:cubicBezTo>
                    <a:pt x="483" y="1047"/>
                    <a:pt x="483" y="1047"/>
                    <a:pt x="483" y="1047"/>
                  </a:cubicBezTo>
                  <a:cubicBezTo>
                    <a:pt x="509" y="1060"/>
                    <a:pt x="509" y="1060"/>
                    <a:pt x="509" y="1060"/>
                  </a:cubicBezTo>
                  <a:cubicBezTo>
                    <a:pt x="509" y="1060"/>
                    <a:pt x="523" y="1076"/>
                    <a:pt x="533" y="1099"/>
                  </a:cubicBezTo>
                  <a:cubicBezTo>
                    <a:pt x="547" y="1123"/>
                    <a:pt x="530" y="1156"/>
                    <a:pt x="530" y="1156"/>
                  </a:cubicBezTo>
                  <a:cubicBezTo>
                    <a:pt x="545" y="1161"/>
                    <a:pt x="545" y="1161"/>
                    <a:pt x="545" y="1161"/>
                  </a:cubicBezTo>
                  <a:cubicBezTo>
                    <a:pt x="555" y="1196"/>
                    <a:pt x="555" y="1196"/>
                    <a:pt x="555" y="1196"/>
                  </a:cubicBezTo>
                  <a:cubicBezTo>
                    <a:pt x="533" y="1183"/>
                    <a:pt x="533" y="1183"/>
                    <a:pt x="533" y="1183"/>
                  </a:cubicBezTo>
                  <a:cubicBezTo>
                    <a:pt x="529" y="1194"/>
                    <a:pt x="529" y="1194"/>
                    <a:pt x="529" y="1194"/>
                  </a:cubicBezTo>
                  <a:cubicBezTo>
                    <a:pt x="558" y="1211"/>
                    <a:pt x="558" y="1211"/>
                    <a:pt x="558" y="1211"/>
                  </a:cubicBezTo>
                  <a:cubicBezTo>
                    <a:pt x="546" y="1222"/>
                    <a:pt x="546" y="1222"/>
                    <a:pt x="546" y="1222"/>
                  </a:cubicBezTo>
                  <a:cubicBezTo>
                    <a:pt x="546" y="1222"/>
                    <a:pt x="520" y="1213"/>
                    <a:pt x="501" y="1216"/>
                  </a:cubicBezTo>
                  <a:cubicBezTo>
                    <a:pt x="486" y="1219"/>
                    <a:pt x="474" y="1234"/>
                    <a:pt x="474" y="1234"/>
                  </a:cubicBezTo>
                  <a:cubicBezTo>
                    <a:pt x="473" y="1264"/>
                    <a:pt x="473" y="1264"/>
                    <a:pt x="473" y="1264"/>
                  </a:cubicBezTo>
                  <a:cubicBezTo>
                    <a:pt x="465" y="1272"/>
                    <a:pt x="465" y="1272"/>
                    <a:pt x="465" y="1272"/>
                  </a:cubicBezTo>
                  <a:cubicBezTo>
                    <a:pt x="464" y="1306"/>
                    <a:pt x="464" y="1306"/>
                    <a:pt x="464" y="1306"/>
                  </a:cubicBezTo>
                  <a:cubicBezTo>
                    <a:pt x="452" y="1309"/>
                    <a:pt x="452" y="1309"/>
                    <a:pt x="452" y="1309"/>
                  </a:cubicBezTo>
                  <a:cubicBezTo>
                    <a:pt x="436" y="1339"/>
                    <a:pt x="436" y="1339"/>
                    <a:pt x="436" y="1339"/>
                  </a:cubicBezTo>
                  <a:cubicBezTo>
                    <a:pt x="403" y="1406"/>
                    <a:pt x="403" y="1406"/>
                    <a:pt x="403" y="1406"/>
                  </a:cubicBezTo>
                  <a:cubicBezTo>
                    <a:pt x="410" y="1426"/>
                    <a:pt x="410" y="1426"/>
                    <a:pt x="410" y="1426"/>
                  </a:cubicBezTo>
                  <a:cubicBezTo>
                    <a:pt x="384" y="1421"/>
                    <a:pt x="384" y="1421"/>
                    <a:pt x="384" y="1421"/>
                  </a:cubicBezTo>
                  <a:cubicBezTo>
                    <a:pt x="386" y="1455"/>
                    <a:pt x="386" y="1455"/>
                    <a:pt x="386" y="1455"/>
                  </a:cubicBezTo>
                  <a:cubicBezTo>
                    <a:pt x="359" y="1469"/>
                    <a:pt x="359" y="1469"/>
                    <a:pt x="359" y="1469"/>
                  </a:cubicBezTo>
                  <a:cubicBezTo>
                    <a:pt x="347" y="1484"/>
                    <a:pt x="347" y="1484"/>
                    <a:pt x="347" y="1484"/>
                  </a:cubicBezTo>
                  <a:cubicBezTo>
                    <a:pt x="340" y="1469"/>
                    <a:pt x="340" y="1469"/>
                    <a:pt x="340" y="1469"/>
                  </a:cubicBezTo>
                  <a:cubicBezTo>
                    <a:pt x="329" y="1472"/>
                    <a:pt x="329" y="1472"/>
                    <a:pt x="329" y="1472"/>
                  </a:cubicBezTo>
                  <a:cubicBezTo>
                    <a:pt x="328" y="1479"/>
                    <a:pt x="328" y="1479"/>
                    <a:pt x="328" y="1479"/>
                  </a:cubicBezTo>
                  <a:cubicBezTo>
                    <a:pt x="321" y="1483"/>
                    <a:pt x="321" y="1483"/>
                    <a:pt x="321" y="1483"/>
                  </a:cubicBezTo>
                  <a:cubicBezTo>
                    <a:pt x="317" y="1494"/>
                    <a:pt x="317" y="1494"/>
                    <a:pt x="317" y="1494"/>
                  </a:cubicBezTo>
                  <a:cubicBezTo>
                    <a:pt x="335" y="1495"/>
                    <a:pt x="335" y="1495"/>
                    <a:pt x="335" y="1495"/>
                  </a:cubicBezTo>
                  <a:cubicBezTo>
                    <a:pt x="342" y="1499"/>
                    <a:pt x="342" y="1499"/>
                    <a:pt x="342" y="1499"/>
                  </a:cubicBezTo>
                  <a:cubicBezTo>
                    <a:pt x="334" y="1529"/>
                    <a:pt x="334" y="1529"/>
                    <a:pt x="334" y="1529"/>
                  </a:cubicBezTo>
                  <a:cubicBezTo>
                    <a:pt x="334" y="1529"/>
                    <a:pt x="323" y="1514"/>
                    <a:pt x="312" y="1521"/>
                  </a:cubicBezTo>
                  <a:cubicBezTo>
                    <a:pt x="296" y="1528"/>
                    <a:pt x="303" y="1547"/>
                    <a:pt x="303" y="1547"/>
                  </a:cubicBezTo>
                  <a:cubicBezTo>
                    <a:pt x="302" y="1559"/>
                    <a:pt x="302" y="1559"/>
                    <a:pt x="302" y="1559"/>
                  </a:cubicBezTo>
                  <a:cubicBezTo>
                    <a:pt x="298" y="1566"/>
                    <a:pt x="294" y="1570"/>
                    <a:pt x="294" y="1570"/>
                  </a:cubicBezTo>
                  <a:cubicBezTo>
                    <a:pt x="284" y="1550"/>
                    <a:pt x="284" y="1550"/>
                    <a:pt x="284" y="1550"/>
                  </a:cubicBezTo>
                  <a:cubicBezTo>
                    <a:pt x="280" y="1554"/>
                    <a:pt x="280" y="1554"/>
                    <a:pt x="280" y="1554"/>
                  </a:cubicBezTo>
                  <a:cubicBezTo>
                    <a:pt x="287" y="1577"/>
                    <a:pt x="287" y="1577"/>
                    <a:pt x="287" y="1577"/>
                  </a:cubicBezTo>
                  <a:cubicBezTo>
                    <a:pt x="275" y="1576"/>
                    <a:pt x="275" y="1576"/>
                    <a:pt x="275" y="1576"/>
                  </a:cubicBezTo>
                  <a:cubicBezTo>
                    <a:pt x="275" y="1576"/>
                    <a:pt x="289" y="1615"/>
                    <a:pt x="284" y="1623"/>
                  </a:cubicBezTo>
                  <a:cubicBezTo>
                    <a:pt x="280" y="1634"/>
                    <a:pt x="262" y="1625"/>
                    <a:pt x="254" y="1625"/>
                  </a:cubicBezTo>
                  <a:cubicBezTo>
                    <a:pt x="228" y="1624"/>
                    <a:pt x="228" y="1624"/>
                    <a:pt x="228" y="1624"/>
                  </a:cubicBezTo>
                  <a:cubicBezTo>
                    <a:pt x="228" y="1624"/>
                    <a:pt x="228" y="1639"/>
                    <a:pt x="220" y="1639"/>
                  </a:cubicBezTo>
                  <a:cubicBezTo>
                    <a:pt x="216" y="1639"/>
                    <a:pt x="209" y="1627"/>
                    <a:pt x="209" y="1627"/>
                  </a:cubicBezTo>
                  <a:cubicBezTo>
                    <a:pt x="204" y="1653"/>
                    <a:pt x="204" y="1653"/>
                    <a:pt x="204" y="1653"/>
                  </a:cubicBezTo>
                  <a:cubicBezTo>
                    <a:pt x="229" y="1685"/>
                    <a:pt x="229" y="1685"/>
                    <a:pt x="229" y="1685"/>
                  </a:cubicBezTo>
                  <a:cubicBezTo>
                    <a:pt x="207" y="1680"/>
                    <a:pt x="207" y="1680"/>
                    <a:pt x="207" y="1680"/>
                  </a:cubicBezTo>
                  <a:cubicBezTo>
                    <a:pt x="202" y="1707"/>
                    <a:pt x="202" y="1707"/>
                    <a:pt x="202" y="1707"/>
                  </a:cubicBezTo>
                  <a:cubicBezTo>
                    <a:pt x="202" y="1707"/>
                    <a:pt x="205" y="1715"/>
                    <a:pt x="205" y="1722"/>
                  </a:cubicBezTo>
                  <a:cubicBezTo>
                    <a:pt x="205" y="1726"/>
                    <a:pt x="190" y="1725"/>
                    <a:pt x="190" y="1725"/>
                  </a:cubicBezTo>
                  <a:cubicBezTo>
                    <a:pt x="178" y="1744"/>
                    <a:pt x="178" y="1744"/>
                    <a:pt x="178" y="1744"/>
                  </a:cubicBezTo>
                  <a:cubicBezTo>
                    <a:pt x="172" y="1786"/>
                    <a:pt x="172" y="1786"/>
                    <a:pt x="172" y="1786"/>
                  </a:cubicBezTo>
                  <a:cubicBezTo>
                    <a:pt x="187" y="1786"/>
                    <a:pt x="187" y="1786"/>
                    <a:pt x="187" y="1786"/>
                  </a:cubicBezTo>
                  <a:cubicBezTo>
                    <a:pt x="187" y="1786"/>
                    <a:pt x="175" y="1801"/>
                    <a:pt x="178" y="1816"/>
                  </a:cubicBezTo>
                  <a:cubicBezTo>
                    <a:pt x="178" y="1832"/>
                    <a:pt x="203" y="1841"/>
                    <a:pt x="210" y="1856"/>
                  </a:cubicBezTo>
                  <a:cubicBezTo>
                    <a:pt x="221" y="1872"/>
                    <a:pt x="208" y="1894"/>
                    <a:pt x="208" y="1894"/>
                  </a:cubicBezTo>
                  <a:cubicBezTo>
                    <a:pt x="207" y="1925"/>
                    <a:pt x="207" y="1925"/>
                    <a:pt x="207" y="1925"/>
                  </a:cubicBezTo>
                  <a:cubicBezTo>
                    <a:pt x="218" y="1937"/>
                    <a:pt x="218" y="1937"/>
                    <a:pt x="218" y="1937"/>
                  </a:cubicBezTo>
                  <a:cubicBezTo>
                    <a:pt x="229" y="1930"/>
                    <a:pt x="229" y="1930"/>
                    <a:pt x="229" y="1930"/>
                  </a:cubicBezTo>
                  <a:cubicBezTo>
                    <a:pt x="229" y="1930"/>
                    <a:pt x="228" y="1953"/>
                    <a:pt x="232" y="1961"/>
                  </a:cubicBezTo>
                  <a:cubicBezTo>
                    <a:pt x="235" y="1972"/>
                    <a:pt x="245" y="1984"/>
                    <a:pt x="245" y="1984"/>
                  </a:cubicBezTo>
                  <a:cubicBezTo>
                    <a:pt x="241" y="1992"/>
                    <a:pt x="241" y="1992"/>
                    <a:pt x="241" y="1992"/>
                  </a:cubicBezTo>
                  <a:cubicBezTo>
                    <a:pt x="252" y="1996"/>
                    <a:pt x="252" y="1996"/>
                    <a:pt x="252" y="1996"/>
                  </a:cubicBezTo>
                  <a:cubicBezTo>
                    <a:pt x="255" y="2015"/>
                    <a:pt x="255" y="2015"/>
                    <a:pt x="255" y="2015"/>
                  </a:cubicBezTo>
                  <a:cubicBezTo>
                    <a:pt x="241" y="2011"/>
                    <a:pt x="241" y="2011"/>
                    <a:pt x="241" y="2011"/>
                  </a:cubicBezTo>
                  <a:cubicBezTo>
                    <a:pt x="240" y="2022"/>
                    <a:pt x="240" y="2022"/>
                    <a:pt x="240" y="2022"/>
                  </a:cubicBezTo>
                  <a:cubicBezTo>
                    <a:pt x="247" y="2034"/>
                    <a:pt x="247" y="2034"/>
                    <a:pt x="247" y="2034"/>
                  </a:cubicBezTo>
                  <a:cubicBezTo>
                    <a:pt x="236" y="2033"/>
                    <a:pt x="236" y="2033"/>
                    <a:pt x="236" y="2033"/>
                  </a:cubicBezTo>
                  <a:cubicBezTo>
                    <a:pt x="246" y="2049"/>
                    <a:pt x="246" y="2049"/>
                    <a:pt x="246" y="2049"/>
                  </a:cubicBezTo>
                  <a:cubicBezTo>
                    <a:pt x="239" y="2053"/>
                    <a:pt x="239" y="2053"/>
                    <a:pt x="239" y="2053"/>
                  </a:cubicBezTo>
                  <a:cubicBezTo>
                    <a:pt x="252" y="2076"/>
                    <a:pt x="252" y="2076"/>
                    <a:pt x="252" y="2076"/>
                  </a:cubicBezTo>
                  <a:cubicBezTo>
                    <a:pt x="252" y="2076"/>
                    <a:pt x="255" y="2092"/>
                    <a:pt x="248" y="2099"/>
                  </a:cubicBezTo>
                  <a:cubicBezTo>
                    <a:pt x="240" y="2106"/>
                    <a:pt x="250" y="2126"/>
                    <a:pt x="250" y="2126"/>
                  </a:cubicBezTo>
                  <a:cubicBezTo>
                    <a:pt x="250" y="2126"/>
                    <a:pt x="235" y="2129"/>
                    <a:pt x="234" y="2144"/>
                  </a:cubicBezTo>
                  <a:cubicBezTo>
                    <a:pt x="238" y="2156"/>
                    <a:pt x="245" y="2168"/>
                    <a:pt x="245" y="2168"/>
                  </a:cubicBezTo>
                  <a:cubicBezTo>
                    <a:pt x="237" y="2167"/>
                    <a:pt x="237" y="2167"/>
                    <a:pt x="237" y="2167"/>
                  </a:cubicBezTo>
                  <a:cubicBezTo>
                    <a:pt x="226" y="2155"/>
                    <a:pt x="226" y="2155"/>
                    <a:pt x="226" y="2155"/>
                  </a:cubicBezTo>
                  <a:cubicBezTo>
                    <a:pt x="222" y="2178"/>
                    <a:pt x="222" y="2178"/>
                    <a:pt x="222" y="2178"/>
                  </a:cubicBezTo>
                  <a:cubicBezTo>
                    <a:pt x="248" y="2179"/>
                    <a:pt x="248" y="2179"/>
                    <a:pt x="248" y="2179"/>
                  </a:cubicBezTo>
                  <a:cubicBezTo>
                    <a:pt x="240" y="2183"/>
                    <a:pt x="240" y="2183"/>
                    <a:pt x="240" y="2183"/>
                  </a:cubicBezTo>
                  <a:cubicBezTo>
                    <a:pt x="243" y="2202"/>
                    <a:pt x="243" y="2202"/>
                    <a:pt x="243" y="2202"/>
                  </a:cubicBezTo>
                  <a:cubicBezTo>
                    <a:pt x="254" y="2210"/>
                    <a:pt x="254" y="2210"/>
                    <a:pt x="254" y="2210"/>
                  </a:cubicBezTo>
                  <a:cubicBezTo>
                    <a:pt x="254" y="2210"/>
                    <a:pt x="246" y="2217"/>
                    <a:pt x="253" y="2233"/>
                  </a:cubicBezTo>
                  <a:cubicBezTo>
                    <a:pt x="260" y="2249"/>
                    <a:pt x="267" y="2249"/>
                    <a:pt x="267" y="2249"/>
                  </a:cubicBezTo>
                  <a:cubicBezTo>
                    <a:pt x="278" y="2261"/>
                    <a:pt x="278" y="2261"/>
                    <a:pt x="278" y="2261"/>
                  </a:cubicBezTo>
                  <a:cubicBezTo>
                    <a:pt x="279" y="2242"/>
                    <a:pt x="279" y="2242"/>
                    <a:pt x="279" y="2242"/>
                  </a:cubicBezTo>
                  <a:cubicBezTo>
                    <a:pt x="298" y="2228"/>
                    <a:pt x="298" y="2228"/>
                    <a:pt x="298" y="2228"/>
                  </a:cubicBezTo>
                  <a:cubicBezTo>
                    <a:pt x="296" y="2262"/>
                    <a:pt x="296" y="2262"/>
                    <a:pt x="296" y="2262"/>
                  </a:cubicBezTo>
                  <a:cubicBezTo>
                    <a:pt x="304" y="2262"/>
                    <a:pt x="304" y="2262"/>
                    <a:pt x="304" y="2262"/>
                  </a:cubicBezTo>
                  <a:cubicBezTo>
                    <a:pt x="308" y="2247"/>
                    <a:pt x="308" y="2247"/>
                    <a:pt x="308" y="2247"/>
                  </a:cubicBezTo>
                  <a:cubicBezTo>
                    <a:pt x="326" y="2263"/>
                    <a:pt x="326" y="2263"/>
                    <a:pt x="326" y="2263"/>
                  </a:cubicBezTo>
                  <a:cubicBezTo>
                    <a:pt x="349" y="2264"/>
                    <a:pt x="349" y="2264"/>
                    <a:pt x="349" y="2264"/>
                  </a:cubicBezTo>
                  <a:cubicBezTo>
                    <a:pt x="371" y="2273"/>
                    <a:pt x="371" y="2273"/>
                    <a:pt x="371" y="2273"/>
                  </a:cubicBezTo>
                  <a:cubicBezTo>
                    <a:pt x="393" y="2274"/>
                    <a:pt x="393" y="2274"/>
                    <a:pt x="393" y="2274"/>
                  </a:cubicBezTo>
                  <a:cubicBezTo>
                    <a:pt x="384" y="2304"/>
                    <a:pt x="384" y="2304"/>
                    <a:pt x="384" y="2304"/>
                  </a:cubicBezTo>
                  <a:cubicBezTo>
                    <a:pt x="391" y="2312"/>
                    <a:pt x="391" y="2312"/>
                    <a:pt x="391" y="2312"/>
                  </a:cubicBezTo>
                  <a:cubicBezTo>
                    <a:pt x="414" y="2302"/>
                    <a:pt x="414" y="2302"/>
                    <a:pt x="414" y="2302"/>
                  </a:cubicBezTo>
                  <a:cubicBezTo>
                    <a:pt x="441" y="2280"/>
                    <a:pt x="441" y="2280"/>
                    <a:pt x="441" y="2280"/>
                  </a:cubicBezTo>
                  <a:cubicBezTo>
                    <a:pt x="445" y="2284"/>
                    <a:pt x="445" y="2284"/>
                    <a:pt x="445" y="2284"/>
                  </a:cubicBezTo>
                  <a:cubicBezTo>
                    <a:pt x="432" y="2318"/>
                    <a:pt x="432" y="2318"/>
                    <a:pt x="432" y="2318"/>
                  </a:cubicBezTo>
                  <a:cubicBezTo>
                    <a:pt x="450" y="2331"/>
                    <a:pt x="450" y="2331"/>
                    <a:pt x="450" y="2331"/>
                  </a:cubicBezTo>
                  <a:cubicBezTo>
                    <a:pt x="446" y="2346"/>
                    <a:pt x="446" y="2346"/>
                    <a:pt x="446" y="2346"/>
                  </a:cubicBezTo>
                  <a:cubicBezTo>
                    <a:pt x="461" y="2342"/>
                    <a:pt x="461" y="2342"/>
                    <a:pt x="461" y="2342"/>
                  </a:cubicBezTo>
                  <a:cubicBezTo>
                    <a:pt x="461" y="2350"/>
                    <a:pt x="461" y="2350"/>
                    <a:pt x="461" y="2350"/>
                  </a:cubicBezTo>
                  <a:cubicBezTo>
                    <a:pt x="433" y="2372"/>
                    <a:pt x="433" y="2372"/>
                    <a:pt x="433" y="2372"/>
                  </a:cubicBezTo>
                  <a:cubicBezTo>
                    <a:pt x="437" y="2380"/>
                    <a:pt x="437" y="2380"/>
                    <a:pt x="437" y="2380"/>
                  </a:cubicBezTo>
                  <a:cubicBezTo>
                    <a:pt x="456" y="2380"/>
                    <a:pt x="456" y="2380"/>
                    <a:pt x="456" y="2380"/>
                  </a:cubicBezTo>
                  <a:cubicBezTo>
                    <a:pt x="464" y="2366"/>
                    <a:pt x="464" y="2366"/>
                    <a:pt x="464" y="2366"/>
                  </a:cubicBezTo>
                  <a:cubicBezTo>
                    <a:pt x="464" y="2366"/>
                    <a:pt x="471" y="2374"/>
                    <a:pt x="470" y="2381"/>
                  </a:cubicBezTo>
                  <a:cubicBezTo>
                    <a:pt x="474" y="2389"/>
                    <a:pt x="439" y="2406"/>
                    <a:pt x="439" y="2406"/>
                  </a:cubicBezTo>
                  <a:cubicBezTo>
                    <a:pt x="477" y="2397"/>
                    <a:pt x="477" y="2397"/>
                    <a:pt x="477" y="2397"/>
                  </a:cubicBezTo>
                  <a:cubicBezTo>
                    <a:pt x="510" y="2341"/>
                    <a:pt x="510" y="2341"/>
                    <a:pt x="510" y="2341"/>
                  </a:cubicBezTo>
                  <a:cubicBezTo>
                    <a:pt x="501" y="2371"/>
                    <a:pt x="501" y="2371"/>
                    <a:pt x="501" y="2371"/>
                  </a:cubicBezTo>
                  <a:cubicBezTo>
                    <a:pt x="542" y="2362"/>
                    <a:pt x="542" y="2362"/>
                    <a:pt x="542" y="2362"/>
                  </a:cubicBezTo>
                  <a:cubicBezTo>
                    <a:pt x="573" y="2340"/>
                    <a:pt x="573" y="2340"/>
                    <a:pt x="573" y="2340"/>
                  </a:cubicBezTo>
                  <a:cubicBezTo>
                    <a:pt x="581" y="2341"/>
                    <a:pt x="581" y="2341"/>
                    <a:pt x="581" y="2341"/>
                  </a:cubicBezTo>
                  <a:cubicBezTo>
                    <a:pt x="604" y="2326"/>
                    <a:pt x="604" y="2326"/>
                    <a:pt x="604" y="2326"/>
                  </a:cubicBezTo>
                  <a:cubicBezTo>
                    <a:pt x="615" y="2331"/>
                    <a:pt x="615" y="2331"/>
                    <a:pt x="615" y="2331"/>
                  </a:cubicBezTo>
                  <a:cubicBezTo>
                    <a:pt x="622" y="2346"/>
                    <a:pt x="622" y="2346"/>
                    <a:pt x="622" y="2346"/>
                  </a:cubicBezTo>
                  <a:cubicBezTo>
                    <a:pt x="633" y="2339"/>
                    <a:pt x="633" y="2339"/>
                    <a:pt x="633" y="2339"/>
                  </a:cubicBezTo>
                  <a:cubicBezTo>
                    <a:pt x="635" y="2313"/>
                    <a:pt x="635" y="2313"/>
                    <a:pt x="635" y="2313"/>
                  </a:cubicBezTo>
                  <a:cubicBezTo>
                    <a:pt x="688" y="2288"/>
                    <a:pt x="688" y="2288"/>
                    <a:pt x="688" y="2288"/>
                  </a:cubicBezTo>
                  <a:cubicBezTo>
                    <a:pt x="692" y="2281"/>
                    <a:pt x="692" y="2281"/>
                    <a:pt x="692" y="2281"/>
                  </a:cubicBezTo>
                  <a:cubicBezTo>
                    <a:pt x="738" y="2260"/>
                    <a:pt x="738" y="2260"/>
                    <a:pt x="738" y="2260"/>
                  </a:cubicBezTo>
                  <a:cubicBezTo>
                    <a:pt x="739" y="2233"/>
                    <a:pt x="739" y="2233"/>
                    <a:pt x="739" y="2233"/>
                  </a:cubicBezTo>
                  <a:cubicBezTo>
                    <a:pt x="739" y="2233"/>
                    <a:pt x="746" y="2257"/>
                    <a:pt x="757" y="2257"/>
                  </a:cubicBezTo>
                  <a:cubicBezTo>
                    <a:pt x="768" y="2258"/>
                    <a:pt x="783" y="2251"/>
                    <a:pt x="783" y="2251"/>
                  </a:cubicBezTo>
                  <a:cubicBezTo>
                    <a:pt x="772" y="2243"/>
                    <a:pt x="772" y="2243"/>
                    <a:pt x="772" y="2243"/>
                  </a:cubicBezTo>
                  <a:cubicBezTo>
                    <a:pt x="777" y="2231"/>
                    <a:pt x="777" y="2231"/>
                    <a:pt x="777" y="2231"/>
                  </a:cubicBezTo>
                  <a:cubicBezTo>
                    <a:pt x="795" y="2244"/>
                    <a:pt x="795" y="2244"/>
                    <a:pt x="795" y="2244"/>
                  </a:cubicBezTo>
                  <a:cubicBezTo>
                    <a:pt x="795" y="2236"/>
                    <a:pt x="795" y="2236"/>
                    <a:pt x="795" y="2236"/>
                  </a:cubicBezTo>
                  <a:cubicBezTo>
                    <a:pt x="774" y="2204"/>
                    <a:pt x="774" y="2204"/>
                    <a:pt x="774" y="2204"/>
                  </a:cubicBezTo>
                  <a:cubicBezTo>
                    <a:pt x="774" y="2204"/>
                    <a:pt x="807" y="2229"/>
                    <a:pt x="826" y="2222"/>
                  </a:cubicBezTo>
                  <a:cubicBezTo>
                    <a:pt x="841" y="2211"/>
                    <a:pt x="834" y="2200"/>
                    <a:pt x="834" y="2200"/>
                  </a:cubicBezTo>
                  <a:cubicBezTo>
                    <a:pt x="857" y="2197"/>
                    <a:pt x="857" y="2197"/>
                    <a:pt x="857" y="2197"/>
                  </a:cubicBezTo>
                  <a:cubicBezTo>
                    <a:pt x="872" y="2190"/>
                    <a:pt x="872" y="2190"/>
                    <a:pt x="872" y="2190"/>
                  </a:cubicBezTo>
                  <a:cubicBezTo>
                    <a:pt x="895" y="2191"/>
                    <a:pt x="895" y="2191"/>
                    <a:pt x="895" y="2191"/>
                  </a:cubicBezTo>
                  <a:cubicBezTo>
                    <a:pt x="910" y="2173"/>
                    <a:pt x="910" y="2173"/>
                    <a:pt x="910" y="2173"/>
                  </a:cubicBezTo>
                  <a:cubicBezTo>
                    <a:pt x="944" y="2178"/>
                    <a:pt x="944" y="2178"/>
                    <a:pt x="944" y="2178"/>
                  </a:cubicBezTo>
                  <a:cubicBezTo>
                    <a:pt x="986" y="2161"/>
                    <a:pt x="986" y="2161"/>
                    <a:pt x="986" y="2161"/>
                  </a:cubicBezTo>
                  <a:cubicBezTo>
                    <a:pt x="986" y="2157"/>
                    <a:pt x="986" y="2157"/>
                    <a:pt x="986" y="2157"/>
                  </a:cubicBezTo>
                  <a:lnTo>
                    <a:pt x="1015" y="210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0" name="Freeform 481">
              <a:extLst>
                <a:ext uri="{FF2B5EF4-FFF2-40B4-BE49-F238E27FC236}">
                  <a16:creationId xmlns:a16="http://schemas.microsoft.com/office/drawing/2014/main" id="{CD540B1C-849D-477C-A466-28AFFB10A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4303" y="3025820"/>
              <a:ext cx="9569" cy="17543"/>
            </a:xfrm>
            <a:custGeom>
              <a:avLst/>
              <a:gdLst>
                <a:gd name="T0" fmla="*/ 3 w 6"/>
                <a:gd name="T1" fmla="*/ 0 h 11"/>
                <a:gd name="T2" fmla="*/ 0 w 6"/>
                <a:gd name="T3" fmla="*/ 11 h 11"/>
                <a:gd name="T4" fmla="*/ 6 w 6"/>
                <a:gd name="T5" fmla="*/ 8 h 11"/>
                <a:gd name="T6" fmla="*/ 3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3" y="0"/>
                  </a:moveTo>
                  <a:lnTo>
                    <a:pt x="0" y="11"/>
                  </a:lnTo>
                  <a:lnTo>
                    <a:pt x="6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1" name="Freeform 482">
              <a:extLst>
                <a:ext uri="{FF2B5EF4-FFF2-40B4-BE49-F238E27FC236}">
                  <a16:creationId xmlns:a16="http://schemas.microsoft.com/office/drawing/2014/main" id="{A55F15DA-F78F-411C-BCA8-335797B139D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3958" y="2413420"/>
              <a:ext cx="23923" cy="17543"/>
            </a:xfrm>
            <a:custGeom>
              <a:avLst/>
              <a:gdLst>
                <a:gd name="T0" fmla="*/ 7 w 46"/>
                <a:gd name="T1" fmla="*/ 33 h 33"/>
                <a:gd name="T2" fmla="*/ 29 w 46"/>
                <a:gd name="T3" fmla="*/ 31 h 33"/>
                <a:gd name="T4" fmla="*/ 26 w 46"/>
                <a:gd name="T5" fmla="*/ 15 h 33"/>
                <a:gd name="T6" fmla="*/ 45 w 46"/>
                <a:gd name="T7" fmla="*/ 12 h 33"/>
                <a:gd name="T8" fmla="*/ 46 w 46"/>
                <a:gd name="T9" fmla="*/ 5 h 33"/>
                <a:gd name="T10" fmla="*/ 30 w 46"/>
                <a:gd name="T11" fmla="*/ 12 h 33"/>
                <a:gd name="T12" fmla="*/ 27 w 46"/>
                <a:gd name="T13" fmla="*/ 0 h 33"/>
                <a:gd name="T14" fmla="*/ 0 w 46"/>
                <a:gd name="T15" fmla="*/ 10 h 33"/>
                <a:gd name="T16" fmla="*/ 0 w 46"/>
                <a:gd name="T17" fmla="*/ 25 h 33"/>
                <a:gd name="T18" fmla="*/ 7 w 46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33">
                  <a:moveTo>
                    <a:pt x="7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7" y="33"/>
                    <a:pt x="7" y="3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2" name="Freeform 483">
              <a:extLst>
                <a:ext uri="{FF2B5EF4-FFF2-40B4-BE49-F238E27FC236}">
                  <a16:creationId xmlns:a16="http://schemas.microsoft.com/office/drawing/2014/main" id="{E7E00DCA-0828-4B7E-9DD7-E7347E1E40C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2320" y="3030604"/>
              <a:ext cx="20733" cy="9569"/>
            </a:xfrm>
            <a:custGeom>
              <a:avLst/>
              <a:gdLst>
                <a:gd name="T0" fmla="*/ 23 w 39"/>
                <a:gd name="T1" fmla="*/ 16 h 19"/>
                <a:gd name="T2" fmla="*/ 27 w 39"/>
                <a:gd name="T3" fmla="*/ 1 h 19"/>
                <a:gd name="T4" fmla="*/ 23 w 39"/>
                <a:gd name="T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9">
                  <a:moveTo>
                    <a:pt x="23" y="16"/>
                  </a:moveTo>
                  <a:cubicBezTo>
                    <a:pt x="23" y="16"/>
                    <a:pt x="39" y="1"/>
                    <a:pt x="27" y="1"/>
                  </a:cubicBezTo>
                  <a:cubicBezTo>
                    <a:pt x="16" y="0"/>
                    <a:pt x="0" y="19"/>
                    <a:pt x="23" y="1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3" name="Freeform 484">
              <a:extLst>
                <a:ext uri="{FF2B5EF4-FFF2-40B4-BE49-F238E27FC236}">
                  <a16:creationId xmlns:a16="http://schemas.microsoft.com/office/drawing/2014/main" id="{7EB2FA2F-B5B5-4F7D-B2F0-229A66F45A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39862" y="3022631"/>
              <a:ext cx="14354" cy="14354"/>
            </a:xfrm>
            <a:custGeom>
              <a:avLst/>
              <a:gdLst>
                <a:gd name="T0" fmla="*/ 27 w 27"/>
                <a:gd name="T1" fmla="*/ 8 h 26"/>
                <a:gd name="T2" fmla="*/ 13 w 27"/>
                <a:gd name="T3" fmla="*/ 3 h 26"/>
                <a:gd name="T4" fmla="*/ 8 w 27"/>
                <a:gd name="T5" fmla="*/ 15 h 26"/>
                <a:gd name="T6" fmla="*/ 0 w 27"/>
                <a:gd name="T7" fmla="*/ 22 h 26"/>
                <a:gd name="T8" fmla="*/ 4 w 27"/>
                <a:gd name="T9" fmla="*/ 26 h 26"/>
                <a:gd name="T10" fmla="*/ 27 w 27"/>
                <a:gd name="T1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8"/>
                  </a:moveTo>
                  <a:cubicBezTo>
                    <a:pt x="27" y="8"/>
                    <a:pt x="20" y="0"/>
                    <a:pt x="13" y="3"/>
                  </a:cubicBezTo>
                  <a:cubicBezTo>
                    <a:pt x="5" y="7"/>
                    <a:pt x="8" y="15"/>
                    <a:pt x="8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27" y="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4" name="Freeform 485">
              <a:extLst>
                <a:ext uri="{FF2B5EF4-FFF2-40B4-BE49-F238E27FC236}">
                  <a16:creationId xmlns:a16="http://schemas.microsoft.com/office/drawing/2014/main" id="{848B7A0E-494C-4BA0-8FD1-02A0F068E95B}"/>
                </a:ext>
              </a:extLst>
            </p:cNvPr>
            <p:cNvSpPr>
              <a:spLocks/>
            </p:cNvSpPr>
            <p:nvPr/>
          </p:nvSpPr>
          <p:spPr bwMode="gray">
            <a:xfrm>
              <a:off x="6359000" y="3025820"/>
              <a:ext cx="4785" cy="6379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0 h 4"/>
                <a:gd name="T4" fmla="*/ 0 w 3"/>
                <a:gd name="T5" fmla="*/ 0 h 4"/>
                <a:gd name="T6" fmla="*/ 0 w 3"/>
                <a:gd name="T7" fmla="*/ 4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5" name="Freeform 486">
              <a:extLst>
                <a:ext uri="{FF2B5EF4-FFF2-40B4-BE49-F238E27FC236}">
                  <a16:creationId xmlns:a16="http://schemas.microsoft.com/office/drawing/2014/main" id="{9352328F-8B7F-45DE-8FE0-C8BAF0468435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6372" y="2973191"/>
              <a:ext cx="6379" cy="7975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0 w 4"/>
                <a:gd name="T5" fmla="*/ 1 h 5"/>
                <a:gd name="T6" fmla="*/ 3 w 4"/>
                <a:gd name="T7" fmla="*/ 5 h 5"/>
                <a:gd name="T8" fmla="*/ 4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6" name="Freeform 487">
              <a:extLst>
                <a:ext uri="{FF2B5EF4-FFF2-40B4-BE49-F238E27FC236}">
                  <a16:creationId xmlns:a16="http://schemas.microsoft.com/office/drawing/2014/main" id="{1B7B9135-7BE4-4868-97CF-A704AFF028AB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2924" y="3008277"/>
              <a:ext cx="31897" cy="38274"/>
            </a:xfrm>
            <a:custGeom>
              <a:avLst/>
              <a:gdLst>
                <a:gd name="T0" fmla="*/ 14 w 20"/>
                <a:gd name="T1" fmla="*/ 21 h 24"/>
                <a:gd name="T2" fmla="*/ 19 w 20"/>
                <a:gd name="T3" fmla="*/ 12 h 24"/>
                <a:gd name="T4" fmla="*/ 17 w 20"/>
                <a:gd name="T5" fmla="*/ 7 h 24"/>
                <a:gd name="T6" fmla="*/ 20 w 20"/>
                <a:gd name="T7" fmla="*/ 1 h 24"/>
                <a:gd name="T8" fmla="*/ 18 w 20"/>
                <a:gd name="T9" fmla="*/ 0 h 24"/>
                <a:gd name="T10" fmla="*/ 16 w 20"/>
                <a:gd name="T11" fmla="*/ 5 h 24"/>
                <a:gd name="T12" fmla="*/ 11 w 20"/>
                <a:gd name="T13" fmla="*/ 6 h 24"/>
                <a:gd name="T14" fmla="*/ 8 w 20"/>
                <a:gd name="T15" fmla="*/ 8 h 24"/>
                <a:gd name="T16" fmla="*/ 2 w 20"/>
                <a:gd name="T17" fmla="*/ 9 h 24"/>
                <a:gd name="T18" fmla="*/ 0 w 20"/>
                <a:gd name="T19" fmla="*/ 13 h 24"/>
                <a:gd name="T20" fmla="*/ 4 w 20"/>
                <a:gd name="T21" fmla="*/ 13 h 24"/>
                <a:gd name="T22" fmla="*/ 0 w 20"/>
                <a:gd name="T23" fmla="*/ 18 h 24"/>
                <a:gd name="T24" fmla="*/ 0 w 20"/>
                <a:gd name="T25" fmla="*/ 24 h 24"/>
                <a:gd name="T26" fmla="*/ 8 w 20"/>
                <a:gd name="T27" fmla="*/ 21 h 24"/>
                <a:gd name="T28" fmla="*/ 14 w 20"/>
                <a:gd name="T2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4">
                  <a:moveTo>
                    <a:pt x="14" y="21"/>
                  </a:moveTo>
                  <a:lnTo>
                    <a:pt x="19" y="12"/>
                  </a:lnTo>
                  <a:lnTo>
                    <a:pt x="17" y="7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8" y="8"/>
                  </a:lnTo>
                  <a:lnTo>
                    <a:pt x="2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8" y="21"/>
                  </a:lnTo>
                  <a:lnTo>
                    <a:pt x="14" y="2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7" name="Freeform 488">
              <a:extLst>
                <a:ext uri="{FF2B5EF4-FFF2-40B4-BE49-F238E27FC236}">
                  <a16:creationId xmlns:a16="http://schemas.microsoft.com/office/drawing/2014/main" id="{931C6905-6D8D-4F18-9E0E-689F8285DDC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88656" y="2992329"/>
              <a:ext cx="7975" cy="7975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1 h 5"/>
                <a:gd name="T4" fmla="*/ 1 w 5"/>
                <a:gd name="T5" fmla="*/ 5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1"/>
                  </a:lnTo>
                  <a:lnTo>
                    <a:pt x="1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8" name="Freeform 489">
              <a:extLst>
                <a:ext uri="{FF2B5EF4-FFF2-40B4-BE49-F238E27FC236}">
                  <a16:creationId xmlns:a16="http://schemas.microsoft.com/office/drawing/2014/main" id="{AA7D4A8A-1F54-4280-8A9D-35C2F921E2F8}"/>
                </a:ext>
              </a:extLst>
            </p:cNvPr>
            <p:cNvSpPr>
              <a:spLocks/>
            </p:cNvSpPr>
            <p:nvPr/>
          </p:nvSpPr>
          <p:spPr bwMode="gray">
            <a:xfrm>
              <a:off x="6631716" y="2962029"/>
              <a:ext cx="12758" cy="7975"/>
            </a:xfrm>
            <a:custGeom>
              <a:avLst/>
              <a:gdLst>
                <a:gd name="T0" fmla="*/ 8 w 8"/>
                <a:gd name="T1" fmla="*/ 3 h 5"/>
                <a:gd name="T2" fmla="*/ 7 w 8"/>
                <a:gd name="T3" fmla="*/ 0 h 5"/>
                <a:gd name="T4" fmla="*/ 0 w 8"/>
                <a:gd name="T5" fmla="*/ 1 h 5"/>
                <a:gd name="T6" fmla="*/ 3 w 8"/>
                <a:gd name="T7" fmla="*/ 5 h 5"/>
                <a:gd name="T8" fmla="*/ 8 w 8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lnTo>
                    <a:pt x="7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9" name="Freeform 490">
              <a:extLst>
                <a:ext uri="{FF2B5EF4-FFF2-40B4-BE49-F238E27FC236}">
                  <a16:creationId xmlns:a16="http://schemas.microsoft.com/office/drawing/2014/main" id="{DCA35897-B609-49F1-AC58-A1AD49C59AFC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2751" y="2979570"/>
              <a:ext cx="15948" cy="12758"/>
            </a:xfrm>
            <a:custGeom>
              <a:avLst/>
              <a:gdLst>
                <a:gd name="T0" fmla="*/ 10 w 29"/>
                <a:gd name="T1" fmla="*/ 24 h 25"/>
                <a:gd name="T2" fmla="*/ 18 w 29"/>
                <a:gd name="T3" fmla="*/ 16 h 25"/>
                <a:gd name="T4" fmla="*/ 4 w 29"/>
                <a:gd name="T5" fmla="*/ 8 h 25"/>
                <a:gd name="T6" fmla="*/ 10 w 29"/>
                <a:gd name="T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10" y="24"/>
                  </a:moveTo>
                  <a:cubicBezTo>
                    <a:pt x="29" y="25"/>
                    <a:pt x="29" y="25"/>
                    <a:pt x="18" y="16"/>
                  </a:cubicBezTo>
                  <a:cubicBezTo>
                    <a:pt x="4" y="4"/>
                    <a:pt x="0" y="0"/>
                    <a:pt x="4" y="8"/>
                  </a:cubicBezTo>
                  <a:lnTo>
                    <a:pt x="10" y="2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0" name="Freeform 491">
              <a:extLst>
                <a:ext uri="{FF2B5EF4-FFF2-40B4-BE49-F238E27FC236}">
                  <a16:creationId xmlns:a16="http://schemas.microsoft.com/office/drawing/2014/main" id="{188EE3D9-0ACD-4393-B2B6-F529589246E8}"/>
                </a:ext>
              </a:extLst>
            </p:cNvPr>
            <p:cNvSpPr>
              <a:spLocks/>
            </p:cNvSpPr>
            <p:nvPr/>
          </p:nvSpPr>
          <p:spPr bwMode="gray">
            <a:xfrm>
              <a:off x="6622146" y="2968407"/>
              <a:ext cx="9569" cy="6379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2 h 4"/>
                <a:gd name="T4" fmla="*/ 6 w 6"/>
                <a:gd name="T5" fmla="*/ 4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1" name="Freeform 492">
              <a:extLst>
                <a:ext uri="{FF2B5EF4-FFF2-40B4-BE49-F238E27FC236}">
                  <a16:creationId xmlns:a16="http://schemas.microsoft.com/office/drawing/2014/main" id="{0A2EF553-ECCA-42DA-BB56-422D8E03714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82275" y="4925219"/>
              <a:ext cx="561378" cy="398698"/>
            </a:xfrm>
            <a:custGeom>
              <a:avLst/>
              <a:gdLst>
                <a:gd name="T0" fmla="*/ 942 w 1059"/>
                <a:gd name="T1" fmla="*/ 53 h 754"/>
                <a:gd name="T2" fmla="*/ 898 w 1059"/>
                <a:gd name="T3" fmla="*/ 35 h 754"/>
                <a:gd name="T4" fmla="*/ 838 w 1059"/>
                <a:gd name="T5" fmla="*/ 32 h 754"/>
                <a:gd name="T6" fmla="*/ 673 w 1059"/>
                <a:gd name="T7" fmla="*/ 51 h 754"/>
                <a:gd name="T8" fmla="*/ 536 w 1059"/>
                <a:gd name="T9" fmla="*/ 167 h 754"/>
                <a:gd name="T10" fmla="*/ 462 w 1059"/>
                <a:gd name="T11" fmla="*/ 167 h 754"/>
                <a:gd name="T12" fmla="*/ 391 w 1059"/>
                <a:gd name="T13" fmla="*/ 164 h 754"/>
                <a:gd name="T14" fmla="*/ 307 w 1059"/>
                <a:gd name="T15" fmla="*/ 187 h 754"/>
                <a:gd name="T16" fmla="*/ 215 w 1059"/>
                <a:gd name="T17" fmla="*/ 167 h 754"/>
                <a:gd name="T18" fmla="*/ 113 w 1059"/>
                <a:gd name="T19" fmla="*/ 178 h 754"/>
                <a:gd name="T20" fmla="*/ 108 w 1059"/>
                <a:gd name="T21" fmla="*/ 120 h 754"/>
                <a:gd name="T22" fmla="*/ 43 w 1059"/>
                <a:gd name="T23" fmla="*/ 90 h 754"/>
                <a:gd name="T24" fmla="*/ 29 w 1059"/>
                <a:gd name="T25" fmla="*/ 131 h 754"/>
                <a:gd name="T26" fmla="*/ 0 w 1059"/>
                <a:gd name="T27" fmla="*/ 195 h 754"/>
                <a:gd name="T28" fmla="*/ 38 w 1059"/>
                <a:gd name="T29" fmla="*/ 262 h 754"/>
                <a:gd name="T30" fmla="*/ 129 w 1059"/>
                <a:gd name="T31" fmla="*/ 327 h 754"/>
                <a:gd name="T32" fmla="*/ 84 w 1059"/>
                <a:gd name="T33" fmla="*/ 398 h 754"/>
                <a:gd name="T34" fmla="*/ 30 w 1059"/>
                <a:gd name="T35" fmla="*/ 430 h 754"/>
                <a:gd name="T36" fmla="*/ 36 w 1059"/>
                <a:gd name="T37" fmla="*/ 468 h 754"/>
                <a:gd name="T38" fmla="*/ 33 w 1059"/>
                <a:gd name="T39" fmla="*/ 537 h 754"/>
                <a:gd name="T40" fmla="*/ 94 w 1059"/>
                <a:gd name="T41" fmla="*/ 586 h 754"/>
                <a:gd name="T42" fmla="*/ 133 w 1059"/>
                <a:gd name="T43" fmla="*/ 634 h 754"/>
                <a:gd name="T44" fmla="*/ 150 w 1059"/>
                <a:gd name="T45" fmla="*/ 680 h 754"/>
                <a:gd name="T46" fmla="*/ 199 w 1059"/>
                <a:gd name="T47" fmla="*/ 751 h 754"/>
                <a:gd name="T48" fmla="*/ 233 w 1059"/>
                <a:gd name="T49" fmla="*/ 742 h 754"/>
                <a:gd name="T50" fmla="*/ 282 w 1059"/>
                <a:gd name="T51" fmla="*/ 729 h 754"/>
                <a:gd name="T52" fmla="*/ 302 w 1059"/>
                <a:gd name="T53" fmla="*/ 718 h 754"/>
                <a:gd name="T54" fmla="*/ 332 w 1059"/>
                <a:gd name="T55" fmla="*/ 712 h 754"/>
                <a:gd name="T56" fmla="*/ 348 w 1059"/>
                <a:gd name="T57" fmla="*/ 678 h 754"/>
                <a:gd name="T58" fmla="*/ 379 w 1059"/>
                <a:gd name="T59" fmla="*/ 668 h 754"/>
                <a:gd name="T60" fmla="*/ 431 w 1059"/>
                <a:gd name="T61" fmla="*/ 667 h 754"/>
                <a:gd name="T62" fmla="*/ 464 w 1059"/>
                <a:gd name="T63" fmla="*/ 688 h 754"/>
                <a:gd name="T64" fmla="*/ 501 w 1059"/>
                <a:gd name="T65" fmla="*/ 693 h 754"/>
                <a:gd name="T66" fmla="*/ 567 w 1059"/>
                <a:gd name="T67" fmla="*/ 727 h 754"/>
                <a:gd name="T68" fmla="*/ 677 w 1059"/>
                <a:gd name="T69" fmla="*/ 694 h 754"/>
                <a:gd name="T70" fmla="*/ 689 w 1059"/>
                <a:gd name="T71" fmla="*/ 595 h 754"/>
                <a:gd name="T72" fmla="*/ 743 w 1059"/>
                <a:gd name="T73" fmla="*/ 563 h 754"/>
                <a:gd name="T74" fmla="*/ 775 w 1059"/>
                <a:gd name="T75" fmla="*/ 519 h 754"/>
                <a:gd name="T76" fmla="*/ 855 w 1059"/>
                <a:gd name="T77" fmla="*/ 481 h 754"/>
                <a:gd name="T78" fmla="*/ 889 w 1059"/>
                <a:gd name="T79" fmla="*/ 471 h 754"/>
                <a:gd name="T80" fmla="*/ 963 w 1059"/>
                <a:gd name="T81" fmla="*/ 490 h 754"/>
                <a:gd name="T82" fmla="*/ 990 w 1059"/>
                <a:gd name="T83" fmla="*/ 483 h 754"/>
                <a:gd name="T84" fmla="*/ 1020 w 1059"/>
                <a:gd name="T85" fmla="*/ 477 h 754"/>
                <a:gd name="T86" fmla="*/ 966 w 1059"/>
                <a:gd name="T87" fmla="*/ 425 h 754"/>
                <a:gd name="T88" fmla="*/ 931 w 1059"/>
                <a:gd name="T89" fmla="*/ 373 h 754"/>
                <a:gd name="T90" fmla="*/ 893 w 1059"/>
                <a:gd name="T91" fmla="*/ 391 h 754"/>
                <a:gd name="T92" fmla="*/ 936 w 1059"/>
                <a:gd name="T93" fmla="*/ 354 h 754"/>
                <a:gd name="T94" fmla="*/ 971 w 1059"/>
                <a:gd name="T95" fmla="*/ 310 h 754"/>
                <a:gd name="T96" fmla="*/ 957 w 1059"/>
                <a:gd name="T97" fmla="*/ 206 h 754"/>
                <a:gd name="T98" fmla="*/ 969 w 1059"/>
                <a:gd name="T99" fmla="*/ 192 h 754"/>
                <a:gd name="T100" fmla="*/ 1035 w 1059"/>
                <a:gd name="T101" fmla="*/ 145 h 754"/>
                <a:gd name="T102" fmla="*/ 1046 w 1059"/>
                <a:gd name="T103" fmla="*/ 80 h 754"/>
                <a:gd name="T104" fmla="*/ 983 w 1059"/>
                <a:gd name="T105" fmla="*/ 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9" h="754">
                  <a:moveTo>
                    <a:pt x="983" y="62"/>
                  </a:moveTo>
                  <a:cubicBezTo>
                    <a:pt x="972" y="62"/>
                    <a:pt x="942" y="53"/>
                    <a:pt x="942" y="53"/>
                  </a:cubicBezTo>
                  <a:cubicBezTo>
                    <a:pt x="929" y="17"/>
                    <a:pt x="929" y="17"/>
                    <a:pt x="929" y="17"/>
                  </a:cubicBezTo>
                  <a:cubicBezTo>
                    <a:pt x="929" y="17"/>
                    <a:pt x="909" y="39"/>
                    <a:pt x="898" y="35"/>
                  </a:cubicBezTo>
                  <a:cubicBezTo>
                    <a:pt x="887" y="31"/>
                    <a:pt x="888" y="16"/>
                    <a:pt x="880" y="15"/>
                  </a:cubicBezTo>
                  <a:cubicBezTo>
                    <a:pt x="873" y="15"/>
                    <a:pt x="853" y="37"/>
                    <a:pt x="838" y="32"/>
                  </a:cubicBezTo>
                  <a:cubicBezTo>
                    <a:pt x="823" y="28"/>
                    <a:pt x="806" y="0"/>
                    <a:pt x="776" y="10"/>
                  </a:cubicBezTo>
                  <a:cubicBezTo>
                    <a:pt x="745" y="16"/>
                    <a:pt x="692" y="48"/>
                    <a:pt x="673" y="51"/>
                  </a:cubicBezTo>
                  <a:cubicBezTo>
                    <a:pt x="650" y="54"/>
                    <a:pt x="622" y="87"/>
                    <a:pt x="606" y="109"/>
                  </a:cubicBezTo>
                  <a:cubicBezTo>
                    <a:pt x="591" y="128"/>
                    <a:pt x="578" y="158"/>
                    <a:pt x="536" y="167"/>
                  </a:cubicBezTo>
                  <a:cubicBezTo>
                    <a:pt x="491" y="173"/>
                    <a:pt x="485" y="157"/>
                    <a:pt x="485" y="157"/>
                  </a:cubicBezTo>
                  <a:cubicBezTo>
                    <a:pt x="462" y="167"/>
                    <a:pt x="462" y="167"/>
                    <a:pt x="462" y="167"/>
                  </a:cubicBezTo>
                  <a:cubicBezTo>
                    <a:pt x="440" y="155"/>
                    <a:pt x="440" y="155"/>
                    <a:pt x="440" y="155"/>
                  </a:cubicBezTo>
                  <a:cubicBezTo>
                    <a:pt x="440" y="155"/>
                    <a:pt x="405" y="169"/>
                    <a:pt x="391" y="164"/>
                  </a:cubicBezTo>
                  <a:cubicBezTo>
                    <a:pt x="379" y="163"/>
                    <a:pt x="376" y="156"/>
                    <a:pt x="361" y="159"/>
                  </a:cubicBezTo>
                  <a:cubicBezTo>
                    <a:pt x="349" y="166"/>
                    <a:pt x="345" y="185"/>
                    <a:pt x="307" y="187"/>
                  </a:cubicBezTo>
                  <a:cubicBezTo>
                    <a:pt x="273" y="189"/>
                    <a:pt x="241" y="168"/>
                    <a:pt x="241" y="168"/>
                  </a:cubicBezTo>
                  <a:cubicBezTo>
                    <a:pt x="215" y="167"/>
                    <a:pt x="215" y="167"/>
                    <a:pt x="215" y="167"/>
                  </a:cubicBezTo>
                  <a:cubicBezTo>
                    <a:pt x="215" y="167"/>
                    <a:pt x="193" y="155"/>
                    <a:pt x="182" y="154"/>
                  </a:cubicBezTo>
                  <a:cubicBezTo>
                    <a:pt x="170" y="153"/>
                    <a:pt x="132" y="182"/>
                    <a:pt x="113" y="178"/>
                  </a:cubicBezTo>
                  <a:cubicBezTo>
                    <a:pt x="94" y="177"/>
                    <a:pt x="80" y="172"/>
                    <a:pt x="81" y="153"/>
                  </a:cubicBezTo>
                  <a:cubicBezTo>
                    <a:pt x="85" y="134"/>
                    <a:pt x="111" y="139"/>
                    <a:pt x="108" y="120"/>
                  </a:cubicBezTo>
                  <a:cubicBezTo>
                    <a:pt x="109" y="105"/>
                    <a:pt x="97" y="112"/>
                    <a:pt x="83" y="107"/>
                  </a:cubicBezTo>
                  <a:cubicBezTo>
                    <a:pt x="75" y="107"/>
                    <a:pt x="58" y="95"/>
                    <a:pt x="43" y="90"/>
                  </a:cubicBezTo>
                  <a:cubicBezTo>
                    <a:pt x="39" y="96"/>
                    <a:pt x="34" y="101"/>
                    <a:pt x="34" y="101"/>
                  </a:cubicBezTo>
                  <a:cubicBezTo>
                    <a:pt x="34" y="101"/>
                    <a:pt x="37" y="120"/>
                    <a:pt x="29" y="131"/>
                  </a:cubicBezTo>
                  <a:cubicBezTo>
                    <a:pt x="21" y="139"/>
                    <a:pt x="10" y="142"/>
                    <a:pt x="10" y="142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28" y="227"/>
                    <a:pt x="28" y="227"/>
                    <a:pt x="28" y="227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8" y="262"/>
                    <a:pt x="79" y="271"/>
                    <a:pt x="93" y="284"/>
                  </a:cubicBezTo>
                  <a:cubicBezTo>
                    <a:pt x="111" y="296"/>
                    <a:pt x="129" y="327"/>
                    <a:pt x="129" y="327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96" y="379"/>
                    <a:pt x="92" y="394"/>
                    <a:pt x="84" y="398"/>
                  </a:cubicBezTo>
                  <a:cubicBezTo>
                    <a:pt x="73" y="401"/>
                    <a:pt x="58" y="393"/>
                    <a:pt x="47" y="404"/>
                  </a:cubicBezTo>
                  <a:cubicBezTo>
                    <a:pt x="31" y="415"/>
                    <a:pt x="30" y="430"/>
                    <a:pt x="30" y="430"/>
                  </a:cubicBezTo>
                  <a:cubicBezTo>
                    <a:pt x="49" y="435"/>
                    <a:pt x="49" y="435"/>
                    <a:pt x="49" y="435"/>
                  </a:cubicBezTo>
                  <a:cubicBezTo>
                    <a:pt x="36" y="468"/>
                    <a:pt x="36" y="468"/>
                    <a:pt x="36" y="468"/>
                  </a:cubicBezTo>
                  <a:cubicBezTo>
                    <a:pt x="61" y="496"/>
                    <a:pt x="61" y="496"/>
                    <a:pt x="61" y="496"/>
                  </a:cubicBezTo>
                  <a:cubicBezTo>
                    <a:pt x="33" y="537"/>
                    <a:pt x="33" y="537"/>
                    <a:pt x="33" y="537"/>
                  </a:cubicBezTo>
                  <a:cubicBezTo>
                    <a:pt x="33" y="537"/>
                    <a:pt x="55" y="550"/>
                    <a:pt x="62" y="558"/>
                  </a:cubicBezTo>
                  <a:cubicBezTo>
                    <a:pt x="69" y="569"/>
                    <a:pt x="79" y="589"/>
                    <a:pt x="94" y="586"/>
                  </a:cubicBezTo>
                  <a:cubicBezTo>
                    <a:pt x="132" y="588"/>
                    <a:pt x="132" y="588"/>
                    <a:pt x="132" y="588"/>
                  </a:cubicBezTo>
                  <a:cubicBezTo>
                    <a:pt x="133" y="634"/>
                    <a:pt x="133" y="634"/>
                    <a:pt x="133" y="634"/>
                  </a:cubicBezTo>
                  <a:cubicBezTo>
                    <a:pt x="163" y="650"/>
                    <a:pt x="163" y="650"/>
                    <a:pt x="163" y="650"/>
                  </a:cubicBezTo>
                  <a:cubicBezTo>
                    <a:pt x="150" y="680"/>
                    <a:pt x="150" y="680"/>
                    <a:pt x="150" y="680"/>
                  </a:cubicBezTo>
                  <a:cubicBezTo>
                    <a:pt x="162" y="754"/>
                    <a:pt x="162" y="754"/>
                    <a:pt x="162" y="754"/>
                  </a:cubicBezTo>
                  <a:cubicBezTo>
                    <a:pt x="199" y="751"/>
                    <a:pt x="199" y="751"/>
                    <a:pt x="199" y="751"/>
                  </a:cubicBezTo>
                  <a:cubicBezTo>
                    <a:pt x="215" y="733"/>
                    <a:pt x="215" y="733"/>
                    <a:pt x="215" y="733"/>
                  </a:cubicBezTo>
                  <a:cubicBezTo>
                    <a:pt x="233" y="742"/>
                    <a:pt x="233" y="742"/>
                    <a:pt x="233" y="742"/>
                  </a:cubicBezTo>
                  <a:cubicBezTo>
                    <a:pt x="241" y="727"/>
                    <a:pt x="241" y="727"/>
                    <a:pt x="241" y="727"/>
                  </a:cubicBezTo>
                  <a:cubicBezTo>
                    <a:pt x="282" y="729"/>
                    <a:pt x="282" y="729"/>
                    <a:pt x="282" y="729"/>
                  </a:cubicBezTo>
                  <a:cubicBezTo>
                    <a:pt x="290" y="721"/>
                    <a:pt x="290" y="721"/>
                    <a:pt x="290" y="721"/>
                  </a:cubicBezTo>
                  <a:cubicBezTo>
                    <a:pt x="302" y="718"/>
                    <a:pt x="302" y="718"/>
                    <a:pt x="302" y="718"/>
                  </a:cubicBezTo>
                  <a:cubicBezTo>
                    <a:pt x="325" y="700"/>
                    <a:pt x="325" y="700"/>
                    <a:pt x="325" y="700"/>
                  </a:cubicBezTo>
                  <a:cubicBezTo>
                    <a:pt x="332" y="712"/>
                    <a:pt x="332" y="712"/>
                    <a:pt x="332" y="712"/>
                  </a:cubicBezTo>
                  <a:cubicBezTo>
                    <a:pt x="351" y="698"/>
                    <a:pt x="351" y="698"/>
                    <a:pt x="351" y="698"/>
                  </a:cubicBezTo>
                  <a:cubicBezTo>
                    <a:pt x="348" y="678"/>
                    <a:pt x="348" y="678"/>
                    <a:pt x="348" y="678"/>
                  </a:cubicBezTo>
                  <a:cubicBezTo>
                    <a:pt x="371" y="679"/>
                    <a:pt x="371" y="679"/>
                    <a:pt x="371" y="679"/>
                  </a:cubicBezTo>
                  <a:cubicBezTo>
                    <a:pt x="379" y="668"/>
                    <a:pt x="379" y="668"/>
                    <a:pt x="379" y="668"/>
                  </a:cubicBezTo>
                  <a:cubicBezTo>
                    <a:pt x="379" y="668"/>
                    <a:pt x="389" y="688"/>
                    <a:pt x="397" y="684"/>
                  </a:cubicBezTo>
                  <a:cubicBezTo>
                    <a:pt x="405" y="677"/>
                    <a:pt x="431" y="667"/>
                    <a:pt x="431" y="667"/>
                  </a:cubicBezTo>
                  <a:cubicBezTo>
                    <a:pt x="449" y="691"/>
                    <a:pt x="449" y="691"/>
                    <a:pt x="449" y="691"/>
                  </a:cubicBezTo>
                  <a:cubicBezTo>
                    <a:pt x="464" y="688"/>
                    <a:pt x="464" y="688"/>
                    <a:pt x="464" y="688"/>
                  </a:cubicBezTo>
                  <a:cubicBezTo>
                    <a:pt x="482" y="711"/>
                    <a:pt x="482" y="711"/>
                    <a:pt x="482" y="711"/>
                  </a:cubicBezTo>
                  <a:cubicBezTo>
                    <a:pt x="501" y="693"/>
                    <a:pt x="501" y="693"/>
                    <a:pt x="501" y="693"/>
                  </a:cubicBezTo>
                  <a:cubicBezTo>
                    <a:pt x="549" y="711"/>
                    <a:pt x="549" y="711"/>
                    <a:pt x="549" y="711"/>
                  </a:cubicBezTo>
                  <a:cubicBezTo>
                    <a:pt x="549" y="711"/>
                    <a:pt x="559" y="730"/>
                    <a:pt x="567" y="727"/>
                  </a:cubicBezTo>
                  <a:cubicBezTo>
                    <a:pt x="571" y="727"/>
                    <a:pt x="655" y="689"/>
                    <a:pt x="655" y="689"/>
                  </a:cubicBezTo>
                  <a:cubicBezTo>
                    <a:pt x="677" y="694"/>
                    <a:pt x="677" y="694"/>
                    <a:pt x="677" y="694"/>
                  </a:cubicBezTo>
                  <a:cubicBezTo>
                    <a:pt x="677" y="694"/>
                    <a:pt x="711" y="684"/>
                    <a:pt x="716" y="658"/>
                  </a:cubicBezTo>
                  <a:cubicBezTo>
                    <a:pt x="717" y="627"/>
                    <a:pt x="681" y="606"/>
                    <a:pt x="689" y="595"/>
                  </a:cubicBezTo>
                  <a:cubicBezTo>
                    <a:pt x="700" y="588"/>
                    <a:pt x="738" y="586"/>
                    <a:pt x="738" y="586"/>
                  </a:cubicBezTo>
                  <a:cubicBezTo>
                    <a:pt x="738" y="586"/>
                    <a:pt x="731" y="570"/>
                    <a:pt x="743" y="563"/>
                  </a:cubicBezTo>
                  <a:cubicBezTo>
                    <a:pt x="751" y="556"/>
                    <a:pt x="769" y="568"/>
                    <a:pt x="777" y="557"/>
                  </a:cubicBezTo>
                  <a:cubicBezTo>
                    <a:pt x="781" y="542"/>
                    <a:pt x="763" y="526"/>
                    <a:pt x="775" y="519"/>
                  </a:cubicBezTo>
                  <a:cubicBezTo>
                    <a:pt x="790" y="516"/>
                    <a:pt x="812" y="528"/>
                    <a:pt x="827" y="514"/>
                  </a:cubicBezTo>
                  <a:cubicBezTo>
                    <a:pt x="847" y="499"/>
                    <a:pt x="847" y="488"/>
                    <a:pt x="855" y="481"/>
                  </a:cubicBezTo>
                  <a:cubicBezTo>
                    <a:pt x="863" y="477"/>
                    <a:pt x="866" y="489"/>
                    <a:pt x="866" y="489"/>
                  </a:cubicBezTo>
                  <a:cubicBezTo>
                    <a:pt x="866" y="489"/>
                    <a:pt x="874" y="470"/>
                    <a:pt x="889" y="471"/>
                  </a:cubicBezTo>
                  <a:cubicBezTo>
                    <a:pt x="900" y="475"/>
                    <a:pt x="914" y="499"/>
                    <a:pt x="929" y="503"/>
                  </a:cubicBezTo>
                  <a:cubicBezTo>
                    <a:pt x="948" y="504"/>
                    <a:pt x="963" y="490"/>
                    <a:pt x="963" y="490"/>
                  </a:cubicBezTo>
                  <a:cubicBezTo>
                    <a:pt x="989" y="502"/>
                    <a:pt x="989" y="502"/>
                    <a:pt x="989" y="502"/>
                  </a:cubicBezTo>
                  <a:cubicBezTo>
                    <a:pt x="990" y="483"/>
                    <a:pt x="990" y="483"/>
                    <a:pt x="990" y="483"/>
                  </a:cubicBezTo>
                  <a:cubicBezTo>
                    <a:pt x="1001" y="484"/>
                    <a:pt x="1001" y="484"/>
                    <a:pt x="1001" y="484"/>
                  </a:cubicBezTo>
                  <a:cubicBezTo>
                    <a:pt x="1020" y="477"/>
                    <a:pt x="1020" y="477"/>
                    <a:pt x="1020" y="477"/>
                  </a:cubicBezTo>
                  <a:cubicBezTo>
                    <a:pt x="988" y="441"/>
                    <a:pt x="988" y="441"/>
                    <a:pt x="988" y="441"/>
                  </a:cubicBezTo>
                  <a:cubicBezTo>
                    <a:pt x="966" y="425"/>
                    <a:pt x="966" y="425"/>
                    <a:pt x="966" y="425"/>
                  </a:cubicBezTo>
                  <a:cubicBezTo>
                    <a:pt x="963" y="405"/>
                    <a:pt x="963" y="405"/>
                    <a:pt x="963" y="405"/>
                  </a:cubicBezTo>
                  <a:cubicBezTo>
                    <a:pt x="931" y="373"/>
                    <a:pt x="931" y="373"/>
                    <a:pt x="931" y="373"/>
                  </a:cubicBezTo>
                  <a:cubicBezTo>
                    <a:pt x="931" y="373"/>
                    <a:pt x="927" y="385"/>
                    <a:pt x="919" y="392"/>
                  </a:cubicBezTo>
                  <a:cubicBezTo>
                    <a:pt x="911" y="399"/>
                    <a:pt x="893" y="391"/>
                    <a:pt x="893" y="391"/>
                  </a:cubicBezTo>
                  <a:cubicBezTo>
                    <a:pt x="909" y="357"/>
                    <a:pt x="909" y="357"/>
                    <a:pt x="909" y="357"/>
                  </a:cubicBezTo>
                  <a:cubicBezTo>
                    <a:pt x="936" y="354"/>
                    <a:pt x="936" y="354"/>
                    <a:pt x="936" y="354"/>
                  </a:cubicBezTo>
                  <a:cubicBezTo>
                    <a:pt x="937" y="320"/>
                    <a:pt x="937" y="320"/>
                    <a:pt x="937" y="320"/>
                  </a:cubicBezTo>
                  <a:cubicBezTo>
                    <a:pt x="971" y="310"/>
                    <a:pt x="971" y="310"/>
                    <a:pt x="971" y="310"/>
                  </a:cubicBezTo>
                  <a:cubicBezTo>
                    <a:pt x="971" y="310"/>
                    <a:pt x="961" y="294"/>
                    <a:pt x="958" y="268"/>
                  </a:cubicBezTo>
                  <a:cubicBezTo>
                    <a:pt x="959" y="245"/>
                    <a:pt x="957" y="206"/>
                    <a:pt x="957" y="206"/>
                  </a:cubicBezTo>
                  <a:cubicBezTo>
                    <a:pt x="928" y="205"/>
                    <a:pt x="928" y="205"/>
                    <a:pt x="928" y="205"/>
                  </a:cubicBezTo>
                  <a:cubicBezTo>
                    <a:pt x="928" y="205"/>
                    <a:pt x="965" y="199"/>
                    <a:pt x="969" y="192"/>
                  </a:cubicBezTo>
                  <a:cubicBezTo>
                    <a:pt x="973" y="184"/>
                    <a:pt x="956" y="164"/>
                    <a:pt x="982" y="150"/>
                  </a:cubicBezTo>
                  <a:cubicBezTo>
                    <a:pt x="1010" y="132"/>
                    <a:pt x="1035" y="145"/>
                    <a:pt x="1035" y="145"/>
                  </a:cubicBezTo>
                  <a:cubicBezTo>
                    <a:pt x="1059" y="104"/>
                    <a:pt x="1059" y="104"/>
                    <a:pt x="1059" y="104"/>
                  </a:cubicBezTo>
                  <a:cubicBezTo>
                    <a:pt x="1059" y="104"/>
                    <a:pt x="1049" y="92"/>
                    <a:pt x="1046" y="80"/>
                  </a:cubicBezTo>
                  <a:cubicBezTo>
                    <a:pt x="1042" y="73"/>
                    <a:pt x="1039" y="61"/>
                    <a:pt x="1039" y="61"/>
                  </a:cubicBezTo>
                  <a:cubicBezTo>
                    <a:pt x="1039" y="61"/>
                    <a:pt x="998" y="67"/>
                    <a:pt x="983" y="6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2" name="Freeform 493">
              <a:extLst>
                <a:ext uri="{FF2B5EF4-FFF2-40B4-BE49-F238E27FC236}">
                  <a16:creationId xmlns:a16="http://schemas.microsoft.com/office/drawing/2014/main" id="{F2E63FE6-389C-466D-845A-8A0AF94AF6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4517" y="5724211"/>
              <a:ext cx="11164" cy="15948"/>
            </a:xfrm>
            <a:custGeom>
              <a:avLst/>
              <a:gdLst>
                <a:gd name="T0" fmla="*/ 7 w 7"/>
                <a:gd name="T1" fmla="*/ 7 h 10"/>
                <a:gd name="T2" fmla="*/ 5 w 7"/>
                <a:gd name="T3" fmla="*/ 0 h 10"/>
                <a:gd name="T4" fmla="*/ 0 w 7"/>
                <a:gd name="T5" fmla="*/ 5 h 10"/>
                <a:gd name="T6" fmla="*/ 2 w 7"/>
                <a:gd name="T7" fmla="*/ 10 h 10"/>
                <a:gd name="T8" fmla="*/ 7 w 7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3" name="Freeform 494">
              <a:extLst>
                <a:ext uri="{FF2B5EF4-FFF2-40B4-BE49-F238E27FC236}">
                  <a16:creationId xmlns:a16="http://schemas.microsoft.com/office/drawing/2014/main" id="{99482939-E52B-4E9B-AD88-AB20E1D2BD7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2619" y="5928344"/>
              <a:ext cx="20733" cy="27112"/>
            </a:xfrm>
            <a:custGeom>
              <a:avLst/>
              <a:gdLst>
                <a:gd name="T0" fmla="*/ 0 w 13"/>
                <a:gd name="T1" fmla="*/ 12 h 17"/>
                <a:gd name="T2" fmla="*/ 11 w 13"/>
                <a:gd name="T3" fmla="*/ 17 h 17"/>
                <a:gd name="T4" fmla="*/ 13 w 13"/>
                <a:gd name="T5" fmla="*/ 9 h 17"/>
                <a:gd name="T6" fmla="*/ 2 w 13"/>
                <a:gd name="T7" fmla="*/ 0 h 17"/>
                <a:gd name="T8" fmla="*/ 0 w 13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lnTo>
                    <a:pt x="11" y="17"/>
                  </a:lnTo>
                  <a:lnTo>
                    <a:pt x="13" y="9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4" name="Freeform 495">
              <a:extLst>
                <a:ext uri="{FF2B5EF4-FFF2-40B4-BE49-F238E27FC236}">
                  <a16:creationId xmlns:a16="http://schemas.microsoft.com/office/drawing/2014/main" id="{A0E2C639-BC1A-4CD4-9591-4C9FACA707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7706" y="5752917"/>
              <a:ext cx="15948" cy="14354"/>
            </a:xfrm>
            <a:custGeom>
              <a:avLst/>
              <a:gdLst>
                <a:gd name="T0" fmla="*/ 3 w 10"/>
                <a:gd name="T1" fmla="*/ 9 h 9"/>
                <a:gd name="T2" fmla="*/ 10 w 10"/>
                <a:gd name="T3" fmla="*/ 0 h 9"/>
                <a:gd name="T4" fmla="*/ 0 w 10"/>
                <a:gd name="T5" fmla="*/ 0 h 9"/>
                <a:gd name="T6" fmla="*/ 3 w 1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5" name="Freeform 496">
              <a:extLst>
                <a:ext uri="{FF2B5EF4-FFF2-40B4-BE49-F238E27FC236}">
                  <a16:creationId xmlns:a16="http://schemas.microsoft.com/office/drawing/2014/main" id="{A206740A-1E83-40A8-89F3-B9FB53FA09F1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9860" y="5764080"/>
              <a:ext cx="15948" cy="4785"/>
            </a:xfrm>
            <a:custGeom>
              <a:avLst/>
              <a:gdLst>
                <a:gd name="T0" fmla="*/ 0 w 10"/>
                <a:gd name="T1" fmla="*/ 3 h 3"/>
                <a:gd name="T2" fmla="*/ 7 w 10"/>
                <a:gd name="T3" fmla="*/ 3 h 3"/>
                <a:gd name="T4" fmla="*/ 10 w 10"/>
                <a:gd name="T5" fmla="*/ 1 h 3"/>
                <a:gd name="T6" fmla="*/ 0 w 10"/>
                <a:gd name="T7" fmla="*/ 0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7" y="3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6" name="Freeform 497">
              <a:extLst>
                <a:ext uri="{FF2B5EF4-FFF2-40B4-BE49-F238E27FC236}">
                  <a16:creationId xmlns:a16="http://schemas.microsoft.com/office/drawing/2014/main" id="{02F41D77-BF89-49C2-9EC1-387FFBB10D82}"/>
                </a:ext>
              </a:extLst>
            </p:cNvPr>
            <p:cNvSpPr>
              <a:spLocks/>
            </p:cNvSpPr>
            <p:nvPr/>
          </p:nvSpPr>
          <p:spPr bwMode="gray">
            <a:xfrm>
              <a:off x="7100592" y="5743347"/>
              <a:ext cx="12758" cy="7975"/>
            </a:xfrm>
            <a:custGeom>
              <a:avLst/>
              <a:gdLst>
                <a:gd name="T0" fmla="*/ 5 w 8"/>
                <a:gd name="T1" fmla="*/ 5 h 5"/>
                <a:gd name="T2" fmla="*/ 8 w 8"/>
                <a:gd name="T3" fmla="*/ 3 h 5"/>
                <a:gd name="T4" fmla="*/ 0 w 8"/>
                <a:gd name="T5" fmla="*/ 0 h 5"/>
                <a:gd name="T6" fmla="*/ 5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5" y="5"/>
                  </a:moveTo>
                  <a:lnTo>
                    <a:pt x="8" y="3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7" name="Freeform 498">
              <a:extLst>
                <a:ext uri="{FF2B5EF4-FFF2-40B4-BE49-F238E27FC236}">
                  <a16:creationId xmlns:a16="http://schemas.microsoft.com/office/drawing/2014/main" id="{7B76E73F-B152-4585-965D-0F0A431E645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8612" y="5756107"/>
              <a:ext cx="39871" cy="38274"/>
            </a:xfrm>
            <a:custGeom>
              <a:avLst/>
              <a:gdLst>
                <a:gd name="T0" fmla="*/ 0 w 25"/>
                <a:gd name="T1" fmla="*/ 5 h 24"/>
                <a:gd name="T2" fmla="*/ 4 w 25"/>
                <a:gd name="T3" fmla="*/ 15 h 24"/>
                <a:gd name="T4" fmla="*/ 19 w 25"/>
                <a:gd name="T5" fmla="*/ 24 h 24"/>
                <a:gd name="T6" fmla="*/ 19 w 25"/>
                <a:gd name="T7" fmla="*/ 16 h 24"/>
                <a:gd name="T8" fmla="*/ 25 w 25"/>
                <a:gd name="T9" fmla="*/ 12 h 24"/>
                <a:gd name="T10" fmla="*/ 6 w 25"/>
                <a:gd name="T11" fmla="*/ 0 h 24"/>
                <a:gd name="T12" fmla="*/ 0 w 25"/>
                <a:gd name="T1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0" y="5"/>
                  </a:moveTo>
                  <a:lnTo>
                    <a:pt x="4" y="15"/>
                  </a:lnTo>
                  <a:lnTo>
                    <a:pt x="19" y="24"/>
                  </a:lnTo>
                  <a:lnTo>
                    <a:pt x="19" y="16"/>
                  </a:lnTo>
                  <a:lnTo>
                    <a:pt x="25" y="12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8" name="Freeform 499">
              <a:extLst>
                <a:ext uri="{FF2B5EF4-FFF2-40B4-BE49-F238E27FC236}">
                  <a16:creationId xmlns:a16="http://schemas.microsoft.com/office/drawing/2014/main" id="{5842EA87-EC52-41FB-A22F-B71ACD57BC48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2317" y="5700288"/>
              <a:ext cx="47844" cy="30302"/>
            </a:xfrm>
            <a:custGeom>
              <a:avLst/>
              <a:gdLst>
                <a:gd name="T0" fmla="*/ 14 w 91"/>
                <a:gd name="T1" fmla="*/ 44 h 57"/>
                <a:gd name="T2" fmla="*/ 26 w 91"/>
                <a:gd name="T3" fmla="*/ 37 h 57"/>
                <a:gd name="T4" fmla="*/ 59 w 91"/>
                <a:gd name="T5" fmla="*/ 53 h 57"/>
                <a:gd name="T6" fmla="*/ 86 w 91"/>
                <a:gd name="T7" fmla="*/ 28 h 57"/>
                <a:gd name="T8" fmla="*/ 91 w 91"/>
                <a:gd name="T9" fmla="*/ 9 h 57"/>
                <a:gd name="T10" fmla="*/ 76 w 91"/>
                <a:gd name="T11" fmla="*/ 8 h 57"/>
                <a:gd name="T12" fmla="*/ 75 w 91"/>
                <a:gd name="T13" fmla="*/ 16 h 57"/>
                <a:gd name="T14" fmla="*/ 38 w 91"/>
                <a:gd name="T15" fmla="*/ 10 h 57"/>
                <a:gd name="T16" fmla="*/ 0 w 91"/>
                <a:gd name="T17" fmla="*/ 32 h 57"/>
                <a:gd name="T18" fmla="*/ 3 w 91"/>
                <a:gd name="T19" fmla="*/ 51 h 57"/>
                <a:gd name="T20" fmla="*/ 14 w 91"/>
                <a:gd name="T2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57">
                  <a:moveTo>
                    <a:pt x="14" y="44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47" y="57"/>
                    <a:pt x="59" y="53"/>
                  </a:cubicBezTo>
                  <a:cubicBezTo>
                    <a:pt x="66" y="50"/>
                    <a:pt x="86" y="28"/>
                    <a:pt x="86" y="28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61" y="0"/>
                    <a:pt x="38" y="10"/>
                  </a:cubicBezTo>
                  <a:cubicBezTo>
                    <a:pt x="15" y="21"/>
                    <a:pt x="0" y="32"/>
                    <a:pt x="0" y="32"/>
                  </a:cubicBezTo>
                  <a:cubicBezTo>
                    <a:pt x="3" y="51"/>
                    <a:pt x="3" y="51"/>
                    <a:pt x="3" y="51"/>
                  </a:cubicBezTo>
                  <a:lnTo>
                    <a:pt x="14" y="4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9" name="Freeform 500">
              <a:extLst>
                <a:ext uri="{FF2B5EF4-FFF2-40B4-BE49-F238E27FC236}">
                  <a16:creationId xmlns:a16="http://schemas.microsoft.com/office/drawing/2014/main" id="{B1A8E6EB-41C8-40A1-BF38-A1E7B6C5C77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96282" y="5848605"/>
              <a:ext cx="55819" cy="78145"/>
            </a:xfrm>
            <a:custGeom>
              <a:avLst/>
              <a:gdLst>
                <a:gd name="T0" fmla="*/ 59 w 104"/>
                <a:gd name="T1" fmla="*/ 21 h 146"/>
                <a:gd name="T2" fmla="*/ 35 w 104"/>
                <a:gd name="T3" fmla="*/ 50 h 146"/>
                <a:gd name="T4" fmla="*/ 20 w 104"/>
                <a:gd name="T5" fmla="*/ 61 h 146"/>
                <a:gd name="T6" fmla="*/ 19 w 104"/>
                <a:gd name="T7" fmla="*/ 72 h 146"/>
                <a:gd name="T8" fmla="*/ 7 w 104"/>
                <a:gd name="T9" fmla="*/ 87 h 146"/>
                <a:gd name="T10" fmla="*/ 22 w 104"/>
                <a:gd name="T11" fmla="*/ 99 h 146"/>
                <a:gd name="T12" fmla="*/ 21 w 104"/>
                <a:gd name="T13" fmla="*/ 122 h 146"/>
                <a:gd name="T14" fmla="*/ 27 w 104"/>
                <a:gd name="T15" fmla="*/ 145 h 146"/>
                <a:gd name="T16" fmla="*/ 58 w 104"/>
                <a:gd name="T17" fmla="*/ 113 h 146"/>
                <a:gd name="T18" fmla="*/ 74 w 104"/>
                <a:gd name="T19" fmla="*/ 94 h 146"/>
                <a:gd name="T20" fmla="*/ 85 w 104"/>
                <a:gd name="T21" fmla="*/ 95 h 146"/>
                <a:gd name="T22" fmla="*/ 90 w 104"/>
                <a:gd name="T23" fmla="*/ 83 h 146"/>
                <a:gd name="T24" fmla="*/ 83 w 104"/>
                <a:gd name="T25" fmla="*/ 75 h 146"/>
                <a:gd name="T26" fmla="*/ 95 w 104"/>
                <a:gd name="T27" fmla="*/ 57 h 146"/>
                <a:gd name="T28" fmla="*/ 104 w 104"/>
                <a:gd name="T29" fmla="*/ 19 h 146"/>
                <a:gd name="T30" fmla="*/ 97 w 104"/>
                <a:gd name="T31" fmla="*/ 0 h 146"/>
                <a:gd name="T32" fmla="*/ 59 w 104"/>
                <a:gd name="T33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46">
                  <a:moveTo>
                    <a:pt x="59" y="21"/>
                  </a:moveTo>
                  <a:cubicBezTo>
                    <a:pt x="43" y="31"/>
                    <a:pt x="35" y="50"/>
                    <a:pt x="35" y="50"/>
                  </a:cubicBezTo>
                  <a:cubicBezTo>
                    <a:pt x="35" y="50"/>
                    <a:pt x="20" y="57"/>
                    <a:pt x="20" y="61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0" y="79"/>
                    <a:pt x="7" y="87"/>
                  </a:cubicBezTo>
                  <a:cubicBezTo>
                    <a:pt x="15" y="91"/>
                    <a:pt x="22" y="99"/>
                    <a:pt x="22" y="99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0" y="130"/>
                    <a:pt x="27" y="145"/>
                    <a:pt x="27" y="145"/>
                  </a:cubicBezTo>
                  <a:cubicBezTo>
                    <a:pt x="38" y="146"/>
                    <a:pt x="54" y="120"/>
                    <a:pt x="58" y="113"/>
                  </a:cubicBezTo>
                  <a:cubicBezTo>
                    <a:pt x="63" y="105"/>
                    <a:pt x="74" y="94"/>
                    <a:pt x="74" y="94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82" y="83"/>
                    <a:pt x="83" y="75"/>
                  </a:cubicBezTo>
                  <a:cubicBezTo>
                    <a:pt x="87" y="64"/>
                    <a:pt x="95" y="57"/>
                    <a:pt x="95" y="57"/>
                  </a:cubicBezTo>
                  <a:cubicBezTo>
                    <a:pt x="95" y="57"/>
                    <a:pt x="103" y="31"/>
                    <a:pt x="104" y="19"/>
                  </a:cubicBezTo>
                  <a:cubicBezTo>
                    <a:pt x="104" y="8"/>
                    <a:pt x="97" y="0"/>
                    <a:pt x="97" y="0"/>
                  </a:cubicBezTo>
                  <a:cubicBezTo>
                    <a:pt x="97" y="0"/>
                    <a:pt x="71" y="10"/>
                    <a:pt x="59" y="2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0" name="Freeform 501">
              <a:extLst>
                <a:ext uri="{FF2B5EF4-FFF2-40B4-BE49-F238E27FC236}">
                  <a16:creationId xmlns:a16="http://schemas.microsoft.com/office/drawing/2014/main" id="{282345F6-72B3-4B26-AD08-97CE4928C9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0165" y="5529646"/>
              <a:ext cx="52629" cy="57412"/>
            </a:xfrm>
            <a:custGeom>
              <a:avLst/>
              <a:gdLst>
                <a:gd name="T0" fmla="*/ 62 w 98"/>
                <a:gd name="T1" fmla="*/ 73 h 110"/>
                <a:gd name="T2" fmla="*/ 63 w 98"/>
                <a:gd name="T3" fmla="*/ 51 h 110"/>
                <a:gd name="T4" fmla="*/ 42 w 98"/>
                <a:gd name="T5" fmla="*/ 34 h 110"/>
                <a:gd name="T6" fmla="*/ 57 w 98"/>
                <a:gd name="T7" fmla="*/ 27 h 110"/>
                <a:gd name="T8" fmla="*/ 20 w 98"/>
                <a:gd name="T9" fmla="*/ 10 h 110"/>
                <a:gd name="T10" fmla="*/ 15 w 98"/>
                <a:gd name="T11" fmla="*/ 48 h 110"/>
                <a:gd name="T12" fmla="*/ 40 w 98"/>
                <a:gd name="T13" fmla="*/ 69 h 110"/>
                <a:gd name="T14" fmla="*/ 47 w 98"/>
                <a:gd name="T15" fmla="*/ 92 h 110"/>
                <a:gd name="T16" fmla="*/ 98 w 98"/>
                <a:gd name="T17" fmla="*/ 110 h 110"/>
                <a:gd name="T18" fmla="*/ 84 w 98"/>
                <a:gd name="T19" fmla="*/ 86 h 110"/>
                <a:gd name="T20" fmla="*/ 62 w 98"/>
                <a:gd name="T21" fmla="*/ 7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10">
                  <a:moveTo>
                    <a:pt x="62" y="73"/>
                  </a:moveTo>
                  <a:cubicBezTo>
                    <a:pt x="56" y="58"/>
                    <a:pt x="63" y="51"/>
                    <a:pt x="63" y="51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57" y="39"/>
                    <a:pt x="57" y="27"/>
                  </a:cubicBezTo>
                  <a:cubicBezTo>
                    <a:pt x="58" y="12"/>
                    <a:pt x="43" y="0"/>
                    <a:pt x="20" y="10"/>
                  </a:cubicBezTo>
                  <a:cubicBezTo>
                    <a:pt x="1" y="21"/>
                    <a:pt x="0" y="40"/>
                    <a:pt x="15" y="48"/>
                  </a:cubicBezTo>
                  <a:cubicBezTo>
                    <a:pt x="26" y="56"/>
                    <a:pt x="40" y="69"/>
                    <a:pt x="40" y="69"/>
                  </a:cubicBezTo>
                  <a:cubicBezTo>
                    <a:pt x="40" y="69"/>
                    <a:pt x="32" y="83"/>
                    <a:pt x="47" y="92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4" y="86"/>
                    <a:pt x="69" y="89"/>
                    <a:pt x="62" y="7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1" name="Freeform 502">
              <a:extLst>
                <a:ext uri="{FF2B5EF4-FFF2-40B4-BE49-F238E27FC236}">
                  <a16:creationId xmlns:a16="http://schemas.microsoft.com/office/drawing/2014/main" id="{BAB83B91-A546-4DF7-8CA6-BB01312E37D1}"/>
                </a:ext>
              </a:extLst>
            </p:cNvPr>
            <p:cNvSpPr>
              <a:spLocks/>
            </p:cNvSpPr>
            <p:nvPr/>
          </p:nvSpPr>
          <p:spPr bwMode="gray">
            <a:xfrm>
              <a:off x="6453095" y="5692314"/>
              <a:ext cx="41465" cy="51034"/>
            </a:xfrm>
            <a:custGeom>
              <a:avLst/>
              <a:gdLst>
                <a:gd name="T0" fmla="*/ 67 w 79"/>
                <a:gd name="T1" fmla="*/ 93 h 96"/>
                <a:gd name="T2" fmla="*/ 62 w 79"/>
                <a:gd name="T3" fmla="*/ 47 h 96"/>
                <a:gd name="T4" fmla="*/ 30 w 79"/>
                <a:gd name="T5" fmla="*/ 0 h 96"/>
                <a:gd name="T6" fmla="*/ 23 w 79"/>
                <a:gd name="T7" fmla="*/ 3 h 96"/>
                <a:gd name="T8" fmla="*/ 22 w 79"/>
                <a:gd name="T9" fmla="*/ 22 h 96"/>
                <a:gd name="T10" fmla="*/ 10 w 79"/>
                <a:gd name="T11" fmla="*/ 29 h 96"/>
                <a:gd name="T12" fmla="*/ 19 w 79"/>
                <a:gd name="T13" fmla="*/ 83 h 96"/>
                <a:gd name="T14" fmla="*/ 53 w 79"/>
                <a:gd name="T15" fmla="*/ 81 h 96"/>
                <a:gd name="T16" fmla="*/ 67 w 79"/>
                <a:gd name="T17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6">
                  <a:moveTo>
                    <a:pt x="67" y="93"/>
                  </a:moveTo>
                  <a:cubicBezTo>
                    <a:pt x="79" y="86"/>
                    <a:pt x="76" y="67"/>
                    <a:pt x="62" y="47"/>
                  </a:cubicBezTo>
                  <a:cubicBezTo>
                    <a:pt x="48" y="27"/>
                    <a:pt x="30" y="0"/>
                    <a:pt x="30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0" y="83"/>
                    <a:pt x="19" y="83"/>
                  </a:cubicBezTo>
                  <a:cubicBezTo>
                    <a:pt x="34" y="84"/>
                    <a:pt x="53" y="81"/>
                    <a:pt x="53" y="81"/>
                  </a:cubicBezTo>
                  <a:cubicBezTo>
                    <a:pt x="53" y="81"/>
                    <a:pt x="52" y="96"/>
                    <a:pt x="67" y="9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2" name="Freeform 503">
              <a:extLst>
                <a:ext uri="{FF2B5EF4-FFF2-40B4-BE49-F238E27FC236}">
                  <a16:creationId xmlns:a16="http://schemas.microsoft.com/office/drawing/2014/main" id="{E9D6A13B-4EAF-4773-84F5-6BBFBA94CB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3526" y="5703478"/>
              <a:ext cx="9569" cy="27112"/>
            </a:xfrm>
            <a:custGeom>
              <a:avLst/>
              <a:gdLst>
                <a:gd name="T0" fmla="*/ 0 w 6"/>
                <a:gd name="T1" fmla="*/ 9 h 17"/>
                <a:gd name="T2" fmla="*/ 0 w 6"/>
                <a:gd name="T3" fmla="*/ 15 h 17"/>
                <a:gd name="T4" fmla="*/ 4 w 6"/>
                <a:gd name="T5" fmla="*/ 17 h 17"/>
                <a:gd name="T6" fmla="*/ 6 w 6"/>
                <a:gd name="T7" fmla="*/ 4 h 17"/>
                <a:gd name="T8" fmla="*/ 5 w 6"/>
                <a:gd name="T9" fmla="*/ 0 h 17"/>
                <a:gd name="T10" fmla="*/ 0 w 6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">
                  <a:moveTo>
                    <a:pt x="0" y="9"/>
                  </a:moveTo>
                  <a:lnTo>
                    <a:pt x="0" y="15"/>
                  </a:lnTo>
                  <a:lnTo>
                    <a:pt x="4" y="17"/>
                  </a:lnTo>
                  <a:lnTo>
                    <a:pt x="6" y="4"/>
                  </a:ln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3" name="Freeform 504">
              <a:extLst>
                <a:ext uri="{FF2B5EF4-FFF2-40B4-BE49-F238E27FC236}">
                  <a16:creationId xmlns:a16="http://schemas.microsoft.com/office/drawing/2014/main" id="{62DCB595-2E0B-4AE4-8FC0-D2586900E052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8612" y="5687529"/>
              <a:ext cx="25517" cy="30302"/>
            </a:xfrm>
            <a:custGeom>
              <a:avLst/>
              <a:gdLst>
                <a:gd name="T0" fmla="*/ 17 w 47"/>
                <a:gd name="T1" fmla="*/ 46 h 58"/>
                <a:gd name="T2" fmla="*/ 39 w 47"/>
                <a:gd name="T3" fmla="*/ 58 h 58"/>
                <a:gd name="T4" fmla="*/ 33 w 47"/>
                <a:gd name="T5" fmla="*/ 35 h 58"/>
                <a:gd name="T6" fmla="*/ 15 w 47"/>
                <a:gd name="T7" fmla="*/ 0 h 58"/>
                <a:gd name="T8" fmla="*/ 0 w 47"/>
                <a:gd name="T9" fmla="*/ 3 h 58"/>
                <a:gd name="T10" fmla="*/ 17 w 47"/>
                <a:gd name="T11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8">
                  <a:moveTo>
                    <a:pt x="17" y="46"/>
                  </a:moveTo>
                  <a:cubicBezTo>
                    <a:pt x="28" y="50"/>
                    <a:pt x="39" y="58"/>
                    <a:pt x="39" y="58"/>
                  </a:cubicBezTo>
                  <a:cubicBezTo>
                    <a:pt x="39" y="58"/>
                    <a:pt x="47" y="51"/>
                    <a:pt x="33" y="35"/>
                  </a:cubicBezTo>
                  <a:cubicBezTo>
                    <a:pt x="22" y="23"/>
                    <a:pt x="15" y="0"/>
                    <a:pt x="1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6" y="38"/>
                    <a:pt x="17" y="4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4" name="Freeform 505">
              <a:extLst>
                <a:ext uri="{FF2B5EF4-FFF2-40B4-BE49-F238E27FC236}">
                  <a16:creationId xmlns:a16="http://schemas.microsoft.com/office/drawing/2014/main" id="{245BCFD8-6F2C-499C-A4D6-B0B4404AB0F0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2878" y="5625333"/>
              <a:ext cx="12758" cy="6379"/>
            </a:xfrm>
            <a:custGeom>
              <a:avLst/>
              <a:gdLst>
                <a:gd name="T0" fmla="*/ 2 w 8"/>
                <a:gd name="T1" fmla="*/ 4 h 4"/>
                <a:gd name="T2" fmla="*/ 8 w 8"/>
                <a:gd name="T3" fmla="*/ 3 h 4"/>
                <a:gd name="T4" fmla="*/ 0 w 8"/>
                <a:gd name="T5" fmla="*/ 0 h 4"/>
                <a:gd name="T6" fmla="*/ 2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2" y="4"/>
                  </a:moveTo>
                  <a:lnTo>
                    <a:pt x="8" y="3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5" name="Freeform 506">
              <a:extLst>
                <a:ext uri="{FF2B5EF4-FFF2-40B4-BE49-F238E27FC236}">
                  <a16:creationId xmlns:a16="http://schemas.microsoft.com/office/drawing/2014/main" id="{B8269F1C-3C8D-4F37-950B-AEADBE5BAE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10809" y="5746538"/>
              <a:ext cx="25517" cy="14354"/>
            </a:xfrm>
            <a:custGeom>
              <a:avLst/>
              <a:gdLst>
                <a:gd name="T0" fmla="*/ 1 w 16"/>
                <a:gd name="T1" fmla="*/ 0 h 9"/>
                <a:gd name="T2" fmla="*/ 0 w 16"/>
                <a:gd name="T3" fmla="*/ 2 h 9"/>
                <a:gd name="T4" fmla="*/ 6 w 16"/>
                <a:gd name="T5" fmla="*/ 6 h 9"/>
                <a:gd name="T6" fmla="*/ 7 w 16"/>
                <a:gd name="T7" fmla="*/ 9 h 9"/>
                <a:gd name="T8" fmla="*/ 16 w 16"/>
                <a:gd name="T9" fmla="*/ 5 h 9"/>
                <a:gd name="T10" fmla="*/ 15 w 16"/>
                <a:gd name="T11" fmla="*/ 0 h 9"/>
                <a:gd name="T12" fmla="*/ 1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1" y="0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7" y="9"/>
                  </a:lnTo>
                  <a:lnTo>
                    <a:pt x="16" y="5"/>
                  </a:lnTo>
                  <a:lnTo>
                    <a:pt x="15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6" name="Freeform 507">
              <a:extLst>
                <a:ext uri="{FF2B5EF4-FFF2-40B4-BE49-F238E27FC236}">
                  <a16:creationId xmlns:a16="http://schemas.microsoft.com/office/drawing/2014/main" id="{2B4D2E8B-FB38-4162-A390-00B8C063A8F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12404" y="5382926"/>
              <a:ext cx="27112" cy="31896"/>
            </a:xfrm>
            <a:custGeom>
              <a:avLst/>
              <a:gdLst>
                <a:gd name="T0" fmla="*/ 35 w 53"/>
                <a:gd name="T1" fmla="*/ 20 h 63"/>
                <a:gd name="T2" fmla="*/ 0 w 53"/>
                <a:gd name="T3" fmla="*/ 38 h 63"/>
                <a:gd name="T4" fmla="*/ 30 w 53"/>
                <a:gd name="T5" fmla="*/ 54 h 63"/>
                <a:gd name="T6" fmla="*/ 35 w 53"/>
                <a:gd name="T7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3">
                  <a:moveTo>
                    <a:pt x="35" y="20"/>
                  </a:moveTo>
                  <a:cubicBezTo>
                    <a:pt x="17" y="0"/>
                    <a:pt x="0" y="38"/>
                    <a:pt x="0" y="38"/>
                  </a:cubicBezTo>
                  <a:cubicBezTo>
                    <a:pt x="0" y="38"/>
                    <a:pt x="19" y="46"/>
                    <a:pt x="30" y="54"/>
                  </a:cubicBezTo>
                  <a:cubicBezTo>
                    <a:pt x="41" y="63"/>
                    <a:pt x="53" y="40"/>
                    <a:pt x="35" y="2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7" name="Freeform 508">
              <a:extLst>
                <a:ext uri="{FF2B5EF4-FFF2-40B4-BE49-F238E27FC236}">
                  <a16:creationId xmlns:a16="http://schemas.microsoft.com/office/drawing/2014/main" id="{30538345-ABEE-40BF-B5F8-17D566A4C6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0508" y="5513698"/>
              <a:ext cx="12758" cy="23922"/>
            </a:xfrm>
            <a:custGeom>
              <a:avLst/>
              <a:gdLst>
                <a:gd name="T0" fmla="*/ 20 w 25"/>
                <a:gd name="T1" fmla="*/ 24 h 46"/>
                <a:gd name="T2" fmla="*/ 1 w 25"/>
                <a:gd name="T3" fmla="*/ 19 h 46"/>
                <a:gd name="T4" fmla="*/ 20 w 25"/>
                <a:gd name="T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20" y="24"/>
                  </a:moveTo>
                  <a:cubicBezTo>
                    <a:pt x="25" y="1"/>
                    <a:pt x="6" y="0"/>
                    <a:pt x="1" y="19"/>
                  </a:cubicBezTo>
                  <a:cubicBezTo>
                    <a:pt x="0" y="46"/>
                    <a:pt x="11" y="43"/>
                    <a:pt x="20" y="2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8" name="Freeform 509">
              <a:extLst>
                <a:ext uri="{FF2B5EF4-FFF2-40B4-BE49-F238E27FC236}">
                  <a16:creationId xmlns:a16="http://schemas.microsoft.com/office/drawing/2014/main" id="{7E86C117-6194-4082-ABC9-2A233A3FEB82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3698" y="5453096"/>
              <a:ext cx="36681" cy="36681"/>
            </a:xfrm>
            <a:custGeom>
              <a:avLst/>
              <a:gdLst>
                <a:gd name="T0" fmla="*/ 36 w 69"/>
                <a:gd name="T1" fmla="*/ 63 h 69"/>
                <a:gd name="T2" fmla="*/ 37 w 69"/>
                <a:gd name="T3" fmla="*/ 44 h 69"/>
                <a:gd name="T4" fmla="*/ 58 w 69"/>
                <a:gd name="T5" fmla="*/ 65 h 69"/>
                <a:gd name="T6" fmla="*/ 56 w 69"/>
                <a:gd name="T7" fmla="*/ 38 h 69"/>
                <a:gd name="T8" fmla="*/ 69 w 69"/>
                <a:gd name="T9" fmla="*/ 0 h 69"/>
                <a:gd name="T10" fmla="*/ 61 w 69"/>
                <a:gd name="T11" fmla="*/ 0 h 69"/>
                <a:gd name="T12" fmla="*/ 45 w 69"/>
                <a:gd name="T13" fmla="*/ 22 h 69"/>
                <a:gd name="T14" fmla="*/ 0 w 69"/>
                <a:gd name="T15" fmla="*/ 27 h 69"/>
                <a:gd name="T16" fmla="*/ 6 w 69"/>
                <a:gd name="T17" fmla="*/ 58 h 69"/>
                <a:gd name="T18" fmla="*/ 36 w 69"/>
                <a:gd name="T19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9">
                  <a:moveTo>
                    <a:pt x="36" y="63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47" y="64"/>
                    <a:pt x="58" y="65"/>
                  </a:cubicBezTo>
                  <a:cubicBezTo>
                    <a:pt x="69" y="69"/>
                    <a:pt x="56" y="38"/>
                    <a:pt x="56" y="3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16" y="5"/>
                    <a:pt x="0" y="27"/>
                  </a:cubicBezTo>
                  <a:cubicBezTo>
                    <a:pt x="6" y="58"/>
                    <a:pt x="6" y="58"/>
                    <a:pt x="6" y="58"/>
                  </a:cubicBezTo>
                  <a:lnTo>
                    <a:pt x="36" y="6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9" name="Freeform 510">
              <a:extLst>
                <a:ext uri="{FF2B5EF4-FFF2-40B4-BE49-F238E27FC236}">
                  <a16:creationId xmlns:a16="http://schemas.microsoft.com/office/drawing/2014/main" id="{54B9DA40-6D84-427E-9680-451C4234C81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61369" y="5807140"/>
              <a:ext cx="11164" cy="12758"/>
            </a:xfrm>
            <a:custGeom>
              <a:avLst/>
              <a:gdLst>
                <a:gd name="T0" fmla="*/ 4 w 7"/>
                <a:gd name="T1" fmla="*/ 8 h 8"/>
                <a:gd name="T2" fmla="*/ 7 w 7"/>
                <a:gd name="T3" fmla="*/ 3 h 8"/>
                <a:gd name="T4" fmla="*/ 5 w 7"/>
                <a:gd name="T5" fmla="*/ 0 h 8"/>
                <a:gd name="T6" fmla="*/ 1 w 7"/>
                <a:gd name="T7" fmla="*/ 2 h 8"/>
                <a:gd name="T8" fmla="*/ 0 w 7"/>
                <a:gd name="T9" fmla="*/ 8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0" name="Freeform 511">
              <a:extLst>
                <a:ext uri="{FF2B5EF4-FFF2-40B4-BE49-F238E27FC236}">
                  <a16:creationId xmlns:a16="http://schemas.microsoft.com/office/drawing/2014/main" id="{7AC986AD-7BB4-484A-8F6E-9106EBF515A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0679" y="5795975"/>
              <a:ext cx="30302" cy="36681"/>
            </a:xfrm>
            <a:custGeom>
              <a:avLst/>
              <a:gdLst>
                <a:gd name="T0" fmla="*/ 28 w 57"/>
                <a:gd name="T1" fmla="*/ 0 h 72"/>
                <a:gd name="T2" fmla="*/ 4 w 57"/>
                <a:gd name="T3" fmla="*/ 33 h 72"/>
                <a:gd name="T4" fmla="*/ 11 w 57"/>
                <a:gd name="T5" fmla="*/ 52 h 72"/>
                <a:gd name="T6" fmla="*/ 29 w 57"/>
                <a:gd name="T7" fmla="*/ 72 h 72"/>
                <a:gd name="T8" fmla="*/ 49 w 57"/>
                <a:gd name="T9" fmla="*/ 43 h 72"/>
                <a:gd name="T10" fmla="*/ 57 w 57"/>
                <a:gd name="T11" fmla="*/ 16 h 72"/>
                <a:gd name="T12" fmla="*/ 28 w 57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2">
                  <a:moveTo>
                    <a:pt x="28" y="0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0" y="40"/>
                    <a:pt x="11" y="52"/>
                  </a:cubicBezTo>
                  <a:cubicBezTo>
                    <a:pt x="18" y="64"/>
                    <a:pt x="29" y="72"/>
                    <a:pt x="29" y="7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7" y="16"/>
                    <a:pt x="57" y="16"/>
                    <a:pt x="57" y="16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1" name="Freeform 512">
              <a:extLst>
                <a:ext uri="{FF2B5EF4-FFF2-40B4-BE49-F238E27FC236}">
                  <a16:creationId xmlns:a16="http://schemas.microsoft.com/office/drawing/2014/main" id="{63393990-54C6-4F4F-A621-1DA056654D2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0248" y="5880501"/>
              <a:ext cx="20733" cy="22327"/>
            </a:xfrm>
            <a:custGeom>
              <a:avLst/>
              <a:gdLst>
                <a:gd name="T0" fmla="*/ 13 w 13"/>
                <a:gd name="T1" fmla="*/ 12 h 14"/>
                <a:gd name="T2" fmla="*/ 6 w 13"/>
                <a:gd name="T3" fmla="*/ 0 h 14"/>
                <a:gd name="T4" fmla="*/ 0 w 13"/>
                <a:gd name="T5" fmla="*/ 3 h 14"/>
                <a:gd name="T6" fmla="*/ 4 w 13"/>
                <a:gd name="T7" fmla="*/ 14 h 14"/>
                <a:gd name="T8" fmla="*/ 13 w 13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12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4" y="14"/>
                  </a:lnTo>
                  <a:lnTo>
                    <a:pt x="13" y="1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2" name="Freeform 513">
              <a:extLst>
                <a:ext uri="{FF2B5EF4-FFF2-40B4-BE49-F238E27FC236}">
                  <a16:creationId xmlns:a16="http://schemas.microsoft.com/office/drawing/2014/main" id="{BCED52D6-12B3-4AAD-A983-36E2DD5734CA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8222" y="5521671"/>
              <a:ext cx="73362" cy="51034"/>
            </a:xfrm>
            <a:custGeom>
              <a:avLst/>
              <a:gdLst>
                <a:gd name="T0" fmla="*/ 0 w 139"/>
                <a:gd name="T1" fmla="*/ 61 h 94"/>
                <a:gd name="T2" fmla="*/ 40 w 139"/>
                <a:gd name="T3" fmla="*/ 78 h 94"/>
                <a:gd name="T4" fmla="*/ 60 w 139"/>
                <a:gd name="T5" fmla="*/ 64 h 94"/>
                <a:gd name="T6" fmla="*/ 52 w 139"/>
                <a:gd name="T7" fmla="*/ 75 h 94"/>
                <a:gd name="T8" fmla="*/ 62 w 139"/>
                <a:gd name="T9" fmla="*/ 94 h 94"/>
                <a:gd name="T10" fmla="*/ 107 w 139"/>
                <a:gd name="T11" fmla="*/ 93 h 94"/>
                <a:gd name="T12" fmla="*/ 139 w 139"/>
                <a:gd name="T13" fmla="*/ 60 h 94"/>
                <a:gd name="T14" fmla="*/ 99 w 139"/>
                <a:gd name="T15" fmla="*/ 23 h 94"/>
                <a:gd name="T16" fmla="*/ 78 w 139"/>
                <a:gd name="T17" fmla="*/ 3 h 94"/>
                <a:gd name="T18" fmla="*/ 51 w 139"/>
                <a:gd name="T19" fmla="*/ 21 h 94"/>
                <a:gd name="T20" fmla="*/ 1 w 139"/>
                <a:gd name="T21" fmla="*/ 30 h 94"/>
                <a:gd name="T22" fmla="*/ 0 w 139"/>
                <a:gd name="T23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94">
                  <a:moveTo>
                    <a:pt x="0" y="61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38" y="79"/>
                    <a:pt x="139" y="60"/>
                  </a:cubicBezTo>
                  <a:cubicBezTo>
                    <a:pt x="139" y="41"/>
                    <a:pt x="99" y="23"/>
                    <a:pt x="99" y="23"/>
                  </a:cubicBezTo>
                  <a:cubicBezTo>
                    <a:pt x="99" y="23"/>
                    <a:pt x="93" y="0"/>
                    <a:pt x="78" y="3"/>
                  </a:cubicBezTo>
                  <a:cubicBezTo>
                    <a:pt x="59" y="6"/>
                    <a:pt x="51" y="21"/>
                    <a:pt x="51" y="21"/>
                  </a:cubicBezTo>
                  <a:cubicBezTo>
                    <a:pt x="1" y="30"/>
                    <a:pt x="1" y="30"/>
                    <a:pt x="1" y="30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3" name="Freeform 514">
              <a:extLst>
                <a:ext uri="{FF2B5EF4-FFF2-40B4-BE49-F238E27FC236}">
                  <a16:creationId xmlns:a16="http://schemas.microsoft.com/office/drawing/2014/main" id="{E27A8578-321A-462B-A60B-46BBBB74D2BC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5723" y="5705073"/>
              <a:ext cx="35086" cy="39871"/>
            </a:xfrm>
            <a:custGeom>
              <a:avLst/>
              <a:gdLst>
                <a:gd name="T0" fmla="*/ 22 w 22"/>
                <a:gd name="T1" fmla="*/ 20 h 25"/>
                <a:gd name="T2" fmla="*/ 18 w 22"/>
                <a:gd name="T3" fmla="*/ 16 h 25"/>
                <a:gd name="T4" fmla="*/ 21 w 22"/>
                <a:gd name="T5" fmla="*/ 15 h 25"/>
                <a:gd name="T6" fmla="*/ 16 w 22"/>
                <a:gd name="T7" fmla="*/ 6 h 25"/>
                <a:gd name="T8" fmla="*/ 11 w 22"/>
                <a:gd name="T9" fmla="*/ 6 h 25"/>
                <a:gd name="T10" fmla="*/ 7 w 22"/>
                <a:gd name="T11" fmla="*/ 0 h 25"/>
                <a:gd name="T12" fmla="*/ 0 w 22"/>
                <a:gd name="T13" fmla="*/ 8 h 25"/>
                <a:gd name="T14" fmla="*/ 18 w 22"/>
                <a:gd name="T15" fmla="*/ 25 h 25"/>
                <a:gd name="T16" fmla="*/ 22 w 22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5">
                  <a:moveTo>
                    <a:pt x="22" y="20"/>
                  </a:moveTo>
                  <a:lnTo>
                    <a:pt x="18" y="16"/>
                  </a:lnTo>
                  <a:lnTo>
                    <a:pt x="21" y="15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7" y="0"/>
                  </a:lnTo>
                  <a:lnTo>
                    <a:pt x="0" y="8"/>
                  </a:lnTo>
                  <a:lnTo>
                    <a:pt x="18" y="25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4" name="Freeform 515">
              <a:extLst>
                <a:ext uri="{FF2B5EF4-FFF2-40B4-BE49-F238E27FC236}">
                  <a16:creationId xmlns:a16="http://schemas.microsoft.com/office/drawing/2014/main" id="{B2D3A538-EDDE-45D0-9136-E43A7E03DB9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3525" y="5365381"/>
              <a:ext cx="52629" cy="31896"/>
            </a:xfrm>
            <a:custGeom>
              <a:avLst/>
              <a:gdLst>
                <a:gd name="T0" fmla="*/ 48 w 101"/>
                <a:gd name="T1" fmla="*/ 2 h 61"/>
                <a:gd name="T2" fmla="*/ 46 w 101"/>
                <a:gd name="T3" fmla="*/ 55 h 61"/>
                <a:gd name="T4" fmla="*/ 48 w 101"/>
                <a:gd name="T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61">
                  <a:moveTo>
                    <a:pt x="48" y="2"/>
                  </a:moveTo>
                  <a:cubicBezTo>
                    <a:pt x="0" y="0"/>
                    <a:pt x="13" y="50"/>
                    <a:pt x="46" y="55"/>
                  </a:cubicBezTo>
                  <a:cubicBezTo>
                    <a:pt x="83" y="61"/>
                    <a:pt x="101" y="4"/>
                    <a:pt x="48" y="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5" name="Freeform 516">
              <a:extLst>
                <a:ext uri="{FF2B5EF4-FFF2-40B4-BE49-F238E27FC236}">
                  <a16:creationId xmlns:a16="http://schemas.microsoft.com/office/drawing/2014/main" id="{9039AB75-E23F-4ACB-B149-D3F87C7F49B1}"/>
                </a:ext>
              </a:extLst>
            </p:cNvPr>
            <p:cNvSpPr>
              <a:spLocks/>
            </p:cNvSpPr>
            <p:nvPr/>
          </p:nvSpPr>
          <p:spPr bwMode="gray">
            <a:xfrm>
              <a:off x="6835852" y="5591842"/>
              <a:ext cx="28707" cy="27112"/>
            </a:xfrm>
            <a:custGeom>
              <a:avLst/>
              <a:gdLst>
                <a:gd name="T0" fmla="*/ 12 w 18"/>
                <a:gd name="T1" fmla="*/ 11 h 17"/>
                <a:gd name="T2" fmla="*/ 4 w 18"/>
                <a:gd name="T3" fmla="*/ 0 h 17"/>
                <a:gd name="T4" fmla="*/ 0 w 18"/>
                <a:gd name="T5" fmla="*/ 8 h 17"/>
                <a:gd name="T6" fmla="*/ 9 w 18"/>
                <a:gd name="T7" fmla="*/ 17 h 17"/>
                <a:gd name="T8" fmla="*/ 18 w 18"/>
                <a:gd name="T9" fmla="*/ 9 h 17"/>
                <a:gd name="T10" fmla="*/ 12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2" y="11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9" y="17"/>
                  </a:lnTo>
                  <a:lnTo>
                    <a:pt x="18" y="9"/>
                  </a:lnTo>
                  <a:lnTo>
                    <a:pt x="12" y="1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6" name="Freeform 517">
              <a:extLst>
                <a:ext uri="{FF2B5EF4-FFF2-40B4-BE49-F238E27FC236}">
                  <a16:creationId xmlns:a16="http://schemas.microsoft.com/office/drawing/2014/main" id="{47E37785-C316-4685-A793-D8F809B9F84B}"/>
                </a:ext>
              </a:extLst>
            </p:cNvPr>
            <p:cNvSpPr>
              <a:spLocks/>
            </p:cNvSpPr>
            <p:nvPr/>
          </p:nvSpPr>
          <p:spPr bwMode="gray">
            <a:xfrm>
              <a:off x="6854990" y="5859768"/>
              <a:ext cx="25517" cy="23922"/>
            </a:xfrm>
            <a:custGeom>
              <a:avLst/>
              <a:gdLst>
                <a:gd name="T0" fmla="*/ 9 w 16"/>
                <a:gd name="T1" fmla="*/ 6 h 15"/>
                <a:gd name="T2" fmla="*/ 5 w 16"/>
                <a:gd name="T3" fmla="*/ 2 h 15"/>
                <a:gd name="T4" fmla="*/ 2 w 16"/>
                <a:gd name="T5" fmla="*/ 3 h 15"/>
                <a:gd name="T6" fmla="*/ 0 w 16"/>
                <a:gd name="T7" fmla="*/ 15 h 15"/>
                <a:gd name="T8" fmla="*/ 16 w 16"/>
                <a:gd name="T9" fmla="*/ 11 h 15"/>
                <a:gd name="T10" fmla="*/ 16 w 16"/>
                <a:gd name="T11" fmla="*/ 1 h 15"/>
                <a:gd name="T12" fmla="*/ 9 w 16"/>
                <a:gd name="T13" fmla="*/ 0 h 15"/>
                <a:gd name="T14" fmla="*/ 9 w 16"/>
                <a:gd name="T1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9" y="6"/>
                  </a:moveTo>
                  <a:lnTo>
                    <a:pt x="5" y="2"/>
                  </a:lnTo>
                  <a:lnTo>
                    <a:pt x="2" y="3"/>
                  </a:lnTo>
                  <a:lnTo>
                    <a:pt x="0" y="15"/>
                  </a:lnTo>
                  <a:lnTo>
                    <a:pt x="16" y="11"/>
                  </a:lnTo>
                  <a:lnTo>
                    <a:pt x="16" y="1"/>
                  </a:lnTo>
                  <a:lnTo>
                    <a:pt x="9" y="0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7" name="Freeform 518">
              <a:extLst>
                <a:ext uri="{FF2B5EF4-FFF2-40B4-BE49-F238E27FC236}">
                  <a16:creationId xmlns:a16="http://schemas.microsoft.com/office/drawing/2014/main" id="{DFC34B61-04F1-40E3-8BD9-FBD3E2A0E977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2102" y="5826277"/>
              <a:ext cx="14354" cy="17543"/>
            </a:xfrm>
            <a:custGeom>
              <a:avLst/>
              <a:gdLst>
                <a:gd name="T0" fmla="*/ 25 w 26"/>
                <a:gd name="T1" fmla="*/ 23 h 35"/>
                <a:gd name="T2" fmla="*/ 18 w 26"/>
                <a:gd name="T3" fmla="*/ 8 h 35"/>
                <a:gd name="T4" fmla="*/ 0 w 26"/>
                <a:gd name="T5" fmla="*/ 7 h 35"/>
                <a:gd name="T6" fmla="*/ 17 w 26"/>
                <a:gd name="T7" fmla="*/ 35 h 35"/>
                <a:gd name="T8" fmla="*/ 25 w 26"/>
                <a:gd name="T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25" y="23"/>
                  </a:moveTo>
                  <a:cubicBezTo>
                    <a:pt x="25" y="23"/>
                    <a:pt x="26" y="16"/>
                    <a:pt x="18" y="8"/>
                  </a:cubicBezTo>
                  <a:cubicBezTo>
                    <a:pt x="8" y="0"/>
                    <a:pt x="0" y="7"/>
                    <a:pt x="0" y="7"/>
                  </a:cubicBezTo>
                  <a:cubicBezTo>
                    <a:pt x="17" y="35"/>
                    <a:pt x="17" y="35"/>
                    <a:pt x="17" y="35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8" name="Freeform 519">
              <a:extLst>
                <a:ext uri="{FF2B5EF4-FFF2-40B4-BE49-F238E27FC236}">
                  <a16:creationId xmlns:a16="http://schemas.microsoft.com/office/drawing/2014/main" id="{769DCED9-11ED-43AB-A986-4C4B866525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7318" y="5748131"/>
              <a:ext cx="12758" cy="12758"/>
            </a:xfrm>
            <a:custGeom>
              <a:avLst/>
              <a:gdLst>
                <a:gd name="T0" fmla="*/ 7 w 8"/>
                <a:gd name="T1" fmla="*/ 0 h 8"/>
                <a:gd name="T2" fmla="*/ 0 w 8"/>
                <a:gd name="T3" fmla="*/ 7 h 8"/>
                <a:gd name="T4" fmla="*/ 8 w 8"/>
                <a:gd name="T5" fmla="*/ 8 h 8"/>
                <a:gd name="T6" fmla="*/ 7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lnTo>
                    <a:pt x="0" y="7"/>
                  </a:lnTo>
                  <a:lnTo>
                    <a:pt x="8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9" name="Freeform 520">
              <a:extLst>
                <a:ext uri="{FF2B5EF4-FFF2-40B4-BE49-F238E27FC236}">
                  <a16:creationId xmlns:a16="http://schemas.microsoft.com/office/drawing/2014/main" id="{A9AB2228-288B-4831-BD95-EDBC6B607D4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79387" y="5620549"/>
              <a:ext cx="36681" cy="59007"/>
            </a:xfrm>
            <a:custGeom>
              <a:avLst/>
              <a:gdLst>
                <a:gd name="T0" fmla="*/ 12 w 70"/>
                <a:gd name="T1" fmla="*/ 86 h 110"/>
                <a:gd name="T2" fmla="*/ 44 w 70"/>
                <a:gd name="T3" fmla="*/ 110 h 110"/>
                <a:gd name="T4" fmla="*/ 69 w 70"/>
                <a:gd name="T5" fmla="*/ 62 h 110"/>
                <a:gd name="T6" fmla="*/ 49 w 70"/>
                <a:gd name="T7" fmla="*/ 0 h 110"/>
                <a:gd name="T8" fmla="*/ 0 w 70"/>
                <a:gd name="T9" fmla="*/ 16 h 110"/>
                <a:gd name="T10" fmla="*/ 10 w 70"/>
                <a:gd name="T11" fmla="*/ 36 h 110"/>
                <a:gd name="T12" fmla="*/ 31 w 70"/>
                <a:gd name="T13" fmla="*/ 60 h 110"/>
                <a:gd name="T14" fmla="*/ 12 w 70"/>
                <a:gd name="T15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10">
                  <a:moveTo>
                    <a:pt x="12" y="86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44" y="110"/>
                    <a:pt x="68" y="81"/>
                    <a:pt x="69" y="62"/>
                  </a:cubicBezTo>
                  <a:cubicBezTo>
                    <a:pt x="70" y="39"/>
                    <a:pt x="49" y="0"/>
                    <a:pt x="49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24" y="48"/>
                    <a:pt x="31" y="60"/>
                  </a:cubicBezTo>
                  <a:cubicBezTo>
                    <a:pt x="39" y="68"/>
                    <a:pt x="12" y="86"/>
                    <a:pt x="12" y="8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0" name="Freeform 521">
              <a:extLst>
                <a:ext uri="{FF2B5EF4-FFF2-40B4-BE49-F238E27FC236}">
                  <a16:creationId xmlns:a16="http://schemas.microsoft.com/office/drawing/2014/main" id="{BA07DA6B-07DD-4AF6-9069-6DB11083C023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6928" y="5816708"/>
              <a:ext cx="30302" cy="28706"/>
            </a:xfrm>
            <a:custGeom>
              <a:avLst/>
              <a:gdLst>
                <a:gd name="T0" fmla="*/ 19 w 19"/>
                <a:gd name="T1" fmla="*/ 3 h 18"/>
                <a:gd name="T2" fmla="*/ 12 w 19"/>
                <a:gd name="T3" fmla="*/ 0 h 18"/>
                <a:gd name="T4" fmla="*/ 0 w 19"/>
                <a:gd name="T5" fmla="*/ 18 h 18"/>
                <a:gd name="T6" fmla="*/ 9 w 19"/>
                <a:gd name="T7" fmla="*/ 16 h 18"/>
                <a:gd name="T8" fmla="*/ 13 w 19"/>
                <a:gd name="T9" fmla="*/ 7 h 18"/>
                <a:gd name="T10" fmla="*/ 19 w 19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9" y="3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9" y="16"/>
                  </a:lnTo>
                  <a:lnTo>
                    <a:pt x="13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1" name="Freeform 522">
              <a:extLst>
                <a:ext uri="{FF2B5EF4-FFF2-40B4-BE49-F238E27FC236}">
                  <a16:creationId xmlns:a16="http://schemas.microsoft.com/office/drawing/2014/main" id="{CEFD5257-B641-4950-B8C0-CB2B6C29B49F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6498" y="5724211"/>
              <a:ext cx="36681" cy="31896"/>
            </a:xfrm>
            <a:custGeom>
              <a:avLst/>
              <a:gdLst>
                <a:gd name="T0" fmla="*/ 16 w 69"/>
                <a:gd name="T1" fmla="*/ 19 h 60"/>
                <a:gd name="T2" fmla="*/ 11 w 69"/>
                <a:gd name="T3" fmla="*/ 60 h 60"/>
                <a:gd name="T4" fmla="*/ 38 w 69"/>
                <a:gd name="T5" fmla="*/ 43 h 60"/>
                <a:gd name="T6" fmla="*/ 52 w 69"/>
                <a:gd name="T7" fmla="*/ 43 h 60"/>
                <a:gd name="T8" fmla="*/ 65 w 69"/>
                <a:gd name="T9" fmla="*/ 17 h 60"/>
                <a:gd name="T10" fmla="*/ 69 w 69"/>
                <a:gd name="T11" fmla="*/ 6 h 60"/>
                <a:gd name="T12" fmla="*/ 42 w 69"/>
                <a:gd name="T13" fmla="*/ 20 h 60"/>
                <a:gd name="T14" fmla="*/ 16 w 69"/>
                <a:gd name="T1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0">
                  <a:moveTo>
                    <a:pt x="16" y="19"/>
                  </a:moveTo>
                  <a:cubicBezTo>
                    <a:pt x="0" y="41"/>
                    <a:pt x="11" y="60"/>
                    <a:pt x="11" y="60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32" y="0"/>
                    <a:pt x="16" y="1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2" name="Freeform 523">
              <a:extLst>
                <a:ext uri="{FF2B5EF4-FFF2-40B4-BE49-F238E27FC236}">
                  <a16:creationId xmlns:a16="http://schemas.microsoft.com/office/drawing/2014/main" id="{2CCA773A-CC17-410A-BF15-0F245895F2A8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2317" y="5759296"/>
              <a:ext cx="7975" cy="19138"/>
            </a:xfrm>
            <a:custGeom>
              <a:avLst/>
              <a:gdLst>
                <a:gd name="T0" fmla="*/ 5 w 5"/>
                <a:gd name="T1" fmla="*/ 0 h 12"/>
                <a:gd name="T2" fmla="*/ 0 w 5"/>
                <a:gd name="T3" fmla="*/ 3 h 12"/>
                <a:gd name="T4" fmla="*/ 4 w 5"/>
                <a:gd name="T5" fmla="*/ 12 h 12"/>
                <a:gd name="T6" fmla="*/ 5 w 5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0" y="3"/>
                  </a:lnTo>
                  <a:lnTo>
                    <a:pt x="4" y="1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3" name="Freeform 524">
              <a:extLst>
                <a:ext uri="{FF2B5EF4-FFF2-40B4-BE49-F238E27FC236}">
                  <a16:creationId xmlns:a16="http://schemas.microsoft.com/office/drawing/2014/main" id="{96DA9F14-20B8-4FFC-9720-FBA8217F171D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1714" y="5883689"/>
              <a:ext cx="14354" cy="14354"/>
            </a:xfrm>
            <a:custGeom>
              <a:avLst/>
              <a:gdLst>
                <a:gd name="T0" fmla="*/ 0 w 9"/>
                <a:gd name="T1" fmla="*/ 9 h 9"/>
                <a:gd name="T2" fmla="*/ 9 w 9"/>
                <a:gd name="T3" fmla="*/ 6 h 9"/>
                <a:gd name="T4" fmla="*/ 3 w 9"/>
                <a:gd name="T5" fmla="*/ 0 h 9"/>
                <a:gd name="T6" fmla="*/ 0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9" y="6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4" name="Freeform 525">
              <a:extLst>
                <a:ext uri="{FF2B5EF4-FFF2-40B4-BE49-F238E27FC236}">
                  <a16:creationId xmlns:a16="http://schemas.microsoft.com/office/drawing/2014/main" id="{F505BF82-3494-419C-8FC8-F073A90D8642}"/>
                </a:ext>
              </a:extLst>
            </p:cNvPr>
            <p:cNvSpPr>
              <a:spLocks/>
            </p:cNvSpPr>
            <p:nvPr/>
          </p:nvSpPr>
          <p:spPr bwMode="gray">
            <a:xfrm>
              <a:off x="7054343" y="5848605"/>
              <a:ext cx="19138" cy="22327"/>
            </a:xfrm>
            <a:custGeom>
              <a:avLst/>
              <a:gdLst>
                <a:gd name="T0" fmla="*/ 0 w 12"/>
                <a:gd name="T1" fmla="*/ 6 h 14"/>
                <a:gd name="T2" fmla="*/ 3 w 12"/>
                <a:gd name="T3" fmla="*/ 14 h 14"/>
                <a:gd name="T4" fmla="*/ 12 w 12"/>
                <a:gd name="T5" fmla="*/ 3 h 14"/>
                <a:gd name="T6" fmla="*/ 8 w 12"/>
                <a:gd name="T7" fmla="*/ 0 h 14"/>
                <a:gd name="T8" fmla="*/ 0 w 12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6"/>
                  </a:moveTo>
                  <a:lnTo>
                    <a:pt x="3" y="14"/>
                  </a:lnTo>
                  <a:lnTo>
                    <a:pt x="12" y="3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5" name="Freeform 526">
              <a:extLst>
                <a:ext uri="{FF2B5EF4-FFF2-40B4-BE49-F238E27FC236}">
                  <a16:creationId xmlns:a16="http://schemas.microsoft.com/office/drawing/2014/main" id="{FD9B2EBC-B7D3-4E76-9A5B-2043648CA456}"/>
                </a:ext>
              </a:extLst>
            </p:cNvPr>
            <p:cNvSpPr>
              <a:spLocks/>
            </p:cNvSpPr>
            <p:nvPr/>
          </p:nvSpPr>
          <p:spPr bwMode="gray">
            <a:xfrm>
              <a:off x="7049559" y="5728994"/>
              <a:ext cx="11164" cy="11164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6 h 7"/>
                <a:gd name="T4" fmla="*/ 7 w 7"/>
                <a:gd name="T5" fmla="*/ 7 h 7"/>
                <a:gd name="T6" fmla="*/ 4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0" y="6"/>
                  </a:lnTo>
                  <a:lnTo>
                    <a:pt x="7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6" name="Freeform 527">
              <a:extLst>
                <a:ext uri="{FF2B5EF4-FFF2-40B4-BE49-F238E27FC236}">
                  <a16:creationId xmlns:a16="http://schemas.microsoft.com/office/drawing/2014/main" id="{A6380CE4-8638-46A9-84D2-3D4E646C65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2274" y="5625333"/>
              <a:ext cx="6379" cy="12758"/>
            </a:xfrm>
            <a:custGeom>
              <a:avLst/>
              <a:gdLst>
                <a:gd name="T0" fmla="*/ 3 w 4"/>
                <a:gd name="T1" fmla="*/ 0 h 8"/>
                <a:gd name="T2" fmla="*/ 0 w 4"/>
                <a:gd name="T3" fmla="*/ 1 h 8"/>
                <a:gd name="T4" fmla="*/ 2 w 4"/>
                <a:gd name="T5" fmla="*/ 8 h 8"/>
                <a:gd name="T6" fmla="*/ 4 w 4"/>
                <a:gd name="T7" fmla="*/ 6 h 8"/>
                <a:gd name="T8" fmla="*/ 3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lnTo>
                    <a:pt x="0" y="1"/>
                  </a:lnTo>
                  <a:lnTo>
                    <a:pt x="2" y="8"/>
                  </a:lnTo>
                  <a:lnTo>
                    <a:pt x="4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7" name="Freeform 528">
              <a:extLst>
                <a:ext uri="{FF2B5EF4-FFF2-40B4-BE49-F238E27FC236}">
                  <a16:creationId xmlns:a16="http://schemas.microsoft.com/office/drawing/2014/main" id="{97EDBA5F-ED7D-4F02-BCC0-70E67DDDF7B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8352" y="5808734"/>
              <a:ext cx="19138" cy="23922"/>
            </a:xfrm>
            <a:custGeom>
              <a:avLst/>
              <a:gdLst>
                <a:gd name="T0" fmla="*/ 12 w 34"/>
                <a:gd name="T1" fmla="*/ 0 h 46"/>
                <a:gd name="T2" fmla="*/ 4 w 34"/>
                <a:gd name="T3" fmla="*/ 15 h 46"/>
                <a:gd name="T4" fmla="*/ 18 w 34"/>
                <a:gd name="T5" fmla="*/ 38 h 46"/>
                <a:gd name="T6" fmla="*/ 34 w 34"/>
                <a:gd name="T7" fmla="*/ 1 h 46"/>
                <a:gd name="T8" fmla="*/ 12 w 3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6">
                  <a:moveTo>
                    <a:pt x="12" y="0"/>
                  </a:moveTo>
                  <a:cubicBezTo>
                    <a:pt x="12" y="0"/>
                    <a:pt x="4" y="7"/>
                    <a:pt x="4" y="15"/>
                  </a:cubicBezTo>
                  <a:cubicBezTo>
                    <a:pt x="0" y="26"/>
                    <a:pt x="10" y="46"/>
                    <a:pt x="18" y="38"/>
                  </a:cubicBezTo>
                  <a:cubicBezTo>
                    <a:pt x="29" y="27"/>
                    <a:pt x="34" y="1"/>
                    <a:pt x="3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8" name="Freeform 529">
              <a:extLst>
                <a:ext uri="{FF2B5EF4-FFF2-40B4-BE49-F238E27FC236}">
                  <a16:creationId xmlns:a16="http://schemas.microsoft.com/office/drawing/2014/main" id="{A01D74FB-F573-4E33-9341-41CF4C1B550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9084" y="5845415"/>
              <a:ext cx="17543" cy="20733"/>
            </a:xfrm>
            <a:custGeom>
              <a:avLst/>
              <a:gdLst>
                <a:gd name="T0" fmla="*/ 11 w 11"/>
                <a:gd name="T1" fmla="*/ 9 h 13"/>
                <a:gd name="T2" fmla="*/ 0 w 11"/>
                <a:gd name="T3" fmla="*/ 0 h 13"/>
                <a:gd name="T4" fmla="*/ 0 w 11"/>
                <a:gd name="T5" fmla="*/ 7 h 13"/>
                <a:gd name="T6" fmla="*/ 8 w 11"/>
                <a:gd name="T7" fmla="*/ 13 h 13"/>
                <a:gd name="T8" fmla="*/ 11 w 11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8" y="13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9" name="Freeform 530">
              <a:extLst>
                <a:ext uri="{FF2B5EF4-FFF2-40B4-BE49-F238E27FC236}">
                  <a16:creationId xmlns:a16="http://schemas.microsoft.com/office/drawing/2014/main" id="{441F6600-D3DD-4143-93A4-DA0CC2FC2EE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1973" y="5854984"/>
              <a:ext cx="20733" cy="17543"/>
            </a:xfrm>
            <a:custGeom>
              <a:avLst/>
              <a:gdLst>
                <a:gd name="T0" fmla="*/ 8 w 13"/>
                <a:gd name="T1" fmla="*/ 0 h 11"/>
                <a:gd name="T2" fmla="*/ 0 w 13"/>
                <a:gd name="T3" fmla="*/ 11 h 11"/>
                <a:gd name="T4" fmla="*/ 13 w 13"/>
                <a:gd name="T5" fmla="*/ 5 h 11"/>
                <a:gd name="T6" fmla="*/ 8 w 1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lnTo>
                    <a:pt x="0" y="11"/>
                  </a:lnTo>
                  <a:lnTo>
                    <a:pt x="13" y="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0" name="Freeform 531">
              <a:extLst>
                <a:ext uri="{FF2B5EF4-FFF2-40B4-BE49-F238E27FC236}">
                  <a16:creationId xmlns:a16="http://schemas.microsoft.com/office/drawing/2014/main" id="{4DFB7E30-F1EC-43BF-A7FE-1F9A0449A89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06025" y="5867742"/>
              <a:ext cx="14354" cy="14354"/>
            </a:xfrm>
            <a:custGeom>
              <a:avLst/>
              <a:gdLst>
                <a:gd name="T0" fmla="*/ 9 w 9"/>
                <a:gd name="T1" fmla="*/ 5 h 9"/>
                <a:gd name="T2" fmla="*/ 2 w 9"/>
                <a:gd name="T3" fmla="*/ 0 h 9"/>
                <a:gd name="T4" fmla="*/ 0 w 9"/>
                <a:gd name="T5" fmla="*/ 2 h 9"/>
                <a:gd name="T6" fmla="*/ 7 w 9"/>
                <a:gd name="T7" fmla="*/ 9 h 9"/>
                <a:gd name="T8" fmla="*/ 9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7" y="9"/>
                  </a:lnTo>
                  <a:lnTo>
                    <a:pt x="9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1" name="Freeform 532">
              <a:extLst>
                <a:ext uri="{FF2B5EF4-FFF2-40B4-BE49-F238E27FC236}">
                  <a16:creationId xmlns:a16="http://schemas.microsoft.com/office/drawing/2014/main" id="{B6E60874-5656-41E3-B5A8-6B372EDD91D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01240" y="5765676"/>
              <a:ext cx="11164" cy="15948"/>
            </a:xfrm>
            <a:custGeom>
              <a:avLst/>
              <a:gdLst>
                <a:gd name="T0" fmla="*/ 3 w 7"/>
                <a:gd name="T1" fmla="*/ 0 h 10"/>
                <a:gd name="T2" fmla="*/ 0 w 7"/>
                <a:gd name="T3" fmla="*/ 0 h 10"/>
                <a:gd name="T4" fmla="*/ 0 w 7"/>
                <a:gd name="T5" fmla="*/ 10 h 10"/>
                <a:gd name="T6" fmla="*/ 7 w 7"/>
                <a:gd name="T7" fmla="*/ 8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2" name="Freeform 533">
              <a:extLst>
                <a:ext uri="{FF2B5EF4-FFF2-40B4-BE49-F238E27FC236}">
                  <a16:creationId xmlns:a16="http://schemas.microsoft.com/office/drawing/2014/main" id="{369DF6AB-E1CE-4FAD-968E-21A00B1EA5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18783" y="5819898"/>
              <a:ext cx="9569" cy="11164"/>
            </a:xfrm>
            <a:custGeom>
              <a:avLst/>
              <a:gdLst>
                <a:gd name="T0" fmla="*/ 5 w 6"/>
                <a:gd name="T1" fmla="*/ 0 h 7"/>
                <a:gd name="T2" fmla="*/ 0 w 6"/>
                <a:gd name="T3" fmla="*/ 6 h 7"/>
                <a:gd name="T4" fmla="*/ 6 w 6"/>
                <a:gd name="T5" fmla="*/ 7 h 7"/>
                <a:gd name="T6" fmla="*/ 5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0" y="6"/>
                  </a:lnTo>
                  <a:lnTo>
                    <a:pt x="6" y="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3" name="Freeform 534">
              <a:extLst>
                <a:ext uri="{FF2B5EF4-FFF2-40B4-BE49-F238E27FC236}">
                  <a16:creationId xmlns:a16="http://schemas.microsoft.com/office/drawing/2014/main" id="{1CE2B6DB-8CF6-4052-9BA8-5A9E9E605673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9515" y="5762485"/>
              <a:ext cx="19138" cy="7975"/>
            </a:xfrm>
            <a:custGeom>
              <a:avLst/>
              <a:gdLst>
                <a:gd name="T0" fmla="*/ 4 w 12"/>
                <a:gd name="T1" fmla="*/ 0 h 5"/>
                <a:gd name="T2" fmla="*/ 0 w 12"/>
                <a:gd name="T3" fmla="*/ 4 h 5"/>
                <a:gd name="T4" fmla="*/ 5 w 12"/>
                <a:gd name="T5" fmla="*/ 5 h 5"/>
                <a:gd name="T6" fmla="*/ 12 w 12"/>
                <a:gd name="T7" fmla="*/ 0 h 5"/>
                <a:gd name="T8" fmla="*/ 4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4" y="0"/>
                  </a:moveTo>
                  <a:lnTo>
                    <a:pt x="0" y="4"/>
                  </a:lnTo>
                  <a:lnTo>
                    <a:pt x="5" y="5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4" name="Freeform 535">
              <a:extLst>
                <a:ext uri="{FF2B5EF4-FFF2-40B4-BE49-F238E27FC236}">
                  <a16:creationId xmlns:a16="http://schemas.microsoft.com/office/drawing/2014/main" id="{9EE6C7D6-246B-4B60-B326-B3AD6CD9616B}"/>
                </a:ext>
              </a:extLst>
            </p:cNvPr>
            <p:cNvSpPr>
              <a:spLocks/>
            </p:cNvSpPr>
            <p:nvPr/>
          </p:nvSpPr>
          <p:spPr bwMode="gray">
            <a:xfrm>
              <a:off x="7108567" y="5795975"/>
              <a:ext cx="15948" cy="14354"/>
            </a:xfrm>
            <a:custGeom>
              <a:avLst/>
              <a:gdLst>
                <a:gd name="T0" fmla="*/ 8 w 10"/>
                <a:gd name="T1" fmla="*/ 0 h 9"/>
                <a:gd name="T2" fmla="*/ 0 w 10"/>
                <a:gd name="T3" fmla="*/ 0 h 9"/>
                <a:gd name="T4" fmla="*/ 2 w 10"/>
                <a:gd name="T5" fmla="*/ 9 h 9"/>
                <a:gd name="T6" fmla="*/ 10 w 10"/>
                <a:gd name="T7" fmla="*/ 8 h 9"/>
                <a:gd name="T8" fmla="*/ 8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1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5" name="Freeform 536">
              <a:extLst>
                <a:ext uri="{FF2B5EF4-FFF2-40B4-BE49-F238E27FC236}">
                  <a16:creationId xmlns:a16="http://schemas.microsoft.com/office/drawing/2014/main" id="{043C97D2-DF04-42CF-B9CF-65ED60BF4D7D}"/>
                </a:ext>
              </a:extLst>
            </p:cNvPr>
            <p:cNvSpPr>
              <a:spLocks/>
            </p:cNvSpPr>
            <p:nvPr/>
          </p:nvSpPr>
          <p:spPr bwMode="gray">
            <a:xfrm>
              <a:off x="7091024" y="5780027"/>
              <a:ext cx="14354" cy="11164"/>
            </a:xfrm>
            <a:custGeom>
              <a:avLst/>
              <a:gdLst>
                <a:gd name="T0" fmla="*/ 0 w 9"/>
                <a:gd name="T1" fmla="*/ 1 h 7"/>
                <a:gd name="T2" fmla="*/ 4 w 9"/>
                <a:gd name="T3" fmla="*/ 7 h 7"/>
                <a:gd name="T4" fmla="*/ 9 w 9"/>
                <a:gd name="T5" fmla="*/ 6 h 7"/>
                <a:gd name="T6" fmla="*/ 5 w 9"/>
                <a:gd name="T7" fmla="*/ 0 h 7"/>
                <a:gd name="T8" fmla="*/ 0 w 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1"/>
                  </a:moveTo>
                  <a:lnTo>
                    <a:pt x="4" y="7"/>
                  </a:lnTo>
                  <a:lnTo>
                    <a:pt x="9" y="6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6" name="Freeform 537">
              <a:extLst>
                <a:ext uri="{FF2B5EF4-FFF2-40B4-BE49-F238E27FC236}">
                  <a16:creationId xmlns:a16="http://schemas.microsoft.com/office/drawing/2014/main" id="{AE784834-3300-49A7-BAF2-D663795AE267}"/>
                </a:ext>
              </a:extLst>
            </p:cNvPr>
            <p:cNvSpPr>
              <a:spLocks/>
            </p:cNvSpPr>
            <p:nvPr/>
          </p:nvSpPr>
          <p:spPr bwMode="gray">
            <a:xfrm>
              <a:off x="6735378" y="5575894"/>
              <a:ext cx="15948" cy="11164"/>
            </a:xfrm>
            <a:custGeom>
              <a:avLst/>
              <a:gdLst>
                <a:gd name="T0" fmla="*/ 0 w 10"/>
                <a:gd name="T1" fmla="*/ 5 h 7"/>
                <a:gd name="T2" fmla="*/ 5 w 10"/>
                <a:gd name="T3" fmla="*/ 7 h 7"/>
                <a:gd name="T4" fmla="*/ 10 w 10"/>
                <a:gd name="T5" fmla="*/ 3 h 7"/>
                <a:gd name="T6" fmla="*/ 5 w 10"/>
                <a:gd name="T7" fmla="*/ 0 h 7"/>
                <a:gd name="T8" fmla="*/ 0 w 1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lnTo>
                    <a:pt x="5" y="7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7" name="Freeform 538">
              <a:extLst>
                <a:ext uri="{FF2B5EF4-FFF2-40B4-BE49-F238E27FC236}">
                  <a16:creationId xmlns:a16="http://schemas.microsoft.com/office/drawing/2014/main" id="{0704C1FF-7D27-48D9-95A1-061C990D236F}"/>
                </a:ext>
              </a:extLst>
            </p:cNvPr>
            <p:cNvSpPr>
              <a:spLocks/>
            </p:cNvSpPr>
            <p:nvPr/>
          </p:nvSpPr>
          <p:spPr bwMode="gray">
            <a:xfrm>
              <a:off x="7177144" y="5880501"/>
              <a:ext cx="17543" cy="12758"/>
            </a:xfrm>
            <a:custGeom>
              <a:avLst/>
              <a:gdLst>
                <a:gd name="T0" fmla="*/ 19 w 34"/>
                <a:gd name="T1" fmla="*/ 7 h 22"/>
                <a:gd name="T2" fmla="*/ 18 w 34"/>
                <a:gd name="T3" fmla="*/ 18 h 22"/>
                <a:gd name="T4" fmla="*/ 19 w 34"/>
                <a:gd name="T5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2">
                  <a:moveTo>
                    <a:pt x="19" y="7"/>
                  </a:moveTo>
                  <a:cubicBezTo>
                    <a:pt x="0" y="14"/>
                    <a:pt x="7" y="22"/>
                    <a:pt x="18" y="18"/>
                  </a:cubicBezTo>
                  <a:cubicBezTo>
                    <a:pt x="33" y="19"/>
                    <a:pt x="34" y="0"/>
                    <a:pt x="19" y="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8" name="Freeform 539">
              <a:extLst>
                <a:ext uri="{FF2B5EF4-FFF2-40B4-BE49-F238E27FC236}">
                  <a16:creationId xmlns:a16="http://schemas.microsoft.com/office/drawing/2014/main" id="{864E7BB9-1091-466F-A17B-610675914D21}"/>
                </a:ext>
              </a:extLst>
            </p:cNvPr>
            <p:cNvSpPr>
              <a:spLocks/>
            </p:cNvSpPr>
            <p:nvPr/>
          </p:nvSpPr>
          <p:spPr bwMode="gray">
            <a:xfrm>
              <a:off x="6853396" y="5776839"/>
              <a:ext cx="9569" cy="23922"/>
            </a:xfrm>
            <a:custGeom>
              <a:avLst/>
              <a:gdLst>
                <a:gd name="T0" fmla="*/ 0 w 20"/>
                <a:gd name="T1" fmla="*/ 29 h 45"/>
                <a:gd name="T2" fmla="*/ 3 w 20"/>
                <a:gd name="T3" fmla="*/ 45 h 45"/>
                <a:gd name="T4" fmla="*/ 15 w 20"/>
                <a:gd name="T5" fmla="*/ 22 h 45"/>
                <a:gd name="T6" fmla="*/ 16 w 20"/>
                <a:gd name="T7" fmla="*/ 0 h 45"/>
                <a:gd name="T8" fmla="*/ 1 w 20"/>
                <a:gd name="T9" fmla="*/ 6 h 45"/>
                <a:gd name="T10" fmla="*/ 0 w 20"/>
                <a:gd name="T11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5">
                  <a:moveTo>
                    <a:pt x="0" y="29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15" y="42"/>
                    <a:pt x="15" y="22"/>
                  </a:cubicBezTo>
                  <a:cubicBezTo>
                    <a:pt x="20" y="7"/>
                    <a:pt x="16" y="0"/>
                    <a:pt x="16" y="0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9" name="Freeform 540">
              <a:extLst>
                <a:ext uri="{FF2B5EF4-FFF2-40B4-BE49-F238E27FC236}">
                  <a16:creationId xmlns:a16="http://schemas.microsoft.com/office/drawing/2014/main" id="{D117B3C1-969C-4088-8E03-8DBBE4C87A4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8007" y="5861363"/>
              <a:ext cx="17543" cy="12758"/>
            </a:xfrm>
            <a:custGeom>
              <a:avLst/>
              <a:gdLst>
                <a:gd name="T0" fmla="*/ 0 w 11"/>
                <a:gd name="T1" fmla="*/ 0 h 8"/>
                <a:gd name="T2" fmla="*/ 1 w 11"/>
                <a:gd name="T3" fmla="*/ 4 h 8"/>
                <a:gd name="T4" fmla="*/ 11 w 11"/>
                <a:gd name="T5" fmla="*/ 8 h 8"/>
                <a:gd name="T6" fmla="*/ 10 w 11"/>
                <a:gd name="T7" fmla="*/ 4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" y="4"/>
                  </a:lnTo>
                  <a:lnTo>
                    <a:pt x="11" y="8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0" name="Freeform 541">
              <a:extLst>
                <a:ext uri="{FF2B5EF4-FFF2-40B4-BE49-F238E27FC236}">
                  <a16:creationId xmlns:a16="http://schemas.microsoft.com/office/drawing/2014/main" id="{AC4D9E0A-7DD2-4D89-A0B4-B086434451C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94387" y="5550377"/>
              <a:ext cx="7975" cy="9569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5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0" y="5"/>
                  </a:lnTo>
                  <a:lnTo>
                    <a:pt x="3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1" name="Freeform 542">
              <a:extLst>
                <a:ext uri="{FF2B5EF4-FFF2-40B4-BE49-F238E27FC236}">
                  <a16:creationId xmlns:a16="http://schemas.microsoft.com/office/drawing/2014/main" id="{DE8880DE-03E6-48D8-8BEA-054EEC7241DC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1629" y="5566326"/>
              <a:ext cx="12758" cy="14354"/>
            </a:xfrm>
            <a:custGeom>
              <a:avLst/>
              <a:gdLst>
                <a:gd name="T0" fmla="*/ 0 w 8"/>
                <a:gd name="T1" fmla="*/ 7 h 9"/>
                <a:gd name="T2" fmla="*/ 3 w 8"/>
                <a:gd name="T3" fmla="*/ 9 h 9"/>
                <a:gd name="T4" fmla="*/ 8 w 8"/>
                <a:gd name="T5" fmla="*/ 1 h 9"/>
                <a:gd name="T6" fmla="*/ 3 w 8"/>
                <a:gd name="T7" fmla="*/ 0 h 9"/>
                <a:gd name="T8" fmla="*/ 0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7"/>
                  </a:moveTo>
                  <a:lnTo>
                    <a:pt x="3" y="9"/>
                  </a:lnTo>
                  <a:lnTo>
                    <a:pt x="8" y="1"/>
                  </a:ln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2" name="Freeform 543">
              <a:extLst>
                <a:ext uri="{FF2B5EF4-FFF2-40B4-BE49-F238E27FC236}">
                  <a16:creationId xmlns:a16="http://schemas.microsoft.com/office/drawing/2014/main" id="{E7ECBA72-1EC8-42AD-8CD3-CBB94FDA9FA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6112" y="5574301"/>
              <a:ext cx="22327" cy="17543"/>
            </a:xfrm>
            <a:custGeom>
              <a:avLst/>
              <a:gdLst>
                <a:gd name="T0" fmla="*/ 7 w 14"/>
                <a:gd name="T1" fmla="*/ 11 h 11"/>
                <a:gd name="T2" fmla="*/ 14 w 14"/>
                <a:gd name="T3" fmla="*/ 9 h 11"/>
                <a:gd name="T4" fmla="*/ 0 w 14"/>
                <a:gd name="T5" fmla="*/ 0 h 11"/>
                <a:gd name="T6" fmla="*/ 7 w 1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7" y="11"/>
                  </a:moveTo>
                  <a:lnTo>
                    <a:pt x="14" y="9"/>
                  </a:lnTo>
                  <a:lnTo>
                    <a:pt x="0" y="0"/>
                  </a:lnTo>
                  <a:lnTo>
                    <a:pt x="7" y="1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3" name="Freeform 544">
              <a:extLst>
                <a:ext uri="{FF2B5EF4-FFF2-40B4-BE49-F238E27FC236}">
                  <a16:creationId xmlns:a16="http://schemas.microsoft.com/office/drawing/2014/main" id="{438CA4B9-8444-4555-8CBC-67F1FC3EB676}"/>
                </a:ext>
              </a:extLst>
            </p:cNvPr>
            <p:cNvSpPr>
              <a:spLocks/>
            </p:cNvSpPr>
            <p:nvPr/>
          </p:nvSpPr>
          <p:spPr bwMode="gray">
            <a:xfrm>
              <a:off x="6842233" y="5751322"/>
              <a:ext cx="14354" cy="22327"/>
            </a:xfrm>
            <a:custGeom>
              <a:avLst/>
              <a:gdLst>
                <a:gd name="T0" fmla="*/ 2 w 9"/>
                <a:gd name="T1" fmla="*/ 0 h 14"/>
                <a:gd name="T2" fmla="*/ 0 w 9"/>
                <a:gd name="T3" fmla="*/ 14 h 14"/>
                <a:gd name="T4" fmla="*/ 9 w 9"/>
                <a:gd name="T5" fmla="*/ 1 h 14"/>
                <a:gd name="T6" fmla="*/ 2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lnTo>
                    <a:pt x="0" y="14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4" name="Freeform 545">
              <a:extLst>
                <a:ext uri="{FF2B5EF4-FFF2-40B4-BE49-F238E27FC236}">
                  <a16:creationId xmlns:a16="http://schemas.microsoft.com/office/drawing/2014/main" id="{FF325E61-C3F9-463F-92EB-13FEC471469C}"/>
                </a:ext>
              </a:extLst>
            </p:cNvPr>
            <p:cNvSpPr>
              <a:spLocks/>
            </p:cNvSpPr>
            <p:nvPr/>
          </p:nvSpPr>
          <p:spPr bwMode="gray">
            <a:xfrm>
              <a:off x="7201067" y="5831061"/>
              <a:ext cx="11164" cy="15948"/>
            </a:xfrm>
            <a:custGeom>
              <a:avLst/>
              <a:gdLst>
                <a:gd name="T0" fmla="*/ 6 w 7"/>
                <a:gd name="T1" fmla="*/ 2 h 10"/>
                <a:gd name="T2" fmla="*/ 4 w 7"/>
                <a:gd name="T3" fmla="*/ 0 h 10"/>
                <a:gd name="T4" fmla="*/ 0 w 7"/>
                <a:gd name="T5" fmla="*/ 6 h 10"/>
                <a:gd name="T6" fmla="*/ 7 w 7"/>
                <a:gd name="T7" fmla="*/ 10 h 10"/>
                <a:gd name="T8" fmla="*/ 6 w 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2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7" y="1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5" name="Freeform 546">
              <a:extLst>
                <a:ext uri="{FF2B5EF4-FFF2-40B4-BE49-F238E27FC236}">
                  <a16:creationId xmlns:a16="http://schemas.microsoft.com/office/drawing/2014/main" id="{A9B4D273-FCE4-459E-BF1B-FAE3305A0F5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11757" y="5805544"/>
              <a:ext cx="44656" cy="36681"/>
            </a:xfrm>
            <a:custGeom>
              <a:avLst/>
              <a:gdLst>
                <a:gd name="T0" fmla="*/ 18 w 28"/>
                <a:gd name="T1" fmla="*/ 11 h 23"/>
                <a:gd name="T2" fmla="*/ 28 w 28"/>
                <a:gd name="T3" fmla="*/ 5 h 23"/>
                <a:gd name="T4" fmla="*/ 18 w 28"/>
                <a:gd name="T5" fmla="*/ 0 h 23"/>
                <a:gd name="T6" fmla="*/ 0 w 28"/>
                <a:gd name="T7" fmla="*/ 19 h 23"/>
                <a:gd name="T8" fmla="*/ 4 w 28"/>
                <a:gd name="T9" fmla="*/ 23 h 23"/>
                <a:gd name="T10" fmla="*/ 6 w 28"/>
                <a:gd name="T11" fmla="*/ 18 h 23"/>
                <a:gd name="T12" fmla="*/ 14 w 28"/>
                <a:gd name="T13" fmla="*/ 17 h 23"/>
                <a:gd name="T14" fmla="*/ 18 w 28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3">
                  <a:moveTo>
                    <a:pt x="18" y="11"/>
                  </a:moveTo>
                  <a:lnTo>
                    <a:pt x="28" y="5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14" y="17"/>
                  </a:lnTo>
                  <a:lnTo>
                    <a:pt x="18" y="1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6" name="Freeform 547">
              <a:extLst>
                <a:ext uri="{FF2B5EF4-FFF2-40B4-BE49-F238E27FC236}">
                  <a16:creationId xmlns:a16="http://schemas.microsoft.com/office/drawing/2014/main" id="{4D3CD8B8-5AC2-4645-80EC-C4F03054AD5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95982" y="5585464"/>
              <a:ext cx="19138" cy="12758"/>
            </a:xfrm>
            <a:custGeom>
              <a:avLst/>
              <a:gdLst>
                <a:gd name="T0" fmla="*/ 19 w 34"/>
                <a:gd name="T1" fmla="*/ 1 h 25"/>
                <a:gd name="T2" fmla="*/ 19 w 34"/>
                <a:gd name="T3" fmla="*/ 16 h 25"/>
                <a:gd name="T4" fmla="*/ 19 w 34"/>
                <a:gd name="T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5">
                  <a:moveTo>
                    <a:pt x="19" y="1"/>
                  </a:moveTo>
                  <a:cubicBezTo>
                    <a:pt x="4" y="0"/>
                    <a:pt x="0" y="11"/>
                    <a:pt x="19" y="16"/>
                  </a:cubicBezTo>
                  <a:cubicBezTo>
                    <a:pt x="33" y="25"/>
                    <a:pt x="34" y="2"/>
                    <a:pt x="19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7" name="Freeform 548">
              <a:extLst>
                <a:ext uri="{FF2B5EF4-FFF2-40B4-BE49-F238E27FC236}">
                  <a16:creationId xmlns:a16="http://schemas.microsoft.com/office/drawing/2014/main" id="{2D96D0D9-5305-4B65-83C6-940C10C72837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8010" y="5234609"/>
              <a:ext cx="594869" cy="696925"/>
            </a:xfrm>
            <a:custGeom>
              <a:avLst/>
              <a:gdLst>
                <a:gd name="T0" fmla="*/ 1090 w 1124"/>
                <a:gd name="T1" fmla="*/ 90 h 1316"/>
                <a:gd name="T2" fmla="*/ 1075 w 1124"/>
                <a:gd name="T3" fmla="*/ 9 h 1316"/>
                <a:gd name="T4" fmla="*/ 988 w 1124"/>
                <a:gd name="T5" fmla="*/ 108 h 1316"/>
                <a:gd name="T6" fmla="*/ 812 w 1124"/>
                <a:gd name="T7" fmla="*/ 107 h 1316"/>
                <a:gd name="T8" fmla="*/ 742 w 1124"/>
                <a:gd name="T9" fmla="*/ 81 h 1316"/>
                <a:gd name="T10" fmla="*/ 659 w 1124"/>
                <a:gd name="T11" fmla="*/ 92 h 1316"/>
                <a:gd name="T12" fmla="*/ 613 w 1124"/>
                <a:gd name="T13" fmla="*/ 132 h 1316"/>
                <a:gd name="T14" fmla="*/ 544 w 1124"/>
                <a:gd name="T15" fmla="*/ 156 h 1316"/>
                <a:gd name="T16" fmla="*/ 443 w 1124"/>
                <a:gd name="T17" fmla="*/ 170 h 1316"/>
                <a:gd name="T18" fmla="*/ 354 w 1124"/>
                <a:gd name="T19" fmla="*/ 215 h 1316"/>
                <a:gd name="T20" fmla="*/ 280 w 1124"/>
                <a:gd name="T21" fmla="*/ 277 h 1316"/>
                <a:gd name="T22" fmla="*/ 137 w 1124"/>
                <a:gd name="T23" fmla="*/ 308 h 1316"/>
                <a:gd name="T24" fmla="*/ 114 w 1124"/>
                <a:gd name="T25" fmla="*/ 399 h 1316"/>
                <a:gd name="T26" fmla="*/ 50 w 1124"/>
                <a:gd name="T27" fmla="*/ 495 h 1316"/>
                <a:gd name="T28" fmla="*/ 43 w 1124"/>
                <a:gd name="T29" fmla="*/ 560 h 1316"/>
                <a:gd name="T30" fmla="*/ 11 w 1124"/>
                <a:gd name="T31" fmla="*/ 605 h 1316"/>
                <a:gd name="T32" fmla="*/ 45 w 1124"/>
                <a:gd name="T33" fmla="*/ 683 h 1316"/>
                <a:gd name="T34" fmla="*/ 200 w 1124"/>
                <a:gd name="T35" fmla="*/ 736 h 1316"/>
                <a:gd name="T36" fmla="*/ 98 w 1124"/>
                <a:gd name="T37" fmla="*/ 838 h 1316"/>
                <a:gd name="T38" fmla="*/ 157 w 1124"/>
                <a:gd name="T39" fmla="*/ 841 h 1316"/>
                <a:gd name="T40" fmla="*/ 243 w 1124"/>
                <a:gd name="T41" fmla="*/ 857 h 1316"/>
                <a:gd name="T42" fmla="*/ 351 w 1124"/>
                <a:gd name="T43" fmla="*/ 858 h 1316"/>
                <a:gd name="T44" fmla="*/ 434 w 1124"/>
                <a:gd name="T45" fmla="*/ 850 h 1316"/>
                <a:gd name="T46" fmla="*/ 474 w 1124"/>
                <a:gd name="T47" fmla="*/ 875 h 1316"/>
                <a:gd name="T48" fmla="*/ 565 w 1124"/>
                <a:gd name="T49" fmla="*/ 918 h 1316"/>
                <a:gd name="T50" fmla="*/ 537 w 1124"/>
                <a:gd name="T51" fmla="*/ 955 h 1316"/>
                <a:gd name="T52" fmla="*/ 303 w 1124"/>
                <a:gd name="T53" fmla="*/ 921 h 1316"/>
                <a:gd name="T54" fmla="*/ 243 w 1124"/>
                <a:gd name="T55" fmla="*/ 1017 h 1316"/>
                <a:gd name="T56" fmla="*/ 335 w 1124"/>
                <a:gd name="T57" fmla="*/ 1205 h 1316"/>
                <a:gd name="T58" fmla="*/ 388 w 1124"/>
                <a:gd name="T59" fmla="*/ 1192 h 1316"/>
                <a:gd name="T60" fmla="*/ 466 w 1124"/>
                <a:gd name="T61" fmla="*/ 1295 h 1316"/>
                <a:gd name="T62" fmla="*/ 615 w 1124"/>
                <a:gd name="T63" fmla="*/ 1299 h 1316"/>
                <a:gd name="T64" fmla="*/ 559 w 1124"/>
                <a:gd name="T65" fmla="*/ 1143 h 1316"/>
                <a:gd name="T66" fmla="*/ 580 w 1124"/>
                <a:gd name="T67" fmla="*/ 1087 h 1316"/>
                <a:gd name="T68" fmla="*/ 664 w 1124"/>
                <a:gd name="T69" fmla="*/ 1045 h 1316"/>
                <a:gd name="T70" fmla="*/ 600 w 1124"/>
                <a:gd name="T71" fmla="*/ 984 h 1316"/>
                <a:gd name="T72" fmla="*/ 663 w 1124"/>
                <a:gd name="T73" fmla="*/ 915 h 1316"/>
                <a:gd name="T74" fmla="*/ 780 w 1124"/>
                <a:gd name="T75" fmla="*/ 974 h 1316"/>
                <a:gd name="T76" fmla="*/ 652 w 1124"/>
                <a:gd name="T77" fmla="*/ 815 h 1316"/>
                <a:gd name="T78" fmla="*/ 550 w 1124"/>
                <a:gd name="T79" fmla="*/ 764 h 1316"/>
                <a:gd name="T80" fmla="*/ 514 w 1124"/>
                <a:gd name="T81" fmla="*/ 732 h 1316"/>
                <a:gd name="T82" fmla="*/ 667 w 1124"/>
                <a:gd name="T83" fmla="*/ 823 h 1316"/>
                <a:gd name="T84" fmla="*/ 839 w 1124"/>
                <a:gd name="T85" fmla="*/ 912 h 1316"/>
                <a:gd name="T86" fmla="*/ 751 w 1124"/>
                <a:gd name="T87" fmla="*/ 781 h 1316"/>
                <a:gd name="T88" fmla="*/ 663 w 1124"/>
                <a:gd name="T89" fmla="*/ 750 h 1316"/>
                <a:gd name="T90" fmla="*/ 495 w 1124"/>
                <a:gd name="T91" fmla="*/ 651 h 1316"/>
                <a:gd name="T92" fmla="*/ 547 w 1124"/>
                <a:gd name="T93" fmla="*/ 668 h 1316"/>
                <a:gd name="T94" fmla="*/ 540 w 1124"/>
                <a:gd name="T95" fmla="*/ 584 h 1316"/>
                <a:gd name="T96" fmla="*/ 462 w 1124"/>
                <a:gd name="T97" fmla="*/ 484 h 1316"/>
                <a:gd name="T98" fmla="*/ 442 w 1124"/>
                <a:gd name="T99" fmla="*/ 353 h 1316"/>
                <a:gd name="T100" fmla="*/ 498 w 1124"/>
                <a:gd name="T101" fmla="*/ 341 h 1316"/>
                <a:gd name="T102" fmla="*/ 529 w 1124"/>
                <a:gd name="T103" fmla="*/ 396 h 1316"/>
                <a:gd name="T104" fmla="*/ 589 w 1124"/>
                <a:gd name="T105" fmla="*/ 475 h 1316"/>
                <a:gd name="T106" fmla="*/ 582 w 1124"/>
                <a:gd name="T107" fmla="*/ 402 h 1316"/>
                <a:gd name="T108" fmla="*/ 691 w 1124"/>
                <a:gd name="T109" fmla="*/ 465 h 1316"/>
                <a:gd name="T110" fmla="*/ 654 w 1124"/>
                <a:gd name="T111" fmla="*/ 364 h 1316"/>
                <a:gd name="T112" fmla="*/ 746 w 1124"/>
                <a:gd name="T113" fmla="*/ 414 h 1316"/>
                <a:gd name="T114" fmla="*/ 682 w 1124"/>
                <a:gd name="T115" fmla="*/ 342 h 1316"/>
                <a:gd name="T116" fmla="*/ 624 w 1124"/>
                <a:gd name="T117" fmla="*/ 289 h 1316"/>
                <a:gd name="T118" fmla="*/ 732 w 1124"/>
                <a:gd name="T119" fmla="*/ 230 h 1316"/>
                <a:gd name="T120" fmla="*/ 864 w 1124"/>
                <a:gd name="T121" fmla="*/ 190 h 1316"/>
                <a:gd name="T122" fmla="*/ 871 w 1124"/>
                <a:gd name="T123" fmla="*/ 202 h 1316"/>
                <a:gd name="T124" fmla="*/ 1034 w 1124"/>
                <a:gd name="T125" fmla="*/ 23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4" h="1316">
                  <a:moveTo>
                    <a:pt x="1082" y="181"/>
                  </a:moveTo>
                  <a:cubicBezTo>
                    <a:pt x="1090" y="166"/>
                    <a:pt x="1065" y="146"/>
                    <a:pt x="1065" y="146"/>
                  </a:cubicBezTo>
                  <a:cubicBezTo>
                    <a:pt x="1063" y="112"/>
                    <a:pt x="1063" y="112"/>
                    <a:pt x="1063" y="112"/>
                  </a:cubicBezTo>
                  <a:cubicBezTo>
                    <a:pt x="1090" y="90"/>
                    <a:pt x="1090" y="90"/>
                    <a:pt x="1090" y="90"/>
                  </a:cubicBezTo>
                  <a:cubicBezTo>
                    <a:pt x="1090" y="90"/>
                    <a:pt x="1108" y="95"/>
                    <a:pt x="1116" y="87"/>
                  </a:cubicBezTo>
                  <a:cubicBezTo>
                    <a:pt x="1124" y="80"/>
                    <a:pt x="1102" y="60"/>
                    <a:pt x="1099" y="52"/>
                  </a:cubicBezTo>
                  <a:cubicBezTo>
                    <a:pt x="1096" y="44"/>
                    <a:pt x="1097" y="21"/>
                    <a:pt x="1097" y="21"/>
                  </a:cubicBezTo>
                  <a:cubicBezTo>
                    <a:pt x="1075" y="9"/>
                    <a:pt x="1075" y="9"/>
                    <a:pt x="1075" y="9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1049" y="0"/>
                    <a:pt x="1011" y="2"/>
                    <a:pt x="1000" y="9"/>
                  </a:cubicBezTo>
                  <a:cubicBezTo>
                    <a:pt x="992" y="20"/>
                    <a:pt x="1028" y="41"/>
                    <a:pt x="1027" y="72"/>
                  </a:cubicBezTo>
                  <a:cubicBezTo>
                    <a:pt x="1022" y="98"/>
                    <a:pt x="988" y="108"/>
                    <a:pt x="988" y="108"/>
                  </a:cubicBezTo>
                  <a:cubicBezTo>
                    <a:pt x="966" y="103"/>
                    <a:pt x="966" y="103"/>
                    <a:pt x="966" y="103"/>
                  </a:cubicBezTo>
                  <a:cubicBezTo>
                    <a:pt x="966" y="103"/>
                    <a:pt x="882" y="141"/>
                    <a:pt x="878" y="141"/>
                  </a:cubicBezTo>
                  <a:cubicBezTo>
                    <a:pt x="870" y="144"/>
                    <a:pt x="860" y="125"/>
                    <a:pt x="860" y="125"/>
                  </a:cubicBezTo>
                  <a:cubicBezTo>
                    <a:pt x="812" y="107"/>
                    <a:pt x="812" y="107"/>
                    <a:pt x="812" y="107"/>
                  </a:cubicBezTo>
                  <a:cubicBezTo>
                    <a:pt x="793" y="125"/>
                    <a:pt x="793" y="125"/>
                    <a:pt x="793" y="125"/>
                  </a:cubicBezTo>
                  <a:cubicBezTo>
                    <a:pt x="775" y="102"/>
                    <a:pt x="775" y="102"/>
                    <a:pt x="775" y="102"/>
                  </a:cubicBezTo>
                  <a:cubicBezTo>
                    <a:pt x="760" y="105"/>
                    <a:pt x="760" y="105"/>
                    <a:pt x="760" y="105"/>
                  </a:cubicBezTo>
                  <a:cubicBezTo>
                    <a:pt x="742" y="81"/>
                    <a:pt x="742" y="81"/>
                    <a:pt x="742" y="81"/>
                  </a:cubicBezTo>
                  <a:cubicBezTo>
                    <a:pt x="742" y="81"/>
                    <a:pt x="716" y="91"/>
                    <a:pt x="708" y="98"/>
                  </a:cubicBezTo>
                  <a:cubicBezTo>
                    <a:pt x="700" y="102"/>
                    <a:pt x="690" y="82"/>
                    <a:pt x="690" y="82"/>
                  </a:cubicBezTo>
                  <a:cubicBezTo>
                    <a:pt x="682" y="93"/>
                    <a:pt x="682" y="93"/>
                    <a:pt x="682" y="93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62" y="112"/>
                    <a:pt x="662" y="112"/>
                    <a:pt x="662" y="112"/>
                  </a:cubicBezTo>
                  <a:cubicBezTo>
                    <a:pt x="643" y="126"/>
                    <a:pt x="643" y="126"/>
                    <a:pt x="643" y="126"/>
                  </a:cubicBezTo>
                  <a:cubicBezTo>
                    <a:pt x="636" y="114"/>
                    <a:pt x="636" y="114"/>
                    <a:pt x="636" y="114"/>
                  </a:cubicBezTo>
                  <a:cubicBezTo>
                    <a:pt x="613" y="132"/>
                    <a:pt x="613" y="132"/>
                    <a:pt x="613" y="132"/>
                  </a:cubicBezTo>
                  <a:cubicBezTo>
                    <a:pt x="601" y="135"/>
                    <a:pt x="601" y="135"/>
                    <a:pt x="601" y="135"/>
                  </a:cubicBezTo>
                  <a:cubicBezTo>
                    <a:pt x="593" y="143"/>
                    <a:pt x="593" y="143"/>
                    <a:pt x="593" y="143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44" y="156"/>
                    <a:pt x="544" y="156"/>
                    <a:pt x="544" y="156"/>
                  </a:cubicBezTo>
                  <a:cubicBezTo>
                    <a:pt x="526" y="147"/>
                    <a:pt x="526" y="147"/>
                    <a:pt x="526" y="147"/>
                  </a:cubicBezTo>
                  <a:cubicBezTo>
                    <a:pt x="510" y="165"/>
                    <a:pt x="510" y="165"/>
                    <a:pt x="510" y="165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8"/>
                    <a:pt x="443" y="158"/>
                    <a:pt x="443" y="170"/>
                  </a:cubicBezTo>
                  <a:cubicBezTo>
                    <a:pt x="438" y="185"/>
                    <a:pt x="440" y="220"/>
                    <a:pt x="440" y="220"/>
                  </a:cubicBezTo>
                  <a:cubicBezTo>
                    <a:pt x="426" y="207"/>
                    <a:pt x="426" y="207"/>
                    <a:pt x="426" y="207"/>
                  </a:cubicBezTo>
                  <a:cubicBezTo>
                    <a:pt x="421" y="222"/>
                    <a:pt x="421" y="222"/>
                    <a:pt x="421" y="222"/>
                  </a:cubicBezTo>
                  <a:cubicBezTo>
                    <a:pt x="354" y="215"/>
                    <a:pt x="354" y="215"/>
                    <a:pt x="354" y="215"/>
                  </a:cubicBezTo>
                  <a:cubicBezTo>
                    <a:pt x="339" y="226"/>
                    <a:pt x="339" y="226"/>
                    <a:pt x="339" y="226"/>
                  </a:cubicBezTo>
                  <a:cubicBezTo>
                    <a:pt x="317" y="221"/>
                    <a:pt x="317" y="221"/>
                    <a:pt x="317" y="221"/>
                  </a:cubicBezTo>
                  <a:cubicBezTo>
                    <a:pt x="317" y="221"/>
                    <a:pt x="302" y="224"/>
                    <a:pt x="294" y="236"/>
                  </a:cubicBezTo>
                  <a:cubicBezTo>
                    <a:pt x="285" y="250"/>
                    <a:pt x="292" y="266"/>
                    <a:pt x="280" y="277"/>
                  </a:cubicBezTo>
                  <a:cubicBezTo>
                    <a:pt x="269" y="284"/>
                    <a:pt x="246" y="294"/>
                    <a:pt x="246" y="294"/>
                  </a:cubicBezTo>
                  <a:cubicBezTo>
                    <a:pt x="246" y="294"/>
                    <a:pt x="231" y="290"/>
                    <a:pt x="224" y="290"/>
                  </a:cubicBezTo>
                  <a:cubicBezTo>
                    <a:pt x="213" y="289"/>
                    <a:pt x="193" y="307"/>
                    <a:pt x="193" y="307"/>
                  </a:cubicBezTo>
                  <a:cubicBezTo>
                    <a:pt x="137" y="308"/>
                    <a:pt x="137" y="308"/>
                    <a:pt x="137" y="308"/>
                  </a:cubicBezTo>
                  <a:cubicBezTo>
                    <a:pt x="136" y="335"/>
                    <a:pt x="136" y="335"/>
                    <a:pt x="136" y="335"/>
                  </a:cubicBezTo>
                  <a:cubicBezTo>
                    <a:pt x="136" y="335"/>
                    <a:pt x="150" y="347"/>
                    <a:pt x="153" y="363"/>
                  </a:cubicBezTo>
                  <a:cubicBezTo>
                    <a:pt x="152" y="378"/>
                    <a:pt x="133" y="396"/>
                    <a:pt x="133" y="396"/>
                  </a:cubicBezTo>
                  <a:cubicBezTo>
                    <a:pt x="133" y="396"/>
                    <a:pt x="122" y="396"/>
                    <a:pt x="114" y="399"/>
                  </a:cubicBezTo>
                  <a:cubicBezTo>
                    <a:pt x="102" y="406"/>
                    <a:pt x="109" y="429"/>
                    <a:pt x="109" y="429"/>
                  </a:cubicBezTo>
                  <a:cubicBezTo>
                    <a:pt x="97" y="448"/>
                    <a:pt x="97" y="448"/>
                    <a:pt x="97" y="448"/>
                  </a:cubicBezTo>
                  <a:cubicBezTo>
                    <a:pt x="97" y="448"/>
                    <a:pt x="103" y="471"/>
                    <a:pt x="87" y="490"/>
                  </a:cubicBezTo>
                  <a:cubicBezTo>
                    <a:pt x="68" y="504"/>
                    <a:pt x="61" y="492"/>
                    <a:pt x="50" y="495"/>
                  </a:cubicBezTo>
                  <a:cubicBezTo>
                    <a:pt x="38" y="499"/>
                    <a:pt x="41" y="510"/>
                    <a:pt x="41" y="510"/>
                  </a:cubicBezTo>
                  <a:cubicBezTo>
                    <a:pt x="41" y="510"/>
                    <a:pt x="30" y="506"/>
                    <a:pt x="26" y="521"/>
                  </a:cubicBezTo>
                  <a:cubicBezTo>
                    <a:pt x="22" y="532"/>
                    <a:pt x="40" y="545"/>
                    <a:pt x="40" y="545"/>
                  </a:cubicBezTo>
                  <a:cubicBezTo>
                    <a:pt x="43" y="560"/>
                    <a:pt x="43" y="560"/>
                    <a:pt x="43" y="560"/>
                  </a:cubicBezTo>
                  <a:cubicBezTo>
                    <a:pt x="43" y="560"/>
                    <a:pt x="28" y="556"/>
                    <a:pt x="28" y="559"/>
                  </a:cubicBezTo>
                  <a:cubicBezTo>
                    <a:pt x="24" y="567"/>
                    <a:pt x="27" y="578"/>
                    <a:pt x="27" y="578"/>
                  </a:cubicBezTo>
                  <a:cubicBezTo>
                    <a:pt x="27" y="578"/>
                    <a:pt x="8" y="597"/>
                    <a:pt x="0" y="596"/>
                  </a:cubicBezTo>
                  <a:cubicBezTo>
                    <a:pt x="11" y="605"/>
                    <a:pt x="11" y="605"/>
                    <a:pt x="11" y="605"/>
                  </a:cubicBezTo>
                  <a:cubicBezTo>
                    <a:pt x="10" y="624"/>
                    <a:pt x="10" y="624"/>
                    <a:pt x="10" y="624"/>
                  </a:cubicBezTo>
                  <a:cubicBezTo>
                    <a:pt x="28" y="632"/>
                    <a:pt x="28" y="632"/>
                    <a:pt x="28" y="632"/>
                  </a:cubicBezTo>
                  <a:cubicBezTo>
                    <a:pt x="24" y="651"/>
                    <a:pt x="24" y="651"/>
                    <a:pt x="24" y="651"/>
                  </a:cubicBezTo>
                  <a:cubicBezTo>
                    <a:pt x="45" y="683"/>
                    <a:pt x="45" y="683"/>
                    <a:pt x="45" y="683"/>
                  </a:cubicBezTo>
                  <a:cubicBezTo>
                    <a:pt x="75" y="688"/>
                    <a:pt x="75" y="688"/>
                    <a:pt x="75" y="688"/>
                  </a:cubicBezTo>
                  <a:cubicBezTo>
                    <a:pt x="124" y="751"/>
                    <a:pt x="124" y="751"/>
                    <a:pt x="124" y="751"/>
                  </a:cubicBezTo>
                  <a:cubicBezTo>
                    <a:pt x="147" y="730"/>
                    <a:pt x="147" y="730"/>
                    <a:pt x="147" y="730"/>
                  </a:cubicBezTo>
                  <a:cubicBezTo>
                    <a:pt x="200" y="736"/>
                    <a:pt x="200" y="736"/>
                    <a:pt x="200" y="736"/>
                  </a:cubicBezTo>
                  <a:cubicBezTo>
                    <a:pt x="206" y="759"/>
                    <a:pt x="206" y="759"/>
                    <a:pt x="206" y="759"/>
                  </a:cubicBezTo>
                  <a:cubicBezTo>
                    <a:pt x="158" y="745"/>
                    <a:pt x="158" y="745"/>
                    <a:pt x="158" y="745"/>
                  </a:cubicBezTo>
                  <a:cubicBezTo>
                    <a:pt x="158" y="745"/>
                    <a:pt x="123" y="767"/>
                    <a:pt x="108" y="781"/>
                  </a:cubicBezTo>
                  <a:cubicBezTo>
                    <a:pt x="92" y="796"/>
                    <a:pt x="87" y="830"/>
                    <a:pt x="98" y="838"/>
                  </a:cubicBezTo>
                  <a:cubicBezTo>
                    <a:pt x="112" y="850"/>
                    <a:pt x="124" y="824"/>
                    <a:pt x="129" y="809"/>
                  </a:cubicBezTo>
                  <a:cubicBezTo>
                    <a:pt x="137" y="794"/>
                    <a:pt x="148" y="791"/>
                    <a:pt x="148" y="791"/>
                  </a:cubicBezTo>
                  <a:cubicBezTo>
                    <a:pt x="162" y="811"/>
                    <a:pt x="162" y="811"/>
                    <a:pt x="162" y="811"/>
                  </a:cubicBezTo>
                  <a:cubicBezTo>
                    <a:pt x="157" y="841"/>
                    <a:pt x="157" y="841"/>
                    <a:pt x="157" y="841"/>
                  </a:cubicBezTo>
                  <a:cubicBezTo>
                    <a:pt x="180" y="831"/>
                    <a:pt x="180" y="831"/>
                    <a:pt x="180" y="831"/>
                  </a:cubicBezTo>
                  <a:cubicBezTo>
                    <a:pt x="194" y="850"/>
                    <a:pt x="194" y="850"/>
                    <a:pt x="194" y="850"/>
                  </a:cubicBezTo>
                  <a:cubicBezTo>
                    <a:pt x="194" y="850"/>
                    <a:pt x="178" y="884"/>
                    <a:pt x="207" y="889"/>
                  </a:cubicBezTo>
                  <a:cubicBezTo>
                    <a:pt x="237" y="898"/>
                    <a:pt x="243" y="857"/>
                    <a:pt x="243" y="857"/>
                  </a:cubicBezTo>
                  <a:cubicBezTo>
                    <a:pt x="275" y="896"/>
                    <a:pt x="275" y="896"/>
                    <a:pt x="275" y="896"/>
                  </a:cubicBezTo>
                  <a:cubicBezTo>
                    <a:pt x="275" y="896"/>
                    <a:pt x="286" y="885"/>
                    <a:pt x="294" y="878"/>
                  </a:cubicBezTo>
                  <a:cubicBezTo>
                    <a:pt x="305" y="875"/>
                    <a:pt x="320" y="879"/>
                    <a:pt x="320" y="879"/>
                  </a:cubicBezTo>
                  <a:cubicBezTo>
                    <a:pt x="320" y="879"/>
                    <a:pt x="336" y="857"/>
                    <a:pt x="351" y="858"/>
                  </a:cubicBezTo>
                  <a:cubicBezTo>
                    <a:pt x="366" y="859"/>
                    <a:pt x="403" y="868"/>
                    <a:pt x="403" y="868"/>
                  </a:cubicBezTo>
                  <a:cubicBezTo>
                    <a:pt x="411" y="865"/>
                    <a:pt x="411" y="865"/>
                    <a:pt x="411" y="865"/>
                  </a:cubicBezTo>
                  <a:cubicBezTo>
                    <a:pt x="444" y="870"/>
                    <a:pt x="444" y="870"/>
                    <a:pt x="444" y="870"/>
                  </a:cubicBezTo>
                  <a:cubicBezTo>
                    <a:pt x="434" y="850"/>
                    <a:pt x="434" y="850"/>
                    <a:pt x="434" y="850"/>
                  </a:cubicBezTo>
                  <a:cubicBezTo>
                    <a:pt x="442" y="843"/>
                    <a:pt x="442" y="843"/>
                    <a:pt x="442" y="843"/>
                  </a:cubicBezTo>
                  <a:cubicBezTo>
                    <a:pt x="467" y="860"/>
                    <a:pt x="467" y="860"/>
                    <a:pt x="467" y="860"/>
                  </a:cubicBezTo>
                  <a:cubicBezTo>
                    <a:pt x="463" y="875"/>
                    <a:pt x="463" y="875"/>
                    <a:pt x="463" y="875"/>
                  </a:cubicBezTo>
                  <a:cubicBezTo>
                    <a:pt x="474" y="875"/>
                    <a:pt x="474" y="875"/>
                    <a:pt x="474" y="875"/>
                  </a:cubicBezTo>
                  <a:cubicBezTo>
                    <a:pt x="497" y="853"/>
                    <a:pt x="497" y="853"/>
                    <a:pt x="497" y="853"/>
                  </a:cubicBezTo>
                  <a:cubicBezTo>
                    <a:pt x="518" y="885"/>
                    <a:pt x="518" y="885"/>
                    <a:pt x="518" y="885"/>
                  </a:cubicBezTo>
                  <a:cubicBezTo>
                    <a:pt x="518" y="885"/>
                    <a:pt x="571" y="884"/>
                    <a:pt x="589" y="892"/>
                  </a:cubicBezTo>
                  <a:cubicBezTo>
                    <a:pt x="607" y="901"/>
                    <a:pt x="565" y="918"/>
                    <a:pt x="565" y="918"/>
                  </a:cubicBezTo>
                  <a:cubicBezTo>
                    <a:pt x="550" y="917"/>
                    <a:pt x="550" y="917"/>
                    <a:pt x="550" y="917"/>
                  </a:cubicBezTo>
                  <a:cubicBezTo>
                    <a:pt x="535" y="935"/>
                    <a:pt x="535" y="935"/>
                    <a:pt x="535" y="935"/>
                  </a:cubicBezTo>
                  <a:cubicBezTo>
                    <a:pt x="546" y="944"/>
                    <a:pt x="546" y="944"/>
                    <a:pt x="546" y="944"/>
                  </a:cubicBezTo>
                  <a:cubicBezTo>
                    <a:pt x="537" y="955"/>
                    <a:pt x="537" y="955"/>
                    <a:pt x="537" y="955"/>
                  </a:cubicBezTo>
                  <a:cubicBezTo>
                    <a:pt x="537" y="955"/>
                    <a:pt x="498" y="918"/>
                    <a:pt x="479" y="917"/>
                  </a:cubicBezTo>
                  <a:cubicBezTo>
                    <a:pt x="465" y="913"/>
                    <a:pt x="409" y="903"/>
                    <a:pt x="409" y="903"/>
                  </a:cubicBezTo>
                  <a:cubicBezTo>
                    <a:pt x="409" y="903"/>
                    <a:pt x="372" y="882"/>
                    <a:pt x="350" y="881"/>
                  </a:cubicBezTo>
                  <a:cubicBezTo>
                    <a:pt x="324" y="876"/>
                    <a:pt x="303" y="921"/>
                    <a:pt x="303" y="921"/>
                  </a:cubicBezTo>
                  <a:cubicBezTo>
                    <a:pt x="251" y="918"/>
                    <a:pt x="251" y="918"/>
                    <a:pt x="251" y="918"/>
                  </a:cubicBezTo>
                  <a:cubicBezTo>
                    <a:pt x="245" y="964"/>
                    <a:pt x="245" y="964"/>
                    <a:pt x="245" y="964"/>
                  </a:cubicBezTo>
                  <a:cubicBezTo>
                    <a:pt x="245" y="964"/>
                    <a:pt x="211" y="977"/>
                    <a:pt x="210" y="1000"/>
                  </a:cubicBezTo>
                  <a:cubicBezTo>
                    <a:pt x="209" y="1023"/>
                    <a:pt x="243" y="1017"/>
                    <a:pt x="243" y="1017"/>
                  </a:cubicBezTo>
                  <a:cubicBezTo>
                    <a:pt x="253" y="1048"/>
                    <a:pt x="253" y="1048"/>
                    <a:pt x="253" y="1048"/>
                  </a:cubicBezTo>
                  <a:cubicBezTo>
                    <a:pt x="253" y="1048"/>
                    <a:pt x="290" y="1054"/>
                    <a:pt x="315" y="1082"/>
                  </a:cubicBezTo>
                  <a:cubicBezTo>
                    <a:pt x="343" y="1110"/>
                    <a:pt x="312" y="1135"/>
                    <a:pt x="304" y="1162"/>
                  </a:cubicBezTo>
                  <a:cubicBezTo>
                    <a:pt x="299" y="1184"/>
                    <a:pt x="335" y="1205"/>
                    <a:pt x="335" y="1205"/>
                  </a:cubicBezTo>
                  <a:cubicBezTo>
                    <a:pt x="334" y="1220"/>
                    <a:pt x="334" y="1220"/>
                    <a:pt x="334" y="1220"/>
                  </a:cubicBezTo>
                  <a:cubicBezTo>
                    <a:pt x="371" y="1245"/>
                    <a:pt x="371" y="1245"/>
                    <a:pt x="371" y="1245"/>
                  </a:cubicBezTo>
                  <a:cubicBezTo>
                    <a:pt x="386" y="1234"/>
                    <a:pt x="386" y="1234"/>
                    <a:pt x="386" y="1234"/>
                  </a:cubicBezTo>
                  <a:cubicBezTo>
                    <a:pt x="386" y="1234"/>
                    <a:pt x="376" y="1219"/>
                    <a:pt x="388" y="1192"/>
                  </a:cubicBezTo>
                  <a:cubicBezTo>
                    <a:pt x="397" y="1162"/>
                    <a:pt x="426" y="1187"/>
                    <a:pt x="426" y="1187"/>
                  </a:cubicBezTo>
                  <a:cubicBezTo>
                    <a:pt x="425" y="1206"/>
                    <a:pt x="425" y="1206"/>
                    <a:pt x="425" y="1206"/>
                  </a:cubicBezTo>
                  <a:cubicBezTo>
                    <a:pt x="425" y="1206"/>
                    <a:pt x="443" y="1214"/>
                    <a:pt x="461" y="1238"/>
                  </a:cubicBezTo>
                  <a:cubicBezTo>
                    <a:pt x="479" y="1258"/>
                    <a:pt x="466" y="1295"/>
                    <a:pt x="466" y="1295"/>
                  </a:cubicBezTo>
                  <a:cubicBezTo>
                    <a:pt x="495" y="1316"/>
                    <a:pt x="495" y="1316"/>
                    <a:pt x="495" y="1316"/>
                  </a:cubicBezTo>
                  <a:cubicBezTo>
                    <a:pt x="495" y="1316"/>
                    <a:pt x="487" y="1239"/>
                    <a:pt x="518" y="1218"/>
                  </a:cubicBezTo>
                  <a:cubicBezTo>
                    <a:pt x="549" y="1196"/>
                    <a:pt x="551" y="1242"/>
                    <a:pt x="551" y="1242"/>
                  </a:cubicBezTo>
                  <a:cubicBezTo>
                    <a:pt x="615" y="1299"/>
                    <a:pt x="615" y="1299"/>
                    <a:pt x="615" y="1299"/>
                  </a:cubicBezTo>
                  <a:cubicBezTo>
                    <a:pt x="627" y="1292"/>
                    <a:pt x="627" y="1292"/>
                    <a:pt x="627" y="1292"/>
                  </a:cubicBezTo>
                  <a:cubicBezTo>
                    <a:pt x="599" y="1244"/>
                    <a:pt x="599" y="1244"/>
                    <a:pt x="599" y="1244"/>
                  </a:cubicBezTo>
                  <a:cubicBezTo>
                    <a:pt x="600" y="1218"/>
                    <a:pt x="600" y="1218"/>
                    <a:pt x="600" y="1218"/>
                  </a:cubicBezTo>
                  <a:cubicBezTo>
                    <a:pt x="559" y="1143"/>
                    <a:pt x="559" y="1143"/>
                    <a:pt x="559" y="1143"/>
                  </a:cubicBezTo>
                  <a:cubicBezTo>
                    <a:pt x="556" y="1112"/>
                    <a:pt x="556" y="1112"/>
                    <a:pt x="556" y="1112"/>
                  </a:cubicBezTo>
                  <a:cubicBezTo>
                    <a:pt x="518" y="1046"/>
                    <a:pt x="518" y="1046"/>
                    <a:pt x="518" y="1046"/>
                  </a:cubicBezTo>
                  <a:cubicBezTo>
                    <a:pt x="589" y="1064"/>
                    <a:pt x="589" y="1064"/>
                    <a:pt x="589" y="1064"/>
                  </a:cubicBezTo>
                  <a:cubicBezTo>
                    <a:pt x="580" y="1087"/>
                    <a:pt x="580" y="1087"/>
                    <a:pt x="580" y="1087"/>
                  </a:cubicBezTo>
                  <a:cubicBezTo>
                    <a:pt x="610" y="1096"/>
                    <a:pt x="610" y="1096"/>
                    <a:pt x="610" y="1096"/>
                  </a:cubicBezTo>
                  <a:cubicBezTo>
                    <a:pt x="630" y="1066"/>
                    <a:pt x="630" y="1066"/>
                    <a:pt x="630" y="1066"/>
                  </a:cubicBezTo>
                  <a:cubicBezTo>
                    <a:pt x="644" y="1071"/>
                    <a:pt x="644" y="1071"/>
                    <a:pt x="644" y="1071"/>
                  </a:cubicBezTo>
                  <a:cubicBezTo>
                    <a:pt x="664" y="1045"/>
                    <a:pt x="664" y="1045"/>
                    <a:pt x="664" y="1045"/>
                  </a:cubicBezTo>
                  <a:cubicBezTo>
                    <a:pt x="646" y="1044"/>
                    <a:pt x="646" y="1044"/>
                    <a:pt x="646" y="1044"/>
                  </a:cubicBezTo>
                  <a:cubicBezTo>
                    <a:pt x="632" y="1009"/>
                    <a:pt x="632" y="1009"/>
                    <a:pt x="632" y="1009"/>
                  </a:cubicBezTo>
                  <a:cubicBezTo>
                    <a:pt x="632" y="1009"/>
                    <a:pt x="609" y="1023"/>
                    <a:pt x="598" y="1015"/>
                  </a:cubicBezTo>
                  <a:cubicBezTo>
                    <a:pt x="584" y="1003"/>
                    <a:pt x="599" y="996"/>
                    <a:pt x="600" y="984"/>
                  </a:cubicBezTo>
                  <a:cubicBezTo>
                    <a:pt x="600" y="969"/>
                    <a:pt x="574" y="972"/>
                    <a:pt x="567" y="964"/>
                  </a:cubicBezTo>
                  <a:cubicBezTo>
                    <a:pt x="560" y="960"/>
                    <a:pt x="583" y="953"/>
                    <a:pt x="583" y="953"/>
                  </a:cubicBezTo>
                  <a:cubicBezTo>
                    <a:pt x="624" y="936"/>
                    <a:pt x="624" y="936"/>
                    <a:pt x="624" y="936"/>
                  </a:cubicBezTo>
                  <a:cubicBezTo>
                    <a:pt x="663" y="915"/>
                    <a:pt x="663" y="915"/>
                    <a:pt x="663" y="915"/>
                  </a:cubicBezTo>
                  <a:cubicBezTo>
                    <a:pt x="666" y="934"/>
                    <a:pt x="666" y="934"/>
                    <a:pt x="666" y="934"/>
                  </a:cubicBezTo>
                  <a:cubicBezTo>
                    <a:pt x="688" y="935"/>
                    <a:pt x="688" y="935"/>
                    <a:pt x="688" y="935"/>
                  </a:cubicBezTo>
                  <a:cubicBezTo>
                    <a:pt x="688" y="935"/>
                    <a:pt x="731" y="987"/>
                    <a:pt x="753" y="996"/>
                  </a:cubicBezTo>
                  <a:cubicBezTo>
                    <a:pt x="771" y="1004"/>
                    <a:pt x="780" y="974"/>
                    <a:pt x="780" y="974"/>
                  </a:cubicBezTo>
                  <a:cubicBezTo>
                    <a:pt x="780" y="974"/>
                    <a:pt x="755" y="954"/>
                    <a:pt x="749" y="923"/>
                  </a:cubicBezTo>
                  <a:cubicBezTo>
                    <a:pt x="742" y="896"/>
                    <a:pt x="751" y="877"/>
                    <a:pt x="751" y="862"/>
                  </a:cubicBezTo>
                  <a:cubicBezTo>
                    <a:pt x="752" y="846"/>
                    <a:pt x="681" y="839"/>
                    <a:pt x="666" y="838"/>
                  </a:cubicBezTo>
                  <a:cubicBezTo>
                    <a:pt x="652" y="834"/>
                    <a:pt x="652" y="815"/>
                    <a:pt x="652" y="815"/>
                  </a:cubicBezTo>
                  <a:cubicBezTo>
                    <a:pt x="652" y="815"/>
                    <a:pt x="637" y="822"/>
                    <a:pt x="626" y="814"/>
                  </a:cubicBezTo>
                  <a:cubicBezTo>
                    <a:pt x="615" y="809"/>
                    <a:pt x="580" y="773"/>
                    <a:pt x="580" y="773"/>
                  </a:cubicBezTo>
                  <a:cubicBezTo>
                    <a:pt x="580" y="773"/>
                    <a:pt x="568" y="788"/>
                    <a:pt x="564" y="788"/>
                  </a:cubicBezTo>
                  <a:cubicBezTo>
                    <a:pt x="556" y="787"/>
                    <a:pt x="550" y="764"/>
                    <a:pt x="550" y="764"/>
                  </a:cubicBezTo>
                  <a:cubicBezTo>
                    <a:pt x="494" y="758"/>
                    <a:pt x="494" y="758"/>
                    <a:pt x="494" y="758"/>
                  </a:cubicBezTo>
                  <a:cubicBezTo>
                    <a:pt x="491" y="742"/>
                    <a:pt x="491" y="742"/>
                    <a:pt x="491" y="742"/>
                  </a:cubicBezTo>
                  <a:cubicBezTo>
                    <a:pt x="491" y="742"/>
                    <a:pt x="464" y="752"/>
                    <a:pt x="465" y="737"/>
                  </a:cubicBezTo>
                  <a:cubicBezTo>
                    <a:pt x="466" y="722"/>
                    <a:pt x="514" y="732"/>
                    <a:pt x="514" y="732"/>
                  </a:cubicBezTo>
                  <a:cubicBezTo>
                    <a:pt x="514" y="732"/>
                    <a:pt x="548" y="733"/>
                    <a:pt x="581" y="743"/>
                  </a:cubicBezTo>
                  <a:cubicBezTo>
                    <a:pt x="614" y="756"/>
                    <a:pt x="639" y="784"/>
                    <a:pt x="639" y="784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60" y="815"/>
                    <a:pt x="667" y="823"/>
                  </a:cubicBezTo>
                  <a:cubicBezTo>
                    <a:pt x="674" y="831"/>
                    <a:pt x="689" y="824"/>
                    <a:pt x="697" y="825"/>
                  </a:cubicBezTo>
                  <a:cubicBezTo>
                    <a:pt x="704" y="825"/>
                    <a:pt x="734" y="826"/>
                    <a:pt x="756" y="843"/>
                  </a:cubicBezTo>
                  <a:cubicBezTo>
                    <a:pt x="777" y="863"/>
                    <a:pt x="801" y="914"/>
                    <a:pt x="801" y="914"/>
                  </a:cubicBezTo>
                  <a:cubicBezTo>
                    <a:pt x="801" y="914"/>
                    <a:pt x="831" y="919"/>
                    <a:pt x="839" y="912"/>
                  </a:cubicBezTo>
                  <a:cubicBezTo>
                    <a:pt x="846" y="908"/>
                    <a:pt x="841" y="866"/>
                    <a:pt x="841" y="866"/>
                  </a:cubicBezTo>
                  <a:cubicBezTo>
                    <a:pt x="841" y="866"/>
                    <a:pt x="799" y="872"/>
                    <a:pt x="786" y="844"/>
                  </a:cubicBezTo>
                  <a:cubicBezTo>
                    <a:pt x="768" y="817"/>
                    <a:pt x="773" y="790"/>
                    <a:pt x="773" y="790"/>
                  </a:cubicBezTo>
                  <a:cubicBezTo>
                    <a:pt x="751" y="781"/>
                    <a:pt x="751" y="781"/>
                    <a:pt x="751" y="781"/>
                  </a:cubicBezTo>
                  <a:cubicBezTo>
                    <a:pt x="745" y="754"/>
                    <a:pt x="745" y="754"/>
                    <a:pt x="745" y="754"/>
                  </a:cubicBezTo>
                  <a:cubicBezTo>
                    <a:pt x="745" y="754"/>
                    <a:pt x="730" y="761"/>
                    <a:pt x="707" y="760"/>
                  </a:cubicBezTo>
                  <a:cubicBezTo>
                    <a:pt x="681" y="759"/>
                    <a:pt x="674" y="743"/>
                    <a:pt x="674" y="743"/>
                  </a:cubicBezTo>
                  <a:cubicBezTo>
                    <a:pt x="663" y="750"/>
                    <a:pt x="663" y="750"/>
                    <a:pt x="663" y="750"/>
                  </a:cubicBezTo>
                  <a:cubicBezTo>
                    <a:pt x="619" y="721"/>
                    <a:pt x="619" y="721"/>
                    <a:pt x="619" y="721"/>
                  </a:cubicBezTo>
                  <a:cubicBezTo>
                    <a:pt x="619" y="721"/>
                    <a:pt x="606" y="686"/>
                    <a:pt x="595" y="682"/>
                  </a:cubicBezTo>
                  <a:cubicBezTo>
                    <a:pt x="580" y="678"/>
                    <a:pt x="553" y="699"/>
                    <a:pt x="538" y="695"/>
                  </a:cubicBezTo>
                  <a:cubicBezTo>
                    <a:pt x="523" y="690"/>
                    <a:pt x="499" y="662"/>
                    <a:pt x="495" y="651"/>
                  </a:cubicBezTo>
                  <a:cubicBezTo>
                    <a:pt x="492" y="639"/>
                    <a:pt x="518" y="636"/>
                    <a:pt x="518" y="636"/>
                  </a:cubicBezTo>
                  <a:cubicBezTo>
                    <a:pt x="515" y="629"/>
                    <a:pt x="515" y="629"/>
                    <a:pt x="515" y="629"/>
                  </a:cubicBezTo>
                  <a:cubicBezTo>
                    <a:pt x="515" y="629"/>
                    <a:pt x="553" y="627"/>
                    <a:pt x="563" y="646"/>
                  </a:cubicBezTo>
                  <a:cubicBezTo>
                    <a:pt x="577" y="666"/>
                    <a:pt x="547" y="668"/>
                    <a:pt x="547" y="668"/>
                  </a:cubicBezTo>
                  <a:cubicBezTo>
                    <a:pt x="550" y="684"/>
                    <a:pt x="550" y="684"/>
                    <a:pt x="550" y="684"/>
                  </a:cubicBezTo>
                  <a:cubicBezTo>
                    <a:pt x="584" y="670"/>
                    <a:pt x="584" y="670"/>
                    <a:pt x="584" y="670"/>
                  </a:cubicBezTo>
                  <a:cubicBezTo>
                    <a:pt x="586" y="640"/>
                    <a:pt x="586" y="640"/>
                    <a:pt x="586" y="640"/>
                  </a:cubicBezTo>
                  <a:cubicBezTo>
                    <a:pt x="540" y="584"/>
                    <a:pt x="540" y="584"/>
                    <a:pt x="540" y="584"/>
                  </a:cubicBezTo>
                  <a:cubicBezTo>
                    <a:pt x="506" y="571"/>
                    <a:pt x="506" y="571"/>
                    <a:pt x="506" y="571"/>
                  </a:cubicBezTo>
                  <a:cubicBezTo>
                    <a:pt x="506" y="571"/>
                    <a:pt x="497" y="543"/>
                    <a:pt x="497" y="528"/>
                  </a:cubicBezTo>
                  <a:cubicBezTo>
                    <a:pt x="498" y="509"/>
                    <a:pt x="461" y="504"/>
                    <a:pt x="461" y="504"/>
                  </a:cubicBezTo>
                  <a:cubicBezTo>
                    <a:pt x="462" y="484"/>
                    <a:pt x="462" y="484"/>
                    <a:pt x="462" y="484"/>
                  </a:cubicBezTo>
                  <a:cubicBezTo>
                    <a:pt x="462" y="484"/>
                    <a:pt x="443" y="476"/>
                    <a:pt x="433" y="453"/>
                  </a:cubicBezTo>
                  <a:cubicBezTo>
                    <a:pt x="419" y="433"/>
                    <a:pt x="444" y="392"/>
                    <a:pt x="444" y="392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442" y="353"/>
                    <a:pt x="442" y="353"/>
                    <a:pt x="442" y="353"/>
                  </a:cubicBezTo>
                  <a:cubicBezTo>
                    <a:pt x="460" y="354"/>
                    <a:pt x="460" y="354"/>
                    <a:pt x="460" y="354"/>
                  </a:cubicBezTo>
                  <a:cubicBezTo>
                    <a:pt x="480" y="332"/>
                    <a:pt x="480" y="332"/>
                    <a:pt x="480" y="332"/>
                  </a:cubicBezTo>
                  <a:cubicBezTo>
                    <a:pt x="480" y="321"/>
                    <a:pt x="480" y="321"/>
                    <a:pt x="480" y="321"/>
                  </a:cubicBezTo>
                  <a:cubicBezTo>
                    <a:pt x="498" y="341"/>
                    <a:pt x="498" y="341"/>
                    <a:pt x="498" y="341"/>
                  </a:cubicBezTo>
                  <a:cubicBezTo>
                    <a:pt x="475" y="355"/>
                    <a:pt x="475" y="355"/>
                    <a:pt x="475" y="355"/>
                  </a:cubicBezTo>
                  <a:cubicBezTo>
                    <a:pt x="485" y="379"/>
                    <a:pt x="485" y="379"/>
                    <a:pt x="485" y="379"/>
                  </a:cubicBezTo>
                  <a:cubicBezTo>
                    <a:pt x="508" y="380"/>
                    <a:pt x="508" y="380"/>
                    <a:pt x="508" y="380"/>
                  </a:cubicBezTo>
                  <a:cubicBezTo>
                    <a:pt x="529" y="396"/>
                    <a:pt x="529" y="396"/>
                    <a:pt x="529" y="396"/>
                  </a:cubicBezTo>
                  <a:cubicBezTo>
                    <a:pt x="529" y="396"/>
                    <a:pt x="559" y="401"/>
                    <a:pt x="570" y="409"/>
                  </a:cubicBezTo>
                  <a:cubicBezTo>
                    <a:pt x="581" y="414"/>
                    <a:pt x="577" y="429"/>
                    <a:pt x="576" y="440"/>
                  </a:cubicBezTo>
                  <a:cubicBezTo>
                    <a:pt x="576" y="452"/>
                    <a:pt x="586" y="460"/>
                    <a:pt x="586" y="460"/>
                  </a:cubicBezTo>
                  <a:cubicBezTo>
                    <a:pt x="589" y="475"/>
                    <a:pt x="589" y="475"/>
                    <a:pt x="589" y="475"/>
                  </a:cubicBezTo>
                  <a:cubicBezTo>
                    <a:pt x="638" y="478"/>
                    <a:pt x="638" y="478"/>
                    <a:pt x="638" y="478"/>
                  </a:cubicBezTo>
                  <a:cubicBezTo>
                    <a:pt x="653" y="478"/>
                    <a:pt x="661" y="467"/>
                    <a:pt x="650" y="463"/>
                  </a:cubicBezTo>
                  <a:cubicBezTo>
                    <a:pt x="635" y="454"/>
                    <a:pt x="602" y="445"/>
                    <a:pt x="602" y="445"/>
                  </a:cubicBezTo>
                  <a:cubicBezTo>
                    <a:pt x="602" y="445"/>
                    <a:pt x="581" y="417"/>
                    <a:pt x="582" y="402"/>
                  </a:cubicBezTo>
                  <a:cubicBezTo>
                    <a:pt x="582" y="387"/>
                    <a:pt x="600" y="399"/>
                    <a:pt x="600" y="399"/>
                  </a:cubicBezTo>
                  <a:cubicBezTo>
                    <a:pt x="627" y="401"/>
                    <a:pt x="627" y="401"/>
                    <a:pt x="627" y="401"/>
                  </a:cubicBezTo>
                  <a:cubicBezTo>
                    <a:pt x="662" y="437"/>
                    <a:pt x="662" y="437"/>
                    <a:pt x="662" y="437"/>
                  </a:cubicBezTo>
                  <a:cubicBezTo>
                    <a:pt x="691" y="465"/>
                    <a:pt x="691" y="465"/>
                    <a:pt x="691" y="465"/>
                  </a:cubicBezTo>
                  <a:cubicBezTo>
                    <a:pt x="691" y="465"/>
                    <a:pt x="707" y="450"/>
                    <a:pt x="696" y="431"/>
                  </a:cubicBezTo>
                  <a:cubicBezTo>
                    <a:pt x="690" y="411"/>
                    <a:pt x="671" y="406"/>
                    <a:pt x="664" y="406"/>
                  </a:cubicBezTo>
                  <a:cubicBezTo>
                    <a:pt x="653" y="402"/>
                    <a:pt x="642" y="394"/>
                    <a:pt x="643" y="378"/>
                  </a:cubicBezTo>
                  <a:cubicBezTo>
                    <a:pt x="639" y="367"/>
                    <a:pt x="654" y="364"/>
                    <a:pt x="654" y="364"/>
                  </a:cubicBezTo>
                  <a:cubicBezTo>
                    <a:pt x="710" y="378"/>
                    <a:pt x="710" y="378"/>
                    <a:pt x="710" y="378"/>
                  </a:cubicBezTo>
                  <a:cubicBezTo>
                    <a:pt x="725" y="382"/>
                    <a:pt x="725" y="382"/>
                    <a:pt x="725" y="382"/>
                  </a:cubicBezTo>
                  <a:cubicBezTo>
                    <a:pt x="728" y="390"/>
                    <a:pt x="728" y="390"/>
                    <a:pt x="728" y="390"/>
                  </a:cubicBezTo>
                  <a:cubicBezTo>
                    <a:pt x="746" y="414"/>
                    <a:pt x="746" y="414"/>
                    <a:pt x="746" y="414"/>
                  </a:cubicBezTo>
                  <a:cubicBezTo>
                    <a:pt x="761" y="395"/>
                    <a:pt x="761" y="395"/>
                    <a:pt x="761" y="395"/>
                  </a:cubicBezTo>
                  <a:cubicBezTo>
                    <a:pt x="718" y="355"/>
                    <a:pt x="718" y="355"/>
                    <a:pt x="718" y="355"/>
                  </a:cubicBezTo>
                  <a:cubicBezTo>
                    <a:pt x="707" y="355"/>
                    <a:pt x="707" y="355"/>
                    <a:pt x="707" y="355"/>
                  </a:cubicBezTo>
                  <a:cubicBezTo>
                    <a:pt x="682" y="342"/>
                    <a:pt x="682" y="342"/>
                    <a:pt x="682" y="342"/>
                  </a:cubicBezTo>
                  <a:cubicBezTo>
                    <a:pt x="681" y="357"/>
                    <a:pt x="681" y="357"/>
                    <a:pt x="681" y="357"/>
                  </a:cubicBezTo>
                  <a:cubicBezTo>
                    <a:pt x="681" y="357"/>
                    <a:pt x="670" y="349"/>
                    <a:pt x="659" y="349"/>
                  </a:cubicBezTo>
                  <a:cubicBezTo>
                    <a:pt x="648" y="344"/>
                    <a:pt x="660" y="322"/>
                    <a:pt x="660" y="322"/>
                  </a:cubicBezTo>
                  <a:cubicBezTo>
                    <a:pt x="660" y="322"/>
                    <a:pt x="624" y="297"/>
                    <a:pt x="624" y="289"/>
                  </a:cubicBezTo>
                  <a:cubicBezTo>
                    <a:pt x="624" y="282"/>
                    <a:pt x="647" y="271"/>
                    <a:pt x="647" y="271"/>
                  </a:cubicBezTo>
                  <a:cubicBezTo>
                    <a:pt x="647" y="271"/>
                    <a:pt x="677" y="277"/>
                    <a:pt x="688" y="277"/>
                  </a:cubicBezTo>
                  <a:cubicBezTo>
                    <a:pt x="699" y="278"/>
                    <a:pt x="727" y="249"/>
                    <a:pt x="727" y="249"/>
                  </a:cubicBezTo>
                  <a:cubicBezTo>
                    <a:pt x="732" y="230"/>
                    <a:pt x="732" y="230"/>
                    <a:pt x="732" y="230"/>
                  </a:cubicBezTo>
                  <a:cubicBezTo>
                    <a:pt x="732" y="230"/>
                    <a:pt x="747" y="215"/>
                    <a:pt x="755" y="215"/>
                  </a:cubicBezTo>
                  <a:cubicBezTo>
                    <a:pt x="766" y="212"/>
                    <a:pt x="784" y="228"/>
                    <a:pt x="803" y="229"/>
                  </a:cubicBezTo>
                  <a:cubicBezTo>
                    <a:pt x="825" y="226"/>
                    <a:pt x="837" y="219"/>
                    <a:pt x="841" y="216"/>
                  </a:cubicBezTo>
                  <a:cubicBezTo>
                    <a:pt x="849" y="208"/>
                    <a:pt x="864" y="190"/>
                    <a:pt x="864" y="190"/>
                  </a:cubicBezTo>
                  <a:cubicBezTo>
                    <a:pt x="854" y="174"/>
                    <a:pt x="854" y="174"/>
                    <a:pt x="854" y="174"/>
                  </a:cubicBezTo>
                  <a:cubicBezTo>
                    <a:pt x="858" y="171"/>
                    <a:pt x="858" y="171"/>
                    <a:pt x="858" y="171"/>
                  </a:cubicBezTo>
                  <a:cubicBezTo>
                    <a:pt x="872" y="187"/>
                    <a:pt x="872" y="187"/>
                    <a:pt x="872" y="187"/>
                  </a:cubicBezTo>
                  <a:cubicBezTo>
                    <a:pt x="871" y="202"/>
                    <a:pt x="871" y="202"/>
                    <a:pt x="871" y="202"/>
                  </a:cubicBezTo>
                  <a:cubicBezTo>
                    <a:pt x="893" y="211"/>
                    <a:pt x="893" y="211"/>
                    <a:pt x="893" y="211"/>
                  </a:cubicBezTo>
                  <a:cubicBezTo>
                    <a:pt x="909" y="204"/>
                    <a:pt x="909" y="204"/>
                    <a:pt x="909" y="204"/>
                  </a:cubicBezTo>
                  <a:cubicBezTo>
                    <a:pt x="909" y="204"/>
                    <a:pt x="998" y="212"/>
                    <a:pt x="1017" y="213"/>
                  </a:cubicBezTo>
                  <a:cubicBezTo>
                    <a:pt x="1032" y="217"/>
                    <a:pt x="1034" y="236"/>
                    <a:pt x="1034" y="236"/>
                  </a:cubicBezTo>
                  <a:cubicBezTo>
                    <a:pt x="1034" y="236"/>
                    <a:pt x="1074" y="200"/>
                    <a:pt x="1082" y="18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8" name="Freeform 549">
              <a:extLst>
                <a:ext uri="{FF2B5EF4-FFF2-40B4-BE49-F238E27FC236}">
                  <a16:creationId xmlns:a16="http://schemas.microsoft.com/office/drawing/2014/main" id="{B397B9CB-B104-418A-92A1-E7900BCA578D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3222" y="5913990"/>
              <a:ext cx="9569" cy="23922"/>
            </a:xfrm>
            <a:custGeom>
              <a:avLst/>
              <a:gdLst>
                <a:gd name="T0" fmla="*/ 11 w 19"/>
                <a:gd name="T1" fmla="*/ 30 h 45"/>
                <a:gd name="T2" fmla="*/ 8 w 19"/>
                <a:gd name="T3" fmla="*/ 15 h 45"/>
                <a:gd name="T4" fmla="*/ 11 w 19"/>
                <a:gd name="T5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5">
                  <a:moveTo>
                    <a:pt x="11" y="30"/>
                  </a:moveTo>
                  <a:cubicBezTo>
                    <a:pt x="19" y="19"/>
                    <a:pt x="17" y="0"/>
                    <a:pt x="8" y="15"/>
                  </a:cubicBezTo>
                  <a:cubicBezTo>
                    <a:pt x="0" y="34"/>
                    <a:pt x="0" y="45"/>
                    <a:pt x="11" y="3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9" name="Freeform 550">
              <a:extLst>
                <a:ext uri="{FF2B5EF4-FFF2-40B4-BE49-F238E27FC236}">
                  <a16:creationId xmlns:a16="http://schemas.microsoft.com/office/drawing/2014/main" id="{6E8FBD0B-E98C-4138-A036-4D4C8F6509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9602" y="5998515"/>
              <a:ext cx="291853" cy="92498"/>
            </a:xfrm>
            <a:custGeom>
              <a:avLst/>
              <a:gdLst>
                <a:gd name="T0" fmla="*/ 545 w 551"/>
                <a:gd name="T1" fmla="*/ 32 h 175"/>
                <a:gd name="T2" fmla="*/ 517 w 551"/>
                <a:gd name="T3" fmla="*/ 65 h 175"/>
                <a:gd name="T4" fmla="*/ 507 w 551"/>
                <a:gd name="T5" fmla="*/ 57 h 175"/>
                <a:gd name="T6" fmla="*/ 472 w 551"/>
                <a:gd name="T7" fmla="*/ 75 h 175"/>
                <a:gd name="T8" fmla="*/ 464 w 551"/>
                <a:gd name="T9" fmla="*/ 78 h 175"/>
                <a:gd name="T10" fmla="*/ 449 w 551"/>
                <a:gd name="T11" fmla="*/ 89 h 175"/>
                <a:gd name="T12" fmla="*/ 439 w 551"/>
                <a:gd name="T13" fmla="*/ 62 h 175"/>
                <a:gd name="T14" fmla="*/ 432 w 551"/>
                <a:gd name="T15" fmla="*/ 42 h 175"/>
                <a:gd name="T16" fmla="*/ 383 w 551"/>
                <a:gd name="T17" fmla="*/ 59 h 175"/>
                <a:gd name="T18" fmla="*/ 368 w 551"/>
                <a:gd name="T19" fmla="*/ 51 h 175"/>
                <a:gd name="T20" fmla="*/ 304 w 551"/>
                <a:gd name="T21" fmla="*/ 63 h 175"/>
                <a:gd name="T22" fmla="*/ 294 w 551"/>
                <a:gd name="T23" fmla="*/ 39 h 175"/>
                <a:gd name="T24" fmla="*/ 283 w 551"/>
                <a:gd name="T25" fmla="*/ 39 h 175"/>
                <a:gd name="T26" fmla="*/ 279 w 551"/>
                <a:gd name="T27" fmla="*/ 46 h 175"/>
                <a:gd name="T28" fmla="*/ 238 w 551"/>
                <a:gd name="T29" fmla="*/ 48 h 175"/>
                <a:gd name="T30" fmla="*/ 199 w 551"/>
                <a:gd name="T31" fmla="*/ 69 h 175"/>
                <a:gd name="T32" fmla="*/ 154 w 551"/>
                <a:gd name="T33" fmla="*/ 67 h 175"/>
                <a:gd name="T34" fmla="*/ 162 w 551"/>
                <a:gd name="T35" fmla="*/ 60 h 175"/>
                <a:gd name="T36" fmla="*/ 152 w 551"/>
                <a:gd name="T37" fmla="*/ 48 h 175"/>
                <a:gd name="T38" fmla="*/ 140 w 551"/>
                <a:gd name="T39" fmla="*/ 59 h 175"/>
                <a:gd name="T40" fmla="*/ 121 w 551"/>
                <a:gd name="T41" fmla="*/ 50 h 175"/>
                <a:gd name="T42" fmla="*/ 137 w 551"/>
                <a:gd name="T43" fmla="*/ 32 h 175"/>
                <a:gd name="T44" fmla="*/ 107 w 551"/>
                <a:gd name="T45" fmla="*/ 42 h 175"/>
                <a:gd name="T46" fmla="*/ 81 w 551"/>
                <a:gd name="T47" fmla="*/ 45 h 175"/>
                <a:gd name="T48" fmla="*/ 58 w 551"/>
                <a:gd name="T49" fmla="*/ 43 h 175"/>
                <a:gd name="T50" fmla="*/ 45 w 551"/>
                <a:gd name="T51" fmla="*/ 8 h 175"/>
                <a:gd name="T52" fmla="*/ 35 w 551"/>
                <a:gd name="T53" fmla="*/ 54 h 175"/>
                <a:gd name="T54" fmla="*/ 25 w 551"/>
                <a:gd name="T55" fmla="*/ 27 h 175"/>
                <a:gd name="T56" fmla="*/ 18 w 551"/>
                <a:gd name="T57" fmla="*/ 22 h 175"/>
                <a:gd name="T58" fmla="*/ 8 w 551"/>
                <a:gd name="T59" fmla="*/ 76 h 175"/>
                <a:gd name="T60" fmla="*/ 17 w 551"/>
                <a:gd name="T61" fmla="*/ 118 h 175"/>
                <a:gd name="T62" fmla="*/ 77 w 551"/>
                <a:gd name="T63" fmla="*/ 113 h 175"/>
                <a:gd name="T64" fmla="*/ 122 w 551"/>
                <a:gd name="T65" fmla="*/ 123 h 175"/>
                <a:gd name="T66" fmla="*/ 171 w 551"/>
                <a:gd name="T67" fmla="*/ 114 h 175"/>
                <a:gd name="T68" fmla="*/ 208 w 551"/>
                <a:gd name="T69" fmla="*/ 123 h 175"/>
                <a:gd name="T70" fmla="*/ 249 w 551"/>
                <a:gd name="T71" fmla="*/ 133 h 175"/>
                <a:gd name="T72" fmla="*/ 247 w 551"/>
                <a:gd name="T73" fmla="*/ 167 h 175"/>
                <a:gd name="T74" fmla="*/ 250 w 551"/>
                <a:gd name="T75" fmla="*/ 175 h 175"/>
                <a:gd name="T76" fmla="*/ 296 w 551"/>
                <a:gd name="T77" fmla="*/ 158 h 175"/>
                <a:gd name="T78" fmla="*/ 372 w 551"/>
                <a:gd name="T79" fmla="*/ 135 h 175"/>
                <a:gd name="T80" fmla="*/ 429 w 551"/>
                <a:gd name="T81" fmla="*/ 122 h 175"/>
                <a:gd name="T82" fmla="*/ 451 w 551"/>
                <a:gd name="T83" fmla="*/ 127 h 175"/>
                <a:gd name="T84" fmla="*/ 474 w 551"/>
                <a:gd name="T85" fmla="*/ 109 h 175"/>
                <a:gd name="T86" fmla="*/ 531 w 551"/>
                <a:gd name="T87" fmla="*/ 104 h 175"/>
                <a:gd name="T88" fmla="*/ 551 w 551"/>
                <a:gd name="T89" fmla="*/ 59 h 175"/>
                <a:gd name="T90" fmla="*/ 544 w 551"/>
                <a:gd name="T91" fmla="*/ 55 h 175"/>
                <a:gd name="T92" fmla="*/ 545 w 551"/>
                <a:gd name="T93" fmla="*/ 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1" h="175">
                  <a:moveTo>
                    <a:pt x="545" y="32"/>
                  </a:moveTo>
                  <a:cubicBezTo>
                    <a:pt x="538" y="32"/>
                    <a:pt x="517" y="65"/>
                    <a:pt x="517" y="65"/>
                  </a:cubicBezTo>
                  <a:cubicBezTo>
                    <a:pt x="517" y="65"/>
                    <a:pt x="510" y="57"/>
                    <a:pt x="507" y="57"/>
                  </a:cubicBezTo>
                  <a:cubicBezTo>
                    <a:pt x="499" y="57"/>
                    <a:pt x="472" y="75"/>
                    <a:pt x="472" y="75"/>
                  </a:cubicBezTo>
                  <a:cubicBezTo>
                    <a:pt x="464" y="78"/>
                    <a:pt x="464" y="78"/>
                    <a:pt x="464" y="78"/>
                  </a:cubicBezTo>
                  <a:cubicBezTo>
                    <a:pt x="464" y="78"/>
                    <a:pt x="460" y="89"/>
                    <a:pt x="449" y="89"/>
                  </a:cubicBezTo>
                  <a:cubicBezTo>
                    <a:pt x="438" y="92"/>
                    <a:pt x="439" y="62"/>
                    <a:pt x="439" y="62"/>
                  </a:cubicBezTo>
                  <a:cubicBezTo>
                    <a:pt x="439" y="62"/>
                    <a:pt x="455" y="43"/>
                    <a:pt x="432" y="42"/>
                  </a:cubicBezTo>
                  <a:cubicBezTo>
                    <a:pt x="406" y="41"/>
                    <a:pt x="390" y="59"/>
                    <a:pt x="383" y="59"/>
                  </a:cubicBezTo>
                  <a:cubicBezTo>
                    <a:pt x="379" y="63"/>
                    <a:pt x="380" y="51"/>
                    <a:pt x="368" y="51"/>
                  </a:cubicBezTo>
                  <a:cubicBezTo>
                    <a:pt x="353" y="50"/>
                    <a:pt x="304" y="63"/>
                    <a:pt x="304" y="63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83" y="39"/>
                    <a:pt x="283" y="39"/>
                    <a:pt x="283" y="39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6"/>
                    <a:pt x="253" y="41"/>
                    <a:pt x="238" y="48"/>
                  </a:cubicBezTo>
                  <a:cubicBezTo>
                    <a:pt x="222" y="51"/>
                    <a:pt x="207" y="62"/>
                    <a:pt x="199" y="69"/>
                  </a:cubicBezTo>
                  <a:cubicBezTo>
                    <a:pt x="192" y="73"/>
                    <a:pt x="154" y="67"/>
                    <a:pt x="154" y="67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21" y="62"/>
                    <a:pt x="121" y="50"/>
                  </a:cubicBezTo>
                  <a:cubicBezTo>
                    <a:pt x="122" y="35"/>
                    <a:pt x="158" y="64"/>
                    <a:pt x="137" y="32"/>
                  </a:cubicBezTo>
                  <a:cubicBezTo>
                    <a:pt x="120" y="0"/>
                    <a:pt x="107" y="42"/>
                    <a:pt x="107" y="42"/>
                  </a:cubicBezTo>
                  <a:cubicBezTo>
                    <a:pt x="107" y="42"/>
                    <a:pt x="92" y="41"/>
                    <a:pt x="81" y="45"/>
                  </a:cubicBezTo>
                  <a:cubicBezTo>
                    <a:pt x="73" y="48"/>
                    <a:pt x="58" y="43"/>
                    <a:pt x="58" y="43"/>
                  </a:cubicBezTo>
                  <a:cubicBezTo>
                    <a:pt x="58" y="43"/>
                    <a:pt x="56" y="5"/>
                    <a:pt x="45" y="8"/>
                  </a:cubicBezTo>
                  <a:cubicBezTo>
                    <a:pt x="30" y="15"/>
                    <a:pt x="50" y="51"/>
                    <a:pt x="35" y="54"/>
                  </a:cubicBezTo>
                  <a:cubicBezTo>
                    <a:pt x="24" y="57"/>
                    <a:pt x="25" y="27"/>
                    <a:pt x="25" y="2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2" y="64"/>
                    <a:pt x="8" y="76"/>
                  </a:cubicBezTo>
                  <a:cubicBezTo>
                    <a:pt x="0" y="90"/>
                    <a:pt x="7" y="102"/>
                    <a:pt x="17" y="118"/>
                  </a:cubicBezTo>
                  <a:cubicBezTo>
                    <a:pt x="28" y="130"/>
                    <a:pt x="70" y="113"/>
                    <a:pt x="77" y="113"/>
                  </a:cubicBezTo>
                  <a:cubicBezTo>
                    <a:pt x="89" y="114"/>
                    <a:pt x="107" y="122"/>
                    <a:pt x="122" y="123"/>
                  </a:cubicBezTo>
                  <a:cubicBezTo>
                    <a:pt x="137" y="124"/>
                    <a:pt x="171" y="114"/>
                    <a:pt x="171" y="114"/>
                  </a:cubicBezTo>
                  <a:cubicBezTo>
                    <a:pt x="208" y="123"/>
                    <a:pt x="208" y="123"/>
                    <a:pt x="208" y="123"/>
                  </a:cubicBezTo>
                  <a:cubicBezTo>
                    <a:pt x="208" y="123"/>
                    <a:pt x="227" y="117"/>
                    <a:pt x="249" y="133"/>
                  </a:cubicBezTo>
                  <a:cubicBezTo>
                    <a:pt x="271" y="145"/>
                    <a:pt x="247" y="167"/>
                    <a:pt x="247" y="167"/>
                  </a:cubicBezTo>
                  <a:cubicBezTo>
                    <a:pt x="250" y="175"/>
                    <a:pt x="250" y="175"/>
                    <a:pt x="250" y="175"/>
                  </a:cubicBezTo>
                  <a:cubicBezTo>
                    <a:pt x="250" y="175"/>
                    <a:pt x="277" y="161"/>
                    <a:pt x="296" y="158"/>
                  </a:cubicBezTo>
                  <a:cubicBezTo>
                    <a:pt x="315" y="155"/>
                    <a:pt x="357" y="142"/>
                    <a:pt x="372" y="135"/>
                  </a:cubicBezTo>
                  <a:cubicBezTo>
                    <a:pt x="384" y="128"/>
                    <a:pt x="429" y="122"/>
                    <a:pt x="429" y="122"/>
                  </a:cubicBezTo>
                  <a:cubicBezTo>
                    <a:pt x="451" y="127"/>
                    <a:pt x="451" y="127"/>
                    <a:pt x="451" y="127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474" y="109"/>
                    <a:pt x="512" y="111"/>
                    <a:pt x="531" y="104"/>
                  </a:cubicBezTo>
                  <a:cubicBezTo>
                    <a:pt x="549" y="101"/>
                    <a:pt x="551" y="59"/>
                    <a:pt x="551" y="59"/>
                  </a:cubicBezTo>
                  <a:cubicBezTo>
                    <a:pt x="544" y="55"/>
                    <a:pt x="544" y="55"/>
                    <a:pt x="544" y="55"/>
                  </a:cubicBezTo>
                  <a:cubicBezTo>
                    <a:pt x="544" y="55"/>
                    <a:pt x="549" y="36"/>
                    <a:pt x="545" y="3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0" name="Freeform 551">
              <a:extLst>
                <a:ext uri="{FF2B5EF4-FFF2-40B4-BE49-F238E27FC236}">
                  <a16:creationId xmlns:a16="http://schemas.microsoft.com/office/drawing/2014/main" id="{5F24F8E8-4281-493D-8A2F-4B9A4866691A}"/>
                </a:ext>
              </a:extLst>
            </p:cNvPr>
            <p:cNvSpPr>
              <a:spLocks/>
            </p:cNvSpPr>
            <p:nvPr/>
          </p:nvSpPr>
          <p:spPr bwMode="gray">
            <a:xfrm>
              <a:off x="6837447" y="5850199"/>
              <a:ext cx="12758" cy="14354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3 h 9"/>
                <a:gd name="T4" fmla="*/ 8 w 8"/>
                <a:gd name="T5" fmla="*/ 9 h 9"/>
                <a:gd name="T6" fmla="*/ 6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lnTo>
                    <a:pt x="0" y="3"/>
                  </a:lnTo>
                  <a:lnTo>
                    <a:pt x="8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1" name="Freeform 552">
              <a:extLst>
                <a:ext uri="{FF2B5EF4-FFF2-40B4-BE49-F238E27FC236}">
                  <a16:creationId xmlns:a16="http://schemas.microsoft.com/office/drawing/2014/main" id="{A20DF85E-79C8-44AF-86F7-7ADCFE15D8BF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5248" y="5933128"/>
              <a:ext cx="20733" cy="57412"/>
            </a:xfrm>
            <a:custGeom>
              <a:avLst/>
              <a:gdLst>
                <a:gd name="T0" fmla="*/ 10 w 13"/>
                <a:gd name="T1" fmla="*/ 0 h 36"/>
                <a:gd name="T2" fmla="*/ 6 w 13"/>
                <a:gd name="T3" fmla="*/ 3 h 36"/>
                <a:gd name="T4" fmla="*/ 3 w 13"/>
                <a:gd name="T5" fmla="*/ 19 h 36"/>
                <a:gd name="T6" fmla="*/ 0 w 13"/>
                <a:gd name="T7" fmla="*/ 19 h 36"/>
                <a:gd name="T8" fmla="*/ 1 w 13"/>
                <a:gd name="T9" fmla="*/ 24 h 36"/>
                <a:gd name="T10" fmla="*/ 5 w 13"/>
                <a:gd name="T11" fmla="*/ 27 h 36"/>
                <a:gd name="T12" fmla="*/ 6 w 13"/>
                <a:gd name="T13" fmla="*/ 33 h 36"/>
                <a:gd name="T14" fmla="*/ 11 w 13"/>
                <a:gd name="T15" fmla="*/ 36 h 36"/>
                <a:gd name="T16" fmla="*/ 11 w 13"/>
                <a:gd name="T17" fmla="*/ 32 h 36"/>
                <a:gd name="T18" fmla="*/ 13 w 13"/>
                <a:gd name="T19" fmla="*/ 30 h 36"/>
                <a:gd name="T20" fmla="*/ 13 w 13"/>
                <a:gd name="T21" fmla="*/ 26 h 36"/>
                <a:gd name="T22" fmla="*/ 10 w 13"/>
                <a:gd name="T23" fmla="*/ 22 h 36"/>
                <a:gd name="T24" fmla="*/ 10 w 13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6">
                  <a:moveTo>
                    <a:pt x="10" y="0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1" y="24"/>
                  </a:lnTo>
                  <a:lnTo>
                    <a:pt x="5" y="27"/>
                  </a:lnTo>
                  <a:lnTo>
                    <a:pt x="6" y="33"/>
                  </a:lnTo>
                  <a:lnTo>
                    <a:pt x="11" y="36"/>
                  </a:lnTo>
                  <a:lnTo>
                    <a:pt x="11" y="32"/>
                  </a:lnTo>
                  <a:lnTo>
                    <a:pt x="13" y="30"/>
                  </a:lnTo>
                  <a:lnTo>
                    <a:pt x="13" y="26"/>
                  </a:lnTo>
                  <a:lnTo>
                    <a:pt x="10" y="2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2" name="Freeform 553">
              <a:extLst>
                <a:ext uri="{FF2B5EF4-FFF2-40B4-BE49-F238E27FC236}">
                  <a16:creationId xmlns:a16="http://schemas.microsoft.com/office/drawing/2014/main" id="{1FC7E931-0882-4F98-8BC0-9D4BA2536659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7705" y="5987351"/>
              <a:ext cx="20733" cy="17543"/>
            </a:xfrm>
            <a:custGeom>
              <a:avLst/>
              <a:gdLst>
                <a:gd name="T0" fmla="*/ 4 w 38"/>
                <a:gd name="T1" fmla="*/ 19 h 34"/>
                <a:gd name="T2" fmla="*/ 19 w 38"/>
                <a:gd name="T3" fmla="*/ 23 h 34"/>
                <a:gd name="T4" fmla="*/ 35 w 38"/>
                <a:gd name="T5" fmla="*/ 5 h 34"/>
                <a:gd name="T6" fmla="*/ 4 w 38"/>
                <a:gd name="T7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4">
                  <a:moveTo>
                    <a:pt x="4" y="19"/>
                  </a:moveTo>
                  <a:cubicBezTo>
                    <a:pt x="0" y="34"/>
                    <a:pt x="11" y="27"/>
                    <a:pt x="19" y="23"/>
                  </a:cubicBezTo>
                  <a:cubicBezTo>
                    <a:pt x="38" y="13"/>
                    <a:pt x="35" y="5"/>
                    <a:pt x="35" y="5"/>
                  </a:cubicBezTo>
                  <a:cubicBezTo>
                    <a:pt x="35" y="5"/>
                    <a:pt x="5" y="0"/>
                    <a:pt x="4" y="1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3" name="Freeform 554">
              <a:extLst>
                <a:ext uri="{FF2B5EF4-FFF2-40B4-BE49-F238E27FC236}">
                  <a16:creationId xmlns:a16="http://schemas.microsoft.com/office/drawing/2014/main" id="{6E1A3065-6B43-4A44-AAA9-B32508A5141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0894" y="5842225"/>
              <a:ext cx="20733" cy="14354"/>
            </a:xfrm>
            <a:custGeom>
              <a:avLst/>
              <a:gdLst>
                <a:gd name="T0" fmla="*/ 19 w 37"/>
                <a:gd name="T1" fmla="*/ 7 h 26"/>
                <a:gd name="T2" fmla="*/ 18 w 37"/>
                <a:gd name="T3" fmla="*/ 22 h 26"/>
                <a:gd name="T4" fmla="*/ 19 w 37"/>
                <a:gd name="T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7"/>
                  </a:moveTo>
                  <a:cubicBezTo>
                    <a:pt x="0" y="14"/>
                    <a:pt x="10" y="26"/>
                    <a:pt x="18" y="22"/>
                  </a:cubicBezTo>
                  <a:cubicBezTo>
                    <a:pt x="37" y="15"/>
                    <a:pt x="34" y="0"/>
                    <a:pt x="19" y="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4" name="Freeform 555">
              <a:extLst>
                <a:ext uri="{FF2B5EF4-FFF2-40B4-BE49-F238E27FC236}">
                  <a16:creationId xmlns:a16="http://schemas.microsoft.com/office/drawing/2014/main" id="{3C989711-7708-4128-BDA3-6895126C17B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99472" y="4689189"/>
              <a:ext cx="23923" cy="27112"/>
            </a:xfrm>
            <a:custGeom>
              <a:avLst/>
              <a:gdLst>
                <a:gd name="T0" fmla="*/ 0 w 15"/>
                <a:gd name="T1" fmla="*/ 17 h 17"/>
                <a:gd name="T2" fmla="*/ 3 w 15"/>
                <a:gd name="T3" fmla="*/ 16 h 17"/>
                <a:gd name="T4" fmla="*/ 10 w 15"/>
                <a:gd name="T5" fmla="*/ 8 h 17"/>
                <a:gd name="T6" fmla="*/ 15 w 15"/>
                <a:gd name="T7" fmla="*/ 0 h 17"/>
                <a:gd name="T8" fmla="*/ 8 w 15"/>
                <a:gd name="T9" fmla="*/ 6 h 17"/>
                <a:gd name="T10" fmla="*/ 0 w 1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lnTo>
                    <a:pt x="3" y="16"/>
                  </a:lnTo>
                  <a:lnTo>
                    <a:pt x="10" y="8"/>
                  </a:lnTo>
                  <a:lnTo>
                    <a:pt x="15" y="0"/>
                  </a:lnTo>
                  <a:lnTo>
                    <a:pt x="8" y="6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5" name="Freeform 556">
              <a:extLst>
                <a:ext uri="{FF2B5EF4-FFF2-40B4-BE49-F238E27FC236}">
                  <a16:creationId xmlns:a16="http://schemas.microsoft.com/office/drawing/2014/main" id="{6B66815E-75C0-4CE3-8F7C-E24F74FB322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10508" y="3810458"/>
              <a:ext cx="1416202" cy="966445"/>
            </a:xfrm>
            <a:custGeom>
              <a:avLst/>
              <a:gdLst>
                <a:gd name="T0" fmla="*/ 2675 w 2677"/>
                <a:gd name="T1" fmla="*/ 736 h 1826"/>
                <a:gd name="T2" fmla="*/ 2596 w 2677"/>
                <a:gd name="T3" fmla="*/ 576 h 1826"/>
                <a:gd name="T4" fmla="*/ 2615 w 2677"/>
                <a:gd name="T5" fmla="*/ 412 h 1826"/>
                <a:gd name="T6" fmla="*/ 2499 w 2677"/>
                <a:gd name="T7" fmla="*/ 330 h 1826"/>
                <a:gd name="T8" fmla="*/ 2408 w 2677"/>
                <a:gd name="T9" fmla="*/ 341 h 1826"/>
                <a:gd name="T10" fmla="*/ 2265 w 2677"/>
                <a:gd name="T11" fmla="*/ 365 h 1826"/>
                <a:gd name="T12" fmla="*/ 2146 w 2677"/>
                <a:gd name="T13" fmla="*/ 275 h 1826"/>
                <a:gd name="T14" fmla="*/ 2004 w 2677"/>
                <a:gd name="T15" fmla="*/ 349 h 1826"/>
                <a:gd name="T16" fmla="*/ 1810 w 2677"/>
                <a:gd name="T17" fmla="*/ 255 h 1826"/>
                <a:gd name="T18" fmla="*/ 1688 w 2677"/>
                <a:gd name="T19" fmla="*/ 223 h 1826"/>
                <a:gd name="T20" fmla="*/ 1644 w 2677"/>
                <a:gd name="T21" fmla="*/ 113 h 1826"/>
                <a:gd name="T22" fmla="*/ 1439 w 2677"/>
                <a:gd name="T23" fmla="*/ 20 h 1826"/>
                <a:gd name="T24" fmla="*/ 1268 w 2677"/>
                <a:gd name="T25" fmla="*/ 164 h 1826"/>
                <a:gd name="T26" fmla="*/ 1030 w 2677"/>
                <a:gd name="T27" fmla="*/ 363 h 1826"/>
                <a:gd name="T28" fmla="*/ 922 w 2677"/>
                <a:gd name="T29" fmla="*/ 358 h 1826"/>
                <a:gd name="T30" fmla="*/ 806 w 2677"/>
                <a:gd name="T31" fmla="*/ 360 h 1826"/>
                <a:gd name="T32" fmla="*/ 653 w 2677"/>
                <a:gd name="T33" fmla="*/ 361 h 1826"/>
                <a:gd name="T34" fmla="*/ 447 w 2677"/>
                <a:gd name="T35" fmla="*/ 351 h 1826"/>
                <a:gd name="T36" fmla="*/ 145 w 2677"/>
                <a:gd name="T37" fmla="*/ 490 h 1826"/>
                <a:gd name="T38" fmla="*/ 211 w 2677"/>
                <a:gd name="T39" fmla="*/ 611 h 1826"/>
                <a:gd name="T40" fmla="*/ 186 w 2677"/>
                <a:gd name="T41" fmla="*/ 752 h 1826"/>
                <a:gd name="T42" fmla="*/ 108 w 2677"/>
                <a:gd name="T43" fmla="*/ 1065 h 1826"/>
                <a:gd name="T44" fmla="*/ 6 w 2677"/>
                <a:gd name="T45" fmla="*/ 1236 h 1826"/>
                <a:gd name="T46" fmla="*/ 122 w 2677"/>
                <a:gd name="T47" fmla="*/ 1322 h 1826"/>
                <a:gd name="T48" fmla="*/ 344 w 2677"/>
                <a:gd name="T49" fmla="*/ 1306 h 1826"/>
                <a:gd name="T50" fmla="*/ 709 w 2677"/>
                <a:gd name="T51" fmla="*/ 1174 h 1826"/>
                <a:gd name="T52" fmla="*/ 782 w 2677"/>
                <a:gd name="T53" fmla="*/ 1136 h 1826"/>
                <a:gd name="T54" fmla="*/ 920 w 2677"/>
                <a:gd name="T55" fmla="*/ 1150 h 1826"/>
                <a:gd name="T56" fmla="*/ 1039 w 2677"/>
                <a:gd name="T57" fmla="*/ 1156 h 1826"/>
                <a:gd name="T58" fmla="*/ 1126 w 2677"/>
                <a:gd name="T59" fmla="*/ 1297 h 1826"/>
                <a:gd name="T60" fmla="*/ 1263 w 2677"/>
                <a:gd name="T61" fmla="*/ 1411 h 1826"/>
                <a:gd name="T62" fmla="*/ 1202 w 2677"/>
                <a:gd name="T63" fmla="*/ 1511 h 1826"/>
                <a:gd name="T64" fmla="*/ 1131 w 2677"/>
                <a:gd name="T65" fmla="*/ 1676 h 1826"/>
                <a:gd name="T66" fmla="*/ 1102 w 2677"/>
                <a:gd name="T67" fmla="*/ 1813 h 1826"/>
                <a:gd name="T68" fmla="*/ 1302 w 2677"/>
                <a:gd name="T69" fmla="*/ 1798 h 1826"/>
                <a:gd name="T70" fmla="*/ 1271 w 2677"/>
                <a:gd name="T71" fmla="*/ 1721 h 1826"/>
                <a:gd name="T72" fmla="*/ 1303 w 2677"/>
                <a:gd name="T73" fmla="*/ 1681 h 1826"/>
                <a:gd name="T74" fmla="*/ 1393 w 2677"/>
                <a:gd name="T75" fmla="*/ 1601 h 1826"/>
                <a:gd name="T76" fmla="*/ 1418 w 2677"/>
                <a:gd name="T77" fmla="*/ 1464 h 1826"/>
                <a:gd name="T78" fmla="*/ 1563 w 2677"/>
                <a:gd name="T79" fmla="*/ 1314 h 1826"/>
                <a:gd name="T80" fmla="*/ 1525 w 2677"/>
                <a:gd name="T81" fmla="*/ 1408 h 1826"/>
                <a:gd name="T82" fmla="*/ 1617 w 2677"/>
                <a:gd name="T83" fmla="*/ 1451 h 1826"/>
                <a:gd name="T84" fmla="*/ 1893 w 2677"/>
                <a:gd name="T85" fmla="*/ 1456 h 1826"/>
                <a:gd name="T86" fmla="*/ 1749 w 2677"/>
                <a:gd name="T87" fmla="*/ 1587 h 1826"/>
                <a:gd name="T88" fmla="*/ 1840 w 2677"/>
                <a:gd name="T89" fmla="*/ 1641 h 1826"/>
                <a:gd name="T90" fmla="*/ 1986 w 2677"/>
                <a:gd name="T91" fmla="*/ 1805 h 1826"/>
                <a:gd name="T92" fmla="*/ 2226 w 2677"/>
                <a:gd name="T93" fmla="*/ 1552 h 1826"/>
                <a:gd name="T94" fmla="*/ 2313 w 2677"/>
                <a:gd name="T95" fmla="*/ 1442 h 1826"/>
                <a:gd name="T96" fmla="*/ 2062 w 2677"/>
                <a:gd name="T97" fmla="*/ 1457 h 1826"/>
                <a:gd name="T98" fmla="*/ 2038 w 2677"/>
                <a:gd name="T99" fmla="*/ 1406 h 1826"/>
                <a:gd name="T100" fmla="*/ 1897 w 2677"/>
                <a:gd name="T101" fmla="*/ 1376 h 1826"/>
                <a:gd name="T102" fmla="*/ 2008 w 2677"/>
                <a:gd name="T103" fmla="*/ 1401 h 1826"/>
                <a:gd name="T104" fmla="*/ 2083 w 2677"/>
                <a:gd name="T105" fmla="*/ 1320 h 1826"/>
                <a:gd name="T106" fmla="*/ 2186 w 2677"/>
                <a:gd name="T107" fmla="*/ 1187 h 1826"/>
                <a:gd name="T108" fmla="*/ 2313 w 2677"/>
                <a:gd name="T109" fmla="*/ 1109 h 1826"/>
                <a:gd name="T110" fmla="*/ 2496 w 2677"/>
                <a:gd name="T111" fmla="*/ 972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77" h="1826">
                  <a:moveTo>
                    <a:pt x="2495" y="969"/>
                  </a:moveTo>
                  <a:cubicBezTo>
                    <a:pt x="2493" y="957"/>
                    <a:pt x="2488" y="943"/>
                    <a:pt x="2479" y="926"/>
                  </a:cubicBezTo>
                  <a:cubicBezTo>
                    <a:pt x="2465" y="902"/>
                    <a:pt x="2467" y="856"/>
                    <a:pt x="2490" y="846"/>
                  </a:cubicBezTo>
                  <a:cubicBezTo>
                    <a:pt x="2513" y="836"/>
                    <a:pt x="2532" y="825"/>
                    <a:pt x="2533" y="814"/>
                  </a:cubicBezTo>
                  <a:cubicBezTo>
                    <a:pt x="2530" y="798"/>
                    <a:pt x="2527" y="783"/>
                    <a:pt x="2553" y="773"/>
                  </a:cubicBezTo>
                  <a:cubicBezTo>
                    <a:pt x="2580" y="766"/>
                    <a:pt x="2677" y="759"/>
                    <a:pt x="2675" y="736"/>
                  </a:cubicBezTo>
                  <a:cubicBezTo>
                    <a:pt x="2676" y="713"/>
                    <a:pt x="2658" y="697"/>
                    <a:pt x="2658" y="697"/>
                  </a:cubicBezTo>
                  <a:cubicBezTo>
                    <a:pt x="2670" y="686"/>
                    <a:pt x="2670" y="686"/>
                    <a:pt x="2670" y="686"/>
                  </a:cubicBezTo>
                  <a:cubicBezTo>
                    <a:pt x="2668" y="637"/>
                    <a:pt x="2668" y="637"/>
                    <a:pt x="2668" y="637"/>
                  </a:cubicBezTo>
                  <a:cubicBezTo>
                    <a:pt x="2650" y="632"/>
                    <a:pt x="2650" y="632"/>
                    <a:pt x="2650" y="632"/>
                  </a:cubicBezTo>
                  <a:cubicBezTo>
                    <a:pt x="2650" y="632"/>
                    <a:pt x="2666" y="606"/>
                    <a:pt x="2640" y="589"/>
                  </a:cubicBezTo>
                  <a:cubicBezTo>
                    <a:pt x="2619" y="573"/>
                    <a:pt x="2596" y="576"/>
                    <a:pt x="2596" y="576"/>
                  </a:cubicBezTo>
                  <a:cubicBezTo>
                    <a:pt x="2598" y="522"/>
                    <a:pt x="2598" y="522"/>
                    <a:pt x="2598" y="522"/>
                  </a:cubicBezTo>
                  <a:cubicBezTo>
                    <a:pt x="2633" y="512"/>
                    <a:pt x="2633" y="512"/>
                    <a:pt x="2633" y="512"/>
                  </a:cubicBezTo>
                  <a:cubicBezTo>
                    <a:pt x="2633" y="497"/>
                    <a:pt x="2633" y="497"/>
                    <a:pt x="2633" y="497"/>
                  </a:cubicBezTo>
                  <a:cubicBezTo>
                    <a:pt x="2573" y="498"/>
                    <a:pt x="2573" y="498"/>
                    <a:pt x="2573" y="498"/>
                  </a:cubicBezTo>
                  <a:cubicBezTo>
                    <a:pt x="2574" y="475"/>
                    <a:pt x="2574" y="475"/>
                    <a:pt x="2574" y="475"/>
                  </a:cubicBezTo>
                  <a:cubicBezTo>
                    <a:pt x="2574" y="475"/>
                    <a:pt x="2621" y="443"/>
                    <a:pt x="2615" y="412"/>
                  </a:cubicBezTo>
                  <a:cubicBezTo>
                    <a:pt x="2605" y="381"/>
                    <a:pt x="2583" y="369"/>
                    <a:pt x="2583" y="369"/>
                  </a:cubicBezTo>
                  <a:cubicBezTo>
                    <a:pt x="2585" y="330"/>
                    <a:pt x="2585" y="330"/>
                    <a:pt x="2585" y="330"/>
                  </a:cubicBezTo>
                  <a:cubicBezTo>
                    <a:pt x="2566" y="330"/>
                    <a:pt x="2566" y="330"/>
                    <a:pt x="2566" y="330"/>
                  </a:cubicBezTo>
                  <a:cubicBezTo>
                    <a:pt x="2558" y="352"/>
                    <a:pt x="2558" y="352"/>
                    <a:pt x="2558" y="352"/>
                  </a:cubicBezTo>
                  <a:cubicBezTo>
                    <a:pt x="2558" y="352"/>
                    <a:pt x="2535" y="359"/>
                    <a:pt x="2520" y="350"/>
                  </a:cubicBezTo>
                  <a:cubicBezTo>
                    <a:pt x="2506" y="342"/>
                    <a:pt x="2499" y="330"/>
                    <a:pt x="2499" y="330"/>
                  </a:cubicBezTo>
                  <a:cubicBezTo>
                    <a:pt x="2473" y="329"/>
                    <a:pt x="2473" y="329"/>
                    <a:pt x="2473" y="329"/>
                  </a:cubicBezTo>
                  <a:cubicBezTo>
                    <a:pt x="2468" y="340"/>
                    <a:pt x="2468" y="340"/>
                    <a:pt x="2468" y="340"/>
                  </a:cubicBezTo>
                  <a:cubicBezTo>
                    <a:pt x="2468" y="340"/>
                    <a:pt x="2450" y="343"/>
                    <a:pt x="2446" y="335"/>
                  </a:cubicBezTo>
                  <a:cubicBezTo>
                    <a:pt x="2443" y="327"/>
                    <a:pt x="2432" y="312"/>
                    <a:pt x="2432" y="312"/>
                  </a:cubicBezTo>
                  <a:cubicBezTo>
                    <a:pt x="2413" y="315"/>
                    <a:pt x="2413" y="315"/>
                    <a:pt x="2413" y="315"/>
                  </a:cubicBezTo>
                  <a:cubicBezTo>
                    <a:pt x="2408" y="341"/>
                    <a:pt x="2408" y="341"/>
                    <a:pt x="2408" y="341"/>
                  </a:cubicBezTo>
                  <a:cubicBezTo>
                    <a:pt x="2379" y="340"/>
                    <a:pt x="2379" y="340"/>
                    <a:pt x="2379" y="340"/>
                  </a:cubicBezTo>
                  <a:cubicBezTo>
                    <a:pt x="2346" y="319"/>
                    <a:pt x="2346" y="319"/>
                    <a:pt x="2346" y="319"/>
                  </a:cubicBezTo>
                  <a:cubicBezTo>
                    <a:pt x="2330" y="337"/>
                    <a:pt x="2330" y="337"/>
                    <a:pt x="2330" y="337"/>
                  </a:cubicBezTo>
                  <a:cubicBezTo>
                    <a:pt x="2278" y="320"/>
                    <a:pt x="2278" y="320"/>
                    <a:pt x="2278" y="320"/>
                  </a:cubicBezTo>
                  <a:cubicBezTo>
                    <a:pt x="2277" y="354"/>
                    <a:pt x="2277" y="354"/>
                    <a:pt x="2277" y="354"/>
                  </a:cubicBezTo>
                  <a:cubicBezTo>
                    <a:pt x="2265" y="365"/>
                    <a:pt x="2265" y="365"/>
                    <a:pt x="2265" y="365"/>
                  </a:cubicBezTo>
                  <a:cubicBezTo>
                    <a:pt x="2247" y="353"/>
                    <a:pt x="2247" y="353"/>
                    <a:pt x="2247" y="353"/>
                  </a:cubicBezTo>
                  <a:cubicBezTo>
                    <a:pt x="2213" y="351"/>
                    <a:pt x="2213" y="351"/>
                    <a:pt x="2213" y="351"/>
                  </a:cubicBezTo>
                  <a:cubicBezTo>
                    <a:pt x="2181" y="315"/>
                    <a:pt x="2181" y="315"/>
                    <a:pt x="2181" y="315"/>
                  </a:cubicBezTo>
                  <a:cubicBezTo>
                    <a:pt x="2178" y="300"/>
                    <a:pt x="2178" y="300"/>
                    <a:pt x="2178" y="300"/>
                  </a:cubicBezTo>
                  <a:cubicBezTo>
                    <a:pt x="2160" y="295"/>
                    <a:pt x="2160" y="295"/>
                    <a:pt x="2160" y="295"/>
                  </a:cubicBezTo>
                  <a:cubicBezTo>
                    <a:pt x="2146" y="275"/>
                    <a:pt x="2146" y="275"/>
                    <a:pt x="2146" y="275"/>
                  </a:cubicBezTo>
                  <a:cubicBezTo>
                    <a:pt x="2110" y="315"/>
                    <a:pt x="2110" y="315"/>
                    <a:pt x="2110" y="315"/>
                  </a:cubicBezTo>
                  <a:cubicBezTo>
                    <a:pt x="2110" y="315"/>
                    <a:pt x="2069" y="325"/>
                    <a:pt x="2064" y="336"/>
                  </a:cubicBezTo>
                  <a:cubicBezTo>
                    <a:pt x="2060" y="351"/>
                    <a:pt x="2048" y="374"/>
                    <a:pt x="2048" y="374"/>
                  </a:cubicBezTo>
                  <a:cubicBezTo>
                    <a:pt x="2029" y="369"/>
                    <a:pt x="2029" y="369"/>
                    <a:pt x="2029" y="369"/>
                  </a:cubicBezTo>
                  <a:cubicBezTo>
                    <a:pt x="2026" y="350"/>
                    <a:pt x="2026" y="350"/>
                    <a:pt x="2026" y="350"/>
                  </a:cubicBezTo>
                  <a:cubicBezTo>
                    <a:pt x="2004" y="349"/>
                    <a:pt x="2004" y="349"/>
                    <a:pt x="2004" y="349"/>
                  </a:cubicBezTo>
                  <a:cubicBezTo>
                    <a:pt x="2004" y="349"/>
                    <a:pt x="2003" y="364"/>
                    <a:pt x="1992" y="363"/>
                  </a:cubicBezTo>
                  <a:cubicBezTo>
                    <a:pt x="1981" y="363"/>
                    <a:pt x="1982" y="336"/>
                    <a:pt x="1963" y="339"/>
                  </a:cubicBezTo>
                  <a:cubicBezTo>
                    <a:pt x="1944" y="342"/>
                    <a:pt x="1940" y="349"/>
                    <a:pt x="1917" y="364"/>
                  </a:cubicBezTo>
                  <a:cubicBezTo>
                    <a:pt x="1898" y="378"/>
                    <a:pt x="1844" y="333"/>
                    <a:pt x="1844" y="333"/>
                  </a:cubicBezTo>
                  <a:cubicBezTo>
                    <a:pt x="1852" y="315"/>
                    <a:pt x="1852" y="315"/>
                    <a:pt x="1852" y="315"/>
                  </a:cubicBezTo>
                  <a:cubicBezTo>
                    <a:pt x="1810" y="255"/>
                    <a:pt x="1810" y="255"/>
                    <a:pt x="1810" y="255"/>
                  </a:cubicBezTo>
                  <a:cubicBezTo>
                    <a:pt x="1810" y="255"/>
                    <a:pt x="1822" y="229"/>
                    <a:pt x="1819" y="229"/>
                  </a:cubicBezTo>
                  <a:cubicBezTo>
                    <a:pt x="1815" y="229"/>
                    <a:pt x="1800" y="224"/>
                    <a:pt x="1800" y="224"/>
                  </a:cubicBezTo>
                  <a:cubicBezTo>
                    <a:pt x="1781" y="239"/>
                    <a:pt x="1781" y="239"/>
                    <a:pt x="1781" y="239"/>
                  </a:cubicBezTo>
                  <a:cubicBezTo>
                    <a:pt x="1781" y="239"/>
                    <a:pt x="1782" y="204"/>
                    <a:pt x="1764" y="203"/>
                  </a:cubicBezTo>
                  <a:cubicBezTo>
                    <a:pt x="1745" y="202"/>
                    <a:pt x="1710" y="239"/>
                    <a:pt x="1710" y="239"/>
                  </a:cubicBezTo>
                  <a:cubicBezTo>
                    <a:pt x="1688" y="223"/>
                    <a:pt x="1688" y="223"/>
                    <a:pt x="1688" y="223"/>
                  </a:cubicBezTo>
                  <a:cubicBezTo>
                    <a:pt x="1639" y="232"/>
                    <a:pt x="1639" y="232"/>
                    <a:pt x="1639" y="232"/>
                  </a:cubicBezTo>
                  <a:cubicBezTo>
                    <a:pt x="1644" y="205"/>
                    <a:pt x="1644" y="205"/>
                    <a:pt x="1644" y="205"/>
                  </a:cubicBezTo>
                  <a:cubicBezTo>
                    <a:pt x="1625" y="204"/>
                    <a:pt x="1625" y="204"/>
                    <a:pt x="1625" y="204"/>
                  </a:cubicBezTo>
                  <a:cubicBezTo>
                    <a:pt x="1625" y="204"/>
                    <a:pt x="1634" y="178"/>
                    <a:pt x="1616" y="166"/>
                  </a:cubicBezTo>
                  <a:cubicBezTo>
                    <a:pt x="1602" y="150"/>
                    <a:pt x="1590" y="145"/>
                    <a:pt x="1590" y="145"/>
                  </a:cubicBezTo>
                  <a:cubicBezTo>
                    <a:pt x="1590" y="145"/>
                    <a:pt x="1655" y="133"/>
                    <a:pt x="1644" y="113"/>
                  </a:cubicBezTo>
                  <a:cubicBezTo>
                    <a:pt x="1634" y="98"/>
                    <a:pt x="1593" y="92"/>
                    <a:pt x="1579" y="72"/>
                  </a:cubicBezTo>
                  <a:cubicBezTo>
                    <a:pt x="1565" y="52"/>
                    <a:pt x="1566" y="26"/>
                    <a:pt x="1566" y="26"/>
                  </a:cubicBezTo>
                  <a:cubicBezTo>
                    <a:pt x="1536" y="20"/>
                    <a:pt x="1536" y="20"/>
                    <a:pt x="1536" y="20"/>
                  </a:cubicBezTo>
                  <a:cubicBezTo>
                    <a:pt x="1536" y="20"/>
                    <a:pt x="1541" y="1"/>
                    <a:pt x="1511" y="0"/>
                  </a:cubicBezTo>
                  <a:cubicBezTo>
                    <a:pt x="1485" y="3"/>
                    <a:pt x="1484" y="22"/>
                    <a:pt x="1484" y="22"/>
                  </a:cubicBezTo>
                  <a:cubicBezTo>
                    <a:pt x="1439" y="20"/>
                    <a:pt x="1439" y="20"/>
                    <a:pt x="1439" y="20"/>
                  </a:cubicBezTo>
                  <a:cubicBezTo>
                    <a:pt x="1439" y="20"/>
                    <a:pt x="1415" y="60"/>
                    <a:pt x="1400" y="64"/>
                  </a:cubicBezTo>
                  <a:cubicBezTo>
                    <a:pt x="1385" y="67"/>
                    <a:pt x="1325" y="60"/>
                    <a:pt x="1325" y="60"/>
                  </a:cubicBezTo>
                  <a:cubicBezTo>
                    <a:pt x="1325" y="60"/>
                    <a:pt x="1326" y="114"/>
                    <a:pt x="1307" y="124"/>
                  </a:cubicBezTo>
                  <a:cubicBezTo>
                    <a:pt x="1295" y="135"/>
                    <a:pt x="1269" y="130"/>
                    <a:pt x="1258" y="129"/>
                  </a:cubicBezTo>
                  <a:cubicBezTo>
                    <a:pt x="1283" y="154"/>
                    <a:pt x="1283" y="154"/>
                    <a:pt x="1283" y="154"/>
                  </a:cubicBezTo>
                  <a:cubicBezTo>
                    <a:pt x="1268" y="164"/>
                    <a:pt x="1268" y="164"/>
                    <a:pt x="1268" y="164"/>
                  </a:cubicBezTo>
                  <a:cubicBezTo>
                    <a:pt x="1234" y="163"/>
                    <a:pt x="1234" y="163"/>
                    <a:pt x="1234" y="163"/>
                  </a:cubicBezTo>
                  <a:cubicBezTo>
                    <a:pt x="1234" y="163"/>
                    <a:pt x="1226" y="185"/>
                    <a:pt x="1188" y="187"/>
                  </a:cubicBezTo>
                  <a:cubicBezTo>
                    <a:pt x="1151" y="189"/>
                    <a:pt x="1144" y="258"/>
                    <a:pt x="1138" y="304"/>
                  </a:cubicBezTo>
                  <a:cubicBezTo>
                    <a:pt x="1132" y="353"/>
                    <a:pt x="1165" y="362"/>
                    <a:pt x="1153" y="381"/>
                  </a:cubicBezTo>
                  <a:cubicBezTo>
                    <a:pt x="1141" y="395"/>
                    <a:pt x="1120" y="360"/>
                    <a:pt x="1103" y="340"/>
                  </a:cubicBezTo>
                  <a:cubicBezTo>
                    <a:pt x="1081" y="316"/>
                    <a:pt x="1030" y="363"/>
                    <a:pt x="1030" y="363"/>
                  </a:cubicBezTo>
                  <a:cubicBezTo>
                    <a:pt x="1023" y="352"/>
                    <a:pt x="1023" y="352"/>
                    <a:pt x="1023" y="352"/>
                  </a:cubicBezTo>
                  <a:cubicBezTo>
                    <a:pt x="989" y="365"/>
                    <a:pt x="989" y="365"/>
                    <a:pt x="989" y="365"/>
                  </a:cubicBezTo>
                  <a:cubicBezTo>
                    <a:pt x="989" y="365"/>
                    <a:pt x="988" y="392"/>
                    <a:pt x="969" y="391"/>
                  </a:cubicBezTo>
                  <a:cubicBezTo>
                    <a:pt x="950" y="394"/>
                    <a:pt x="953" y="348"/>
                    <a:pt x="953" y="348"/>
                  </a:cubicBezTo>
                  <a:cubicBezTo>
                    <a:pt x="931" y="336"/>
                    <a:pt x="931" y="336"/>
                    <a:pt x="931" y="336"/>
                  </a:cubicBezTo>
                  <a:cubicBezTo>
                    <a:pt x="922" y="358"/>
                    <a:pt x="922" y="358"/>
                    <a:pt x="922" y="358"/>
                  </a:cubicBezTo>
                  <a:cubicBezTo>
                    <a:pt x="892" y="364"/>
                    <a:pt x="892" y="364"/>
                    <a:pt x="892" y="364"/>
                  </a:cubicBezTo>
                  <a:cubicBezTo>
                    <a:pt x="892" y="364"/>
                    <a:pt x="894" y="391"/>
                    <a:pt x="876" y="394"/>
                  </a:cubicBezTo>
                  <a:cubicBezTo>
                    <a:pt x="857" y="397"/>
                    <a:pt x="866" y="367"/>
                    <a:pt x="866" y="367"/>
                  </a:cubicBezTo>
                  <a:cubicBezTo>
                    <a:pt x="836" y="369"/>
                    <a:pt x="836" y="369"/>
                    <a:pt x="836" y="369"/>
                  </a:cubicBezTo>
                  <a:cubicBezTo>
                    <a:pt x="824" y="388"/>
                    <a:pt x="824" y="388"/>
                    <a:pt x="824" y="388"/>
                  </a:cubicBezTo>
                  <a:cubicBezTo>
                    <a:pt x="806" y="360"/>
                    <a:pt x="806" y="360"/>
                    <a:pt x="806" y="360"/>
                  </a:cubicBezTo>
                  <a:cubicBezTo>
                    <a:pt x="775" y="386"/>
                    <a:pt x="775" y="386"/>
                    <a:pt x="775" y="386"/>
                  </a:cubicBezTo>
                  <a:cubicBezTo>
                    <a:pt x="745" y="384"/>
                    <a:pt x="745" y="384"/>
                    <a:pt x="745" y="384"/>
                  </a:cubicBezTo>
                  <a:cubicBezTo>
                    <a:pt x="745" y="384"/>
                    <a:pt x="755" y="415"/>
                    <a:pt x="744" y="415"/>
                  </a:cubicBezTo>
                  <a:cubicBezTo>
                    <a:pt x="732" y="414"/>
                    <a:pt x="730" y="391"/>
                    <a:pt x="730" y="391"/>
                  </a:cubicBezTo>
                  <a:cubicBezTo>
                    <a:pt x="730" y="391"/>
                    <a:pt x="715" y="387"/>
                    <a:pt x="685" y="393"/>
                  </a:cubicBezTo>
                  <a:cubicBezTo>
                    <a:pt x="658" y="399"/>
                    <a:pt x="670" y="381"/>
                    <a:pt x="653" y="361"/>
                  </a:cubicBezTo>
                  <a:cubicBezTo>
                    <a:pt x="635" y="337"/>
                    <a:pt x="614" y="378"/>
                    <a:pt x="614" y="378"/>
                  </a:cubicBezTo>
                  <a:cubicBezTo>
                    <a:pt x="574" y="357"/>
                    <a:pt x="574" y="357"/>
                    <a:pt x="574" y="357"/>
                  </a:cubicBezTo>
                  <a:cubicBezTo>
                    <a:pt x="551" y="371"/>
                    <a:pt x="551" y="371"/>
                    <a:pt x="551" y="371"/>
                  </a:cubicBezTo>
                  <a:cubicBezTo>
                    <a:pt x="529" y="355"/>
                    <a:pt x="529" y="355"/>
                    <a:pt x="529" y="355"/>
                  </a:cubicBezTo>
                  <a:cubicBezTo>
                    <a:pt x="496" y="353"/>
                    <a:pt x="496" y="353"/>
                    <a:pt x="496" y="353"/>
                  </a:cubicBezTo>
                  <a:cubicBezTo>
                    <a:pt x="496" y="353"/>
                    <a:pt x="466" y="348"/>
                    <a:pt x="447" y="351"/>
                  </a:cubicBezTo>
                  <a:cubicBezTo>
                    <a:pt x="428" y="358"/>
                    <a:pt x="417" y="369"/>
                    <a:pt x="387" y="363"/>
                  </a:cubicBezTo>
                  <a:cubicBezTo>
                    <a:pt x="357" y="358"/>
                    <a:pt x="353" y="362"/>
                    <a:pt x="323" y="376"/>
                  </a:cubicBezTo>
                  <a:cubicBezTo>
                    <a:pt x="292" y="389"/>
                    <a:pt x="274" y="377"/>
                    <a:pt x="247" y="395"/>
                  </a:cubicBezTo>
                  <a:cubicBezTo>
                    <a:pt x="220" y="409"/>
                    <a:pt x="245" y="437"/>
                    <a:pt x="214" y="455"/>
                  </a:cubicBezTo>
                  <a:cubicBezTo>
                    <a:pt x="183" y="476"/>
                    <a:pt x="180" y="457"/>
                    <a:pt x="162" y="456"/>
                  </a:cubicBezTo>
                  <a:cubicBezTo>
                    <a:pt x="147" y="455"/>
                    <a:pt x="146" y="482"/>
                    <a:pt x="145" y="490"/>
                  </a:cubicBezTo>
                  <a:cubicBezTo>
                    <a:pt x="147" y="494"/>
                    <a:pt x="149" y="499"/>
                    <a:pt x="150" y="504"/>
                  </a:cubicBezTo>
                  <a:cubicBezTo>
                    <a:pt x="153" y="510"/>
                    <a:pt x="154" y="516"/>
                    <a:pt x="155" y="523"/>
                  </a:cubicBezTo>
                  <a:cubicBezTo>
                    <a:pt x="155" y="523"/>
                    <a:pt x="155" y="523"/>
                    <a:pt x="155" y="523"/>
                  </a:cubicBezTo>
                  <a:cubicBezTo>
                    <a:pt x="155" y="525"/>
                    <a:pt x="155" y="526"/>
                    <a:pt x="155" y="528"/>
                  </a:cubicBezTo>
                  <a:cubicBezTo>
                    <a:pt x="154" y="551"/>
                    <a:pt x="168" y="556"/>
                    <a:pt x="183" y="568"/>
                  </a:cubicBezTo>
                  <a:cubicBezTo>
                    <a:pt x="197" y="580"/>
                    <a:pt x="204" y="599"/>
                    <a:pt x="211" y="611"/>
                  </a:cubicBezTo>
                  <a:cubicBezTo>
                    <a:pt x="218" y="623"/>
                    <a:pt x="247" y="636"/>
                    <a:pt x="247" y="636"/>
                  </a:cubicBezTo>
                  <a:cubicBezTo>
                    <a:pt x="235" y="647"/>
                    <a:pt x="235" y="647"/>
                    <a:pt x="235" y="647"/>
                  </a:cubicBezTo>
                  <a:cubicBezTo>
                    <a:pt x="235" y="647"/>
                    <a:pt x="220" y="650"/>
                    <a:pt x="216" y="657"/>
                  </a:cubicBezTo>
                  <a:cubicBezTo>
                    <a:pt x="212" y="665"/>
                    <a:pt x="227" y="669"/>
                    <a:pt x="238" y="674"/>
                  </a:cubicBezTo>
                  <a:cubicBezTo>
                    <a:pt x="249" y="682"/>
                    <a:pt x="247" y="712"/>
                    <a:pt x="235" y="739"/>
                  </a:cubicBezTo>
                  <a:cubicBezTo>
                    <a:pt x="222" y="765"/>
                    <a:pt x="186" y="752"/>
                    <a:pt x="186" y="752"/>
                  </a:cubicBezTo>
                  <a:cubicBezTo>
                    <a:pt x="186" y="752"/>
                    <a:pt x="145" y="815"/>
                    <a:pt x="134" y="826"/>
                  </a:cubicBezTo>
                  <a:cubicBezTo>
                    <a:pt x="122" y="840"/>
                    <a:pt x="116" y="878"/>
                    <a:pt x="100" y="900"/>
                  </a:cubicBezTo>
                  <a:cubicBezTo>
                    <a:pt x="88" y="927"/>
                    <a:pt x="53" y="959"/>
                    <a:pt x="53" y="959"/>
                  </a:cubicBezTo>
                  <a:cubicBezTo>
                    <a:pt x="53" y="959"/>
                    <a:pt x="74" y="987"/>
                    <a:pt x="73" y="1006"/>
                  </a:cubicBezTo>
                  <a:cubicBezTo>
                    <a:pt x="76" y="1022"/>
                    <a:pt x="72" y="1033"/>
                    <a:pt x="75" y="1045"/>
                  </a:cubicBezTo>
                  <a:cubicBezTo>
                    <a:pt x="78" y="1056"/>
                    <a:pt x="108" y="1065"/>
                    <a:pt x="108" y="1065"/>
                  </a:cubicBezTo>
                  <a:cubicBezTo>
                    <a:pt x="103" y="1084"/>
                    <a:pt x="103" y="1084"/>
                    <a:pt x="103" y="1084"/>
                  </a:cubicBezTo>
                  <a:cubicBezTo>
                    <a:pt x="55" y="1067"/>
                    <a:pt x="55" y="1067"/>
                    <a:pt x="55" y="1067"/>
                  </a:cubicBezTo>
                  <a:cubicBezTo>
                    <a:pt x="34" y="1112"/>
                    <a:pt x="34" y="1112"/>
                    <a:pt x="34" y="1112"/>
                  </a:cubicBezTo>
                  <a:cubicBezTo>
                    <a:pt x="29" y="1157"/>
                    <a:pt x="29" y="1157"/>
                    <a:pt x="29" y="1157"/>
                  </a:cubicBezTo>
                  <a:cubicBezTo>
                    <a:pt x="29" y="1157"/>
                    <a:pt x="1" y="1183"/>
                    <a:pt x="1" y="1198"/>
                  </a:cubicBezTo>
                  <a:cubicBezTo>
                    <a:pt x="0" y="1213"/>
                    <a:pt x="6" y="1236"/>
                    <a:pt x="6" y="1236"/>
                  </a:cubicBezTo>
                  <a:cubicBezTo>
                    <a:pt x="6" y="1236"/>
                    <a:pt x="17" y="1237"/>
                    <a:pt x="25" y="1245"/>
                  </a:cubicBezTo>
                  <a:cubicBezTo>
                    <a:pt x="32" y="1249"/>
                    <a:pt x="42" y="1269"/>
                    <a:pt x="42" y="1269"/>
                  </a:cubicBezTo>
                  <a:cubicBezTo>
                    <a:pt x="42" y="1269"/>
                    <a:pt x="54" y="1265"/>
                    <a:pt x="65" y="1266"/>
                  </a:cubicBezTo>
                  <a:cubicBezTo>
                    <a:pt x="72" y="1270"/>
                    <a:pt x="72" y="1282"/>
                    <a:pt x="79" y="1290"/>
                  </a:cubicBezTo>
                  <a:cubicBezTo>
                    <a:pt x="86" y="1301"/>
                    <a:pt x="94" y="1290"/>
                    <a:pt x="120" y="1295"/>
                  </a:cubicBezTo>
                  <a:cubicBezTo>
                    <a:pt x="145" y="1304"/>
                    <a:pt x="122" y="1322"/>
                    <a:pt x="122" y="1322"/>
                  </a:cubicBezTo>
                  <a:cubicBezTo>
                    <a:pt x="133" y="1327"/>
                    <a:pt x="133" y="1327"/>
                    <a:pt x="133" y="1327"/>
                  </a:cubicBezTo>
                  <a:cubicBezTo>
                    <a:pt x="141" y="1308"/>
                    <a:pt x="141" y="1308"/>
                    <a:pt x="141" y="1308"/>
                  </a:cubicBezTo>
                  <a:cubicBezTo>
                    <a:pt x="156" y="1312"/>
                    <a:pt x="156" y="1312"/>
                    <a:pt x="156" y="1312"/>
                  </a:cubicBezTo>
                  <a:cubicBezTo>
                    <a:pt x="156" y="1312"/>
                    <a:pt x="154" y="1274"/>
                    <a:pt x="173" y="1275"/>
                  </a:cubicBezTo>
                  <a:cubicBezTo>
                    <a:pt x="195" y="1276"/>
                    <a:pt x="175" y="1309"/>
                    <a:pt x="220" y="1308"/>
                  </a:cubicBezTo>
                  <a:cubicBezTo>
                    <a:pt x="261" y="1306"/>
                    <a:pt x="344" y="1306"/>
                    <a:pt x="344" y="1306"/>
                  </a:cubicBezTo>
                  <a:cubicBezTo>
                    <a:pt x="344" y="1306"/>
                    <a:pt x="375" y="1285"/>
                    <a:pt x="393" y="1293"/>
                  </a:cubicBezTo>
                  <a:cubicBezTo>
                    <a:pt x="408" y="1298"/>
                    <a:pt x="439" y="1345"/>
                    <a:pt x="473" y="1339"/>
                  </a:cubicBezTo>
                  <a:cubicBezTo>
                    <a:pt x="507" y="1329"/>
                    <a:pt x="467" y="1304"/>
                    <a:pt x="524" y="1292"/>
                  </a:cubicBezTo>
                  <a:cubicBezTo>
                    <a:pt x="577" y="1279"/>
                    <a:pt x="638" y="1251"/>
                    <a:pt x="638" y="1251"/>
                  </a:cubicBezTo>
                  <a:cubicBezTo>
                    <a:pt x="638" y="1251"/>
                    <a:pt x="647" y="1204"/>
                    <a:pt x="679" y="1183"/>
                  </a:cubicBezTo>
                  <a:cubicBezTo>
                    <a:pt x="687" y="1178"/>
                    <a:pt x="697" y="1174"/>
                    <a:pt x="709" y="1174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1" y="1163"/>
                    <a:pt x="721" y="1163"/>
                    <a:pt x="721" y="1163"/>
                  </a:cubicBezTo>
                  <a:cubicBezTo>
                    <a:pt x="721" y="1163"/>
                    <a:pt x="699" y="1139"/>
                    <a:pt x="718" y="1136"/>
                  </a:cubicBezTo>
                  <a:cubicBezTo>
                    <a:pt x="741" y="1130"/>
                    <a:pt x="744" y="1145"/>
                    <a:pt x="755" y="1146"/>
                  </a:cubicBezTo>
                  <a:cubicBezTo>
                    <a:pt x="763" y="1146"/>
                    <a:pt x="760" y="1123"/>
                    <a:pt x="760" y="1123"/>
                  </a:cubicBezTo>
                  <a:cubicBezTo>
                    <a:pt x="782" y="1136"/>
                    <a:pt x="782" y="1136"/>
                    <a:pt x="782" y="1136"/>
                  </a:cubicBezTo>
                  <a:cubicBezTo>
                    <a:pt x="798" y="1117"/>
                    <a:pt x="798" y="1117"/>
                    <a:pt x="798" y="1117"/>
                  </a:cubicBezTo>
                  <a:cubicBezTo>
                    <a:pt x="824" y="1122"/>
                    <a:pt x="824" y="1122"/>
                    <a:pt x="824" y="1122"/>
                  </a:cubicBezTo>
                  <a:cubicBezTo>
                    <a:pt x="824" y="1122"/>
                    <a:pt x="817" y="1091"/>
                    <a:pt x="847" y="1104"/>
                  </a:cubicBezTo>
                  <a:cubicBezTo>
                    <a:pt x="873" y="1113"/>
                    <a:pt x="891" y="1129"/>
                    <a:pt x="891" y="1129"/>
                  </a:cubicBezTo>
                  <a:cubicBezTo>
                    <a:pt x="913" y="1130"/>
                    <a:pt x="913" y="1130"/>
                    <a:pt x="913" y="1130"/>
                  </a:cubicBezTo>
                  <a:cubicBezTo>
                    <a:pt x="920" y="1150"/>
                    <a:pt x="920" y="1150"/>
                    <a:pt x="920" y="1150"/>
                  </a:cubicBezTo>
                  <a:cubicBezTo>
                    <a:pt x="961" y="1137"/>
                    <a:pt x="961" y="1137"/>
                    <a:pt x="961" y="1137"/>
                  </a:cubicBezTo>
                  <a:cubicBezTo>
                    <a:pt x="957" y="1159"/>
                    <a:pt x="957" y="1159"/>
                    <a:pt x="957" y="1159"/>
                  </a:cubicBezTo>
                  <a:cubicBezTo>
                    <a:pt x="972" y="1156"/>
                    <a:pt x="972" y="1156"/>
                    <a:pt x="972" y="1156"/>
                  </a:cubicBezTo>
                  <a:cubicBezTo>
                    <a:pt x="990" y="1172"/>
                    <a:pt x="990" y="1172"/>
                    <a:pt x="990" y="1172"/>
                  </a:cubicBezTo>
                  <a:cubicBezTo>
                    <a:pt x="990" y="1172"/>
                    <a:pt x="979" y="1149"/>
                    <a:pt x="991" y="1149"/>
                  </a:cubicBezTo>
                  <a:cubicBezTo>
                    <a:pt x="1002" y="1150"/>
                    <a:pt x="1039" y="1156"/>
                    <a:pt x="1039" y="1156"/>
                  </a:cubicBezTo>
                  <a:cubicBezTo>
                    <a:pt x="1056" y="1187"/>
                    <a:pt x="1056" y="1187"/>
                    <a:pt x="1056" y="1187"/>
                  </a:cubicBezTo>
                  <a:cubicBezTo>
                    <a:pt x="1083" y="1184"/>
                    <a:pt x="1083" y="1184"/>
                    <a:pt x="1083" y="1184"/>
                  </a:cubicBezTo>
                  <a:cubicBezTo>
                    <a:pt x="1095" y="1170"/>
                    <a:pt x="1095" y="1170"/>
                    <a:pt x="1095" y="1170"/>
                  </a:cubicBezTo>
                  <a:cubicBezTo>
                    <a:pt x="1095" y="1170"/>
                    <a:pt x="1123" y="1209"/>
                    <a:pt x="1122" y="1228"/>
                  </a:cubicBezTo>
                  <a:cubicBezTo>
                    <a:pt x="1121" y="1251"/>
                    <a:pt x="1112" y="1274"/>
                    <a:pt x="1112" y="1274"/>
                  </a:cubicBezTo>
                  <a:cubicBezTo>
                    <a:pt x="1126" y="1297"/>
                    <a:pt x="1126" y="1297"/>
                    <a:pt x="1126" y="1297"/>
                  </a:cubicBezTo>
                  <a:cubicBezTo>
                    <a:pt x="1126" y="1297"/>
                    <a:pt x="1141" y="1294"/>
                    <a:pt x="1145" y="1298"/>
                  </a:cubicBezTo>
                  <a:cubicBezTo>
                    <a:pt x="1148" y="1302"/>
                    <a:pt x="1174" y="1323"/>
                    <a:pt x="1174" y="1323"/>
                  </a:cubicBezTo>
                  <a:cubicBezTo>
                    <a:pt x="1186" y="1304"/>
                    <a:pt x="1186" y="1304"/>
                    <a:pt x="1186" y="1304"/>
                  </a:cubicBezTo>
                  <a:cubicBezTo>
                    <a:pt x="1199" y="1335"/>
                    <a:pt x="1199" y="1335"/>
                    <a:pt x="1199" y="1335"/>
                  </a:cubicBezTo>
                  <a:cubicBezTo>
                    <a:pt x="1199" y="1335"/>
                    <a:pt x="1189" y="1392"/>
                    <a:pt x="1215" y="1397"/>
                  </a:cubicBezTo>
                  <a:cubicBezTo>
                    <a:pt x="1237" y="1402"/>
                    <a:pt x="1253" y="1388"/>
                    <a:pt x="1263" y="1411"/>
                  </a:cubicBezTo>
                  <a:cubicBezTo>
                    <a:pt x="1277" y="1431"/>
                    <a:pt x="1260" y="1487"/>
                    <a:pt x="1274" y="1492"/>
                  </a:cubicBezTo>
                  <a:cubicBezTo>
                    <a:pt x="1289" y="1496"/>
                    <a:pt x="1315" y="1509"/>
                    <a:pt x="1315" y="1509"/>
                  </a:cubicBezTo>
                  <a:cubicBezTo>
                    <a:pt x="1273" y="1526"/>
                    <a:pt x="1273" y="1526"/>
                    <a:pt x="1273" y="1526"/>
                  </a:cubicBezTo>
                  <a:cubicBezTo>
                    <a:pt x="1273" y="1526"/>
                    <a:pt x="1266" y="1507"/>
                    <a:pt x="1259" y="1506"/>
                  </a:cubicBezTo>
                  <a:cubicBezTo>
                    <a:pt x="1251" y="1506"/>
                    <a:pt x="1258" y="1529"/>
                    <a:pt x="1243" y="1532"/>
                  </a:cubicBezTo>
                  <a:cubicBezTo>
                    <a:pt x="1227" y="1536"/>
                    <a:pt x="1202" y="1511"/>
                    <a:pt x="1202" y="1511"/>
                  </a:cubicBezTo>
                  <a:cubicBezTo>
                    <a:pt x="1202" y="1511"/>
                    <a:pt x="1190" y="1541"/>
                    <a:pt x="1179" y="1541"/>
                  </a:cubicBezTo>
                  <a:cubicBezTo>
                    <a:pt x="1167" y="1540"/>
                    <a:pt x="1189" y="1476"/>
                    <a:pt x="1131" y="1519"/>
                  </a:cubicBezTo>
                  <a:cubicBezTo>
                    <a:pt x="1111" y="1538"/>
                    <a:pt x="1154" y="1586"/>
                    <a:pt x="1154" y="1586"/>
                  </a:cubicBezTo>
                  <a:cubicBezTo>
                    <a:pt x="1152" y="1635"/>
                    <a:pt x="1152" y="1635"/>
                    <a:pt x="1152" y="1635"/>
                  </a:cubicBezTo>
                  <a:cubicBezTo>
                    <a:pt x="1121" y="1657"/>
                    <a:pt x="1121" y="1657"/>
                    <a:pt x="1121" y="1657"/>
                  </a:cubicBezTo>
                  <a:cubicBezTo>
                    <a:pt x="1131" y="1676"/>
                    <a:pt x="1131" y="1676"/>
                    <a:pt x="1131" y="1676"/>
                  </a:cubicBezTo>
                  <a:cubicBezTo>
                    <a:pt x="1088" y="1716"/>
                    <a:pt x="1088" y="1716"/>
                    <a:pt x="1088" y="1716"/>
                  </a:cubicBezTo>
                  <a:cubicBezTo>
                    <a:pt x="1088" y="1716"/>
                    <a:pt x="1117" y="1748"/>
                    <a:pt x="1105" y="1759"/>
                  </a:cubicBezTo>
                  <a:cubicBezTo>
                    <a:pt x="1093" y="1774"/>
                    <a:pt x="1063" y="1765"/>
                    <a:pt x="1063" y="1765"/>
                  </a:cubicBezTo>
                  <a:cubicBezTo>
                    <a:pt x="1052" y="1776"/>
                    <a:pt x="1052" y="1776"/>
                    <a:pt x="1052" y="1776"/>
                  </a:cubicBezTo>
                  <a:cubicBezTo>
                    <a:pt x="1070" y="1784"/>
                    <a:pt x="1070" y="1784"/>
                    <a:pt x="1070" y="1784"/>
                  </a:cubicBezTo>
                  <a:cubicBezTo>
                    <a:pt x="1070" y="1784"/>
                    <a:pt x="1065" y="1803"/>
                    <a:pt x="1102" y="1813"/>
                  </a:cubicBezTo>
                  <a:cubicBezTo>
                    <a:pt x="1143" y="1826"/>
                    <a:pt x="1154" y="1823"/>
                    <a:pt x="1154" y="1823"/>
                  </a:cubicBezTo>
                  <a:cubicBezTo>
                    <a:pt x="1156" y="1796"/>
                    <a:pt x="1156" y="1796"/>
                    <a:pt x="1156" y="1796"/>
                  </a:cubicBezTo>
                  <a:cubicBezTo>
                    <a:pt x="1174" y="1797"/>
                    <a:pt x="1174" y="1797"/>
                    <a:pt x="1174" y="1797"/>
                  </a:cubicBezTo>
                  <a:cubicBezTo>
                    <a:pt x="1174" y="1797"/>
                    <a:pt x="1218" y="1745"/>
                    <a:pt x="1251" y="1751"/>
                  </a:cubicBezTo>
                  <a:cubicBezTo>
                    <a:pt x="1288" y="1760"/>
                    <a:pt x="1302" y="1795"/>
                    <a:pt x="1302" y="1795"/>
                  </a:cubicBezTo>
                  <a:cubicBezTo>
                    <a:pt x="1302" y="1795"/>
                    <a:pt x="1302" y="1796"/>
                    <a:pt x="1302" y="1798"/>
                  </a:cubicBezTo>
                  <a:cubicBezTo>
                    <a:pt x="1306" y="1791"/>
                    <a:pt x="1313" y="1780"/>
                    <a:pt x="1310" y="1769"/>
                  </a:cubicBezTo>
                  <a:cubicBezTo>
                    <a:pt x="1307" y="1757"/>
                    <a:pt x="1296" y="1745"/>
                    <a:pt x="1296" y="1745"/>
                  </a:cubicBezTo>
                  <a:cubicBezTo>
                    <a:pt x="1278" y="1741"/>
                    <a:pt x="1278" y="1741"/>
                    <a:pt x="1278" y="1741"/>
                  </a:cubicBezTo>
                  <a:cubicBezTo>
                    <a:pt x="1290" y="1726"/>
                    <a:pt x="1290" y="1726"/>
                    <a:pt x="1290" y="1726"/>
                  </a:cubicBezTo>
                  <a:cubicBezTo>
                    <a:pt x="1286" y="1722"/>
                    <a:pt x="1286" y="1722"/>
                    <a:pt x="1286" y="1722"/>
                  </a:cubicBezTo>
                  <a:cubicBezTo>
                    <a:pt x="1271" y="1721"/>
                    <a:pt x="1271" y="1721"/>
                    <a:pt x="1271" y="1721"/>
                  </a:cubicBezTo>
                  <a:cubicBezTo>
                    <a:pt x="1263" y="1663"/>
                    <a:pt x="1263" y="1663"/>
                    <a:pt x="1263" y="1663"/>
                  </a:cubicBezTo>
                  <a:cubicBezTo>
                    <a:pt x="1274" y="1660"/>
                    <a:pt x="1274" y="1660"/>
                    <a:pt x="1274" y="1660"/>
                  </a:cubicBezTo>
                  <a:cubicBezTo>
                    <a:pt x="1280" y="1687"/>
                    <a:pt x="1280" y="1687"/>
                    <a:pt x="1280" y="1687"/>
                  </a:cubicBezTo>
                  <a:cubicBezTo>
                    <a:pt x="1294" y="1711"/>
                    <a:pt x="1294" y="1711"/>
                    <a:pt x="1294" y="1711"/>
                  </a:cubicBezTo>
                  <a:cubicBezTo>
                    <a:pt x="1306" y="1696"/>
                    <a:pt x="1306" y="1696"/>
                    <a:pt x="1306" y="1696"/>
                  </a:cubicBezTo>
                  <a:cubicBezTo>
                    <a:pt x="1303" y="1681"/>
                    <a:pt x="1303" y="1681"/>
                    <a:pt x="1303" y="1681"/>
                  </a:cubicBezTo>
                  <a:cubicBezTo>
                    <a:pt x="1322" y="1678"/>
                    <a:pt x="1322" y="1678"/>
                    <a:pt x="1322" y="1678"/>
                  </a:cubicBezTo>
                  <a:cubicBezTo>
                    <a:pt x="1312" y="1647"/>
                    <a:pt x="1312" y="1647"/>
                    <a:pt x="1312" y="1647"/>
                  </a:cubicBezTo>
                  <a:cubicBezTo>
                    <a:pt x="1338" y="1652"/>
                    <a:pt x="1338" y="1652"/>
                    <a:pt x="1338" y="1652"/>
                  </a:cubicBezTo>
                  <a:cubicBezTo>
                    <a:pt x="1339" y="1636"/>
                    <a:pt x="1339" y="1636"/>
                    <a:pt x="1339" y="1636"/>
                  </a:cubicBezTo>
                  <a:cubicBezTo>
                    <a:pt x="1349" y="1648"/>
                    <a:pt x="1349" y="1648"/>
                    <a:pt x="1349" y="1648"/>
                  </a:cubicBezTo>
                  <a:cubicBezTo>
                    <a:pt x="1393" y="1601"/>
                    <a:pt x="1393" y="1601"/>
                    <a:pt x="1393" y="1601"/>
                  </a:cubicBezTo>
                  <a:cubicBezTo>
                    <a:pt x="1368" y="1565"/>
                    <a:pt x="1368" y="1565"/>
                    <a:pt x="1368" y="1565"/>
                  </a:cubicBezTo>
                  <a:cubicBezTo>
                    <a:pt x="1368" y="1565"/>
                    <a:pt x="1313" y="1555"/>
                    <a:pt x="1321" y="1536"/>
                  </a:cubicBezTo>
                  <a:cubicBezTo>
                    <a:pt x="1325" y="1521"/>
                    <a:pt x="1348" y="1526"/>
                    <a:pt x="1348" y="1526"/>
                  </a:cubicBezTo>
                  <a:cubicBezTo>
                    <a:pt x="1387" y="1574"/>
                    <a:pt x="1387" y="1574"/>
                    <a:pt x="1387" y="1574"/>
                  </a:cubicBezTo>
                  <a:cubicBezTo>
                    <a:pt x="1416" y="1495"/>
                    <a:pt x="1416" y="1495"/>
                    <a:pt x="1416" y="1495"/>
                  </a:cubicBezTo>
                  <a:cubicBezTo>
                    <a:pt x="1418" y="1464"/>
                    <a:pt x="1418" y="1464"/>
                    <a:pt x="1418" y="1464"/>
                  </a:cubicBezTo>
                  <a:cubicBezTo>
                    <a:pt x="1467" y="1448"/>
                    <a:pt x="1467" y="1448"/>
                    <a:pt x="1467" y="1448"/>
                  </a:cubicBezTo>
                  <a:cubicBezTo>
                    <a:pt x="1485" y="1387"/>
                    <a:pt x="1485" y="1387"/>
                    <a:pt x="1485" y="1387"/>
                  </a:cubicBezTo>
                  <a:cubicBezTo>
                    <a:pt x="1488" y="1410"/>
                    <a:pt x="1488" y="1410"/>
                    <a:pt x="1488" y="1410"/>
                  </a:cubicBezTo>
                  <a:cubicBezTo>
                    <a:pt x="1519" y="1385"/>
                    <a:pt x="1519" y="1385"/>
                    <a:pt x="1519" y="1385"/>
                  </a:cubicBezTo>
                  <a:cubicBezTo>
                    <a:pt x="1519" y="1385"/>
                    <a:pt x="1526" y="1389"/>
                    <a:pt x="1541" y="1382"/>
                  </a:cubicBezTo>
                  <a:cubicBezTo>
                    <a:pt x="1560" y="1379"/>
                    <a:pt x="1563" y="1314"/>
                    <a:pt x="1563" y="1314"/>
                  </a:cubicBezTo>
                  <a:cubicBezTo>
                    <a:pt x="1563" y="1314"/>
                    <a:pt x="1561" y="1364"/>
                    <a:pt x="1583" y="1365"/>
                  </a:cubicBezTo>
                  <a:cubicBezTo>
                    <a:pt x="1606" y="1366"/>
                    <a:pt x="1642" y="1379"/>
                    <a:pt x="1642" y="1379"/>
                  </a:cubicBezTo>
                  <a:cubicBezTo>
                    <a:pt x="1597" y="1389"/>
                    <a:pt x="1597" y="1389"/>
                    <a:pt x="1597" y="1389"/>
                  </a:cubicBezTo>
                  <a:cubicBezTo>
                    <a:pt x="1593" y="1400"/>
                    <a:pt x="1593" y="1400"/>
                    <a:pt x="1593" y="1400"/>
                  </a:cubicBezTo>
                  <a:cubicBezTo>
                    <a:pt x="1548" y="1402"/>
                    <a:pt x="1548" y="1402"/>
                    <a:pt x="1548" y="1402"/>
                  </a:cubicBezTo>
                  <a:cubicBezTo>
                    <a:pt x="1525" y="1408"/>
                    <a:pt x="1525" y="1408"/>
                    <a:pt x="1525" y="1408"/>
                  </a:cubicBezTo>
                  <a:cubicBezTo>
                    <a:pt x="1543" y="1417"/>
                    <a:pt x="1543" y="1417"/>
                    <a:pt x="1543" y="1417"/>
                  </a:cubicBezTo>
                  <a:cubicBezTo>
                    <a:pt x="1559" y="1414"/>
                    <a:pt x="1559" y="1414"/>
                    <a:pt x="1559" y="1414"/>
                  </a:cubicBezTo>
                  <a:cubicBezTo>
                    <a:pt x="1559" y="1414"/>
                    <a:pt x="1615" y="1409"/>
                    <a:pt x="1603" y="1420"/>
                  </a:cubicBezTo>
                  <a:cubicBezTo>
                    <a:pt x="1591" y="1434"/>
                    <a:pt x="1553" y="1452"/>
                    <a:pt x="1553" y="1452"/>
                  </a:cubicBezTo>
                  <a:cubicBezTo>
                    <a:pt x="1571" y="1460"/>
                    <a:pt x="1571" y="1460"/>
                    <a:pt x="1571" y="1460"/>
                  </a:cubicBezTo>
                  <a:cubicBezTo>
                    <a:pt x="1571" y="1460"/>
                    <a:pt x="1602" y="1442"/>
                    <a:pt x="1617" y="1451"/>
                  </a:cubicBezTo>
                  <a:cubicBezTo>
                    <a:pt x="1628" y="1459"/>
                    <a:pt x="1645" y="1479"/>
                    <a:pt x="1679" y="1477"/>
                  </a:cubicBezTo>
                  <a:cubicBezTo>
                    <a:pt x="1709" y="1471"/>
                    <a:pt x="1740" y="1449"/>
                    <a:pt x="1759" y="1442"/>
                  </a:cubicBezTo>
                  <a:cubicBezTo>
                    <a:pt x="1782" y="1436"/>
                    <a:pt x="1838" y="1438"/>
                    <a:pt x="1838" y="1438"/>
                  </a:cubicBezTo>
                  <a:cubicBezTo>
                    <a:pt x="1850" y="1412"/>
                    <a:pt x="1850" y="1412"/>
                    <a:pt x="1850" y="1412"/>
                  </a:cubicBezTo>
                  <a:cubicBezTo>
                    <a:pt x="1871" y="1451"/>
                    <a:pt x="1871" y="1451"/>
                    <a:pt x="1871" y="1451"/>
                  </a:cubicBezTo>
                  <a:cubicBezTo>
                    <a:pt x="1893" y="1456"/>
                    <a:pt x="1893" y="1456"/>
                    <a:pt x="1893" y="1456"/>
                  </a:cubicBezTo>
                  <a:cubicBezTo>
                    <a:pt x="1885" y="1483"/>
                    <a:pt x="1885" y="1483"/>
                    <a:pt x="1885" y="1483"/>
                  </a:cubicBezTo>
                  <a:cubicBezTo>
                    <a:pt x="1816" y="1510"/>
                    <a:pt x="1816" y="1510"/>
                    <a:pt x="1816" y="1510"/>
                  </a:cubicBezTo>
                  <a:cubicBezTo>
                    <a:pt x="1811" y="1529"/>
                    <a:pt x="1811" y="1529"/>
                    <a:pt x="1811" y="1529"/>
                  </a:cubicBezTo>
                  <a:cubicBezTo>
                    <a:pt x="1773" y="1554"/>
                    <a:pt x="1773" y="1554"/>
                    <a:pt x="1773" y="1554"/>
                  </a:cubicBezTo>
                  <a:cubicBezTo>
                    <a:pt x="1773" y="1554"/>
                    <a:pt x="1779" y="1573"/>
                    <a:pt x="1772" y="1577"/>
                  </a:cubicBezTo>
                  <a:cubicBezTo>
                    <a:pt x="1764" y="1584"/>
                    <a:pt x="1749" y="1587"/>
                    <a:pt x="1749" y="1587"/>
                  </a:cubicBezTo>
                  <a:cubicBezTo>
                    <a:pt x="1720" y="1639"/>
                    <a:pt x="1720" y="1639"/>
                    <a:pt x="1720" y="1639"/>
                  </a:cubicBezTo>
                  <a:cubicBezTo>
                    <a:pt x="1761" y="1641"/>
                    <a:pt x="1761" y="1641"/>
                    <a:pt x="1761" y="1641"/>
                  </a:cubicBezTo>
                  <a:cubicBezTo>
                    <a:pt x="1761" y="1641"/>
                    <a:pt x="1774" y="1619"/>
                    <a:pt x="1785" y="1619"/>
                  </a:cubicBezTo>
                  <a:cubicBezTo>
                    <a:pt x="1796" y="1616"/>
                    <a:pt x="1811" y="1625"/>
                    <a:pt x="1811" y="1625"/>
                  </a:cubicBezTo>
                  <a:cubicBezTo>
                    <a:pt x="1823" y="1602"/>
                    <a:pt x="1823" y="1602"/>
                    <a:pt x="1823" y="1602"/>
                  </a:cubicBezTo>
                  <a:cubicBezTo>
                    <a:pt x="1823" y="1602"/>
                    <a:pt x="1814" y="1629"/>
                    <a:pt x="1840" y="1641"/>
                  </a:cubicBezTo>
                  <a:cubicBezTo>
                    <a:pt x="1862" y="1658"/>
                    <a:pt x="1866" y="1635"/>
                    <a:pt x="1889" y="1640"/>
                  </a:cubicBezTo>
                  <a:cubicBezTo>
                    <a:pt x="1911" y="1645"/>
                    <a:pt x="1928" y="1680"/>
                    <a:pt x="1931" y="1707"/>
                  </a:cubicBezTo>
                  <a:cubicBezTo>
                    <a:pt x="1933" y="1734"/>
                    <a:pt x="1935" y="1764"/>
                    <a:pt x="1935" y="1764"/>
                  </a:cubicBezTo>
                  <a:cubicBezTo>
                    <a:pt x="1920" y="1767"/>
                    <a:pt x="1920" y="1767"/>
                    <a:pt x="1920" y="1767"/>
                  </a:cubicBezTo>
                  <a:cubicBezTo>
                    <a:pt x="1923" y="1783"/>
                    <a:pt x="1923" y="1783"/>
                    <a:pt x="1923" y="1783"/>
                  </a:cubicBezTo>
                  <a:cubicBezTo>
                    <a:pt x="1923" y="1783"/>
                    <a:pt x="1952" y="1811"/>
                    <a:pt x="1986" y="1805"/>
                  </a:cubicBezTo>
                  <a:cubicBezTo>
                    <a:pt x="2020" y="1799"/>
                    <a:pt x="2059" y="1763"/>
                    <a:pt x="2071" y="1744"/>
                  </a:cubicBezTo>
                  <a:cubicBezTo>
                    <a:pt x="2080" y="1721"/>
                    <a:pt x="2069" y="1702"/>
                    <a:pt x="2108" y="1673"/>
                  </a:cubicBezTo>
                  <a:cubicBezTo>
                    <a:pt x="2143" y="1644"/>
                    <a:pt x="2151" y="1641"/>
                    <a:pt x="2169" y="1645"/>
                  </a:cubicBezTo>
                  <a:cubicBezTo>
                    <a:pt x="2187" y="1654"/>
                    <a:pt x="2181" y="1627"/>
                    <a:pt x="2189" y="1612"/>
                  </a:cubicBezTo>
                  <a:cubicBezTo>
                    <a:pt x="2197" y="1601"/>
                    <a:pt x="2212" y="1602"/>
                    <a:pt x="2212" y="1602"/>
                  </a:cubicBezTo>
                  <a:cubicBezTo>
                    <a:pt x="2212" y="1602"/>
                    <a:pt x="2200" y="1551"/>
                    <a:pt x="2226" y="1552"/>
                  </a:cubicBezTo>
                  <a:cubicBezTo>
                    <a:pt x="2252" y="1554"/>
                    <a:pt x="2254" y="1581"/>
                    <a:pt x="2285" y="1571"/>
                  </a:cubicBezTo>
                  <a:cubicBezTo>
                    <a:pt x="2319" y="1561"/>
                    <a:pt x="2312" y="1545"/>
                    <a:pt x="2320" y="1545"/>
                  </a:cubicBezTo>
                  <a:cubicBezTo>
                    <a:pt x="2331" y="1542"/>
                    <a:pt x="2372" y="1536"/>
                    <a:pt x="2369" y="1521"/>
                  </a:cubicBezTo>
                  <a:cubicBezTo>
                    <a:pt x="2366" y="1506"/>
                    <a:pt x="2344" y="1493"/>
                    <a:pt x="2349" y="1482"/>
                  </a:cubicBezTo>
                  <a:cubicBezTo>
                    <a:pt x="2357" y="1471"/>
                    <a:pt x="2379" y="1464"/>
                    <a:pt x="2376" y="1449"/>
                  </a:cubicBezTo>
                  <a:cubicBezTo>
                    <a:pt x="2369" y="1437"/>
                    <a:pt x="2340" y="1436"/>
                    <a:pt x="2313" y="1442"/>
                  </a:cubicBezTo>
                  <a:cubicBezTo>
                    <a:pt x="2290" y="1452"/>
                    <a:pt x="2289" y="1475"/>
                    <a:pt x="2278" y="1478"/>
                  </a:cubicBezTo>
                  <a:cubicBezTo>
                    <a:pt x="2270" y="1486"/>
                    <a:pt x="2256" y="1466"/>
                    <a:pt x="2244" y="1477"/>
                  </a:cubicBezTo>
                  <a:cubicBezTo>
                    <a:pt x="2232" y="1488"/>
                    <a:pt x="2231" y="1526"/>
                    <a:pt x="2208" y="1529"/>
                  </a:cubicBezTo>
                  <a:cubicBezTo>
                    <a:pt x="2182" y="1531"/>
                    <a:pt x="2122" y="1528"/>
                    <a:pt x="2122" y="1528"/>
                  </a:cubicBezTo>
                  <a:cubicBezTo>
                    <a:pt x="2122" y="1528"/>
                    <a:pt x="2142" y="1503"/>
                    <a:pt x="2124" y="1479"/>
                  </a:cubicBezTo>
                  <a:cubicBezTo>
                    <a:pt x="2107" y="1455"/>
                    <a:pt x="2062" y="1457"/>
                    <a:pt x="2062" y="1457"/>
                  </a:cubicBezTo>
                  <a:cubicBezTo>
                    <a:pt x="2055" y="1441"/>
                    <a:pt x="2055" y="1441"/>
                    <a:pt x="2055" y="1441"/>
                  </a:cubicBezTo>
                  <a:cubicBezTo>
                    <a:pt x="2035" y="1459"/>
                    <a:pt x="2035" y="1459"/>
                    <a:pt x="2035" y="1459"/>
                  </a:cubicBezTo>
                  <a:cubicBezTo>
                    <a:pt x="2064" y="1415"/>
                    <a:pt x="2064" y="1415"/>
                    <a:pt x="2064" y="1415"/>
                  </a:cubicBezTo>
                  <a:cubicBezTo>
                    <a:pt x="2053" y="1407"/>
                    <a:pt x="2053" y="1407"/>
                    <a:pt x="2053" y="1407"/>
                  </a:cubicBezTo>
                  <a:cubicBezTo>
                    <a:pt x="2021" y="1443"/>
                    <a:pt x="2021" y="1443"/>
                    <a:pt x="2021" y="1443"/>
                  </a:cubicBezTo>
                  <a:cubicBezTo>
                    <a:pt x="2021" y="1443"/>
                    <a:pt x="2042" y="1406"/>
                    <a:pt x="2038" y="1406"/>
                  </a:cubicBezTo>
                  <a:cubicBezTo>
                    <a:pt x="2030" y="1409"/>
                    <a:pt x="2015" y="1416"/>
                    <a:pt x="2015" y="1416"/>
                  </a:cubicBezTo>
                  <a:cubicBezTo>
                    <a:pt x="2015" y="1416"/>
                    <a:pt x="1997" y="1408"/>
                    <a:pt x="1985" y="1407"/>
                  </a:cubicBezTo>
                  <a:cubicBezTo>
                    <a:pt x="1970" y="1406"/>
                    <a:pt x="1962" y="1421"/>
                    <a:pt x="1962" y="1421"/>
                  </a:cubicBezTo>
                  <a:cubicBezTo>
                    <a:pt x="1937" y="1409"/>
                    <a:pt x="1937" y="1409"/>
                    <a:pt x="1937" y="1409"/>
                  </a:cubicBezTo>
                  <a:cubicBezTo>
                    <a:pt x="1937" y="1409"/>
                    <a:pt x="1917" y="1423"/>
                    <a:pt x="1896" y="1407"/>
                  </a:cubicBezTo>
                  <a:cubicBezTo>
                    <a:pt x="1874" y="1390"/>
                    <a:pt x="1882" y="1379"/>
                    <a:pt x="1897" y="1376"/>
                  </a:cubicBezTo>
                  <a:cubicBezTo>
                    <a:pt x="1912" y="1377"/>
                    <a:pt x="1934" y="1397"/>
                    <a:pt x="1934" y="1397"/>
                  </a:cubicBezTo>
                  <a:cubicBezTo>
                    <a:pt x="1946" y="1375"/>
                    <a:pt x="1946" y="1375"/>
                    <a:pt x="1946" y="1375"/>
                  </a:cubicBezTo>
                  <a:cubicBezTo>
                    <a:pt x="1936" y="1351"/>
                    <a:pt x="1936" y="1351"/>
                    <a:pt x="1936" y="1351"/>
                  </a:cubicBezTo>
                  <a:cubicBezTo>
                    <a:pt x="1964" y="1376"/>
                    <a:pt x="1964" y="1376"/>
                    <a:pt x="1964" y="1376"/>
                  </a:cubicBezTo>
                  <a:cubicBezTo>
                    <a:pt x="2002" y="1374"/>
                    <a:pt x="2002" y="1374"/>
                    <a:pt x="2002" y="1374"/>
                  </a:cubicBezTo>
                  <a:cubicBezTo>
                    <a:pt x="2008" y="1401"/>
                    <a:pt x="2008" y="1401"/>
                    <a:pt x="2008" y="1401"/>
                  </a:cubicBezTo>
                  <a:cubicBezTo>
                    <a:pt x="2019" y="1401"/>
                    <a:pt x="2019" y="1401"/>
                    <a:pt x="2019" y="1401"/>
                  </a:cubicBezTo>
                  <a:cubicBezTo>
                    <a:pt x="2022" y="1352"/>
                    <a:pt x="2022" y="1352"/>
                    <a:pt x="2022" y="1352"/>
                  </a:cubicBezTo>
                  <a:cubicBezTo>
                    <a:pt x="2035" y="1383"/>
                    <a:pt x="2035" y="1383"/>
                    <a:pt x="2035" y="1383"/>
                  </a:cubicBezTo>
                  <a:cubicBezTo>
                    <a:pt x="2058" y="1384"/>
                    <a:pt x="2058" y="1384"/>
                    <a:pt x="2058" y="1384"/>
                  </a:cubicBezTo>
                  <a:cubicBezTo>
                    <a:pt x="2041" y="1337"/>
                    <a:pt x="2041" y="1337"/>
                    <a:pt x="2041" y="1337"/>
                  </a:cubicBezTo>
                  <a:cubicBezTo>
                    <a:pt x="2041" y="1337"/>
                    <a:pt x="2074" y="1346"/>
                    <a:pt x="2083" y="1320"/>
                  </a:cubicBezTo>
                  <a:cubicBezTo>
                    <a:pt x="2092" y="1290"/>
                    <a:pt x="2081" y="1274"/>
                    <a:pt x="2081" y="1274"/>
                  </a:cubicBezTo>
                  <a:cubicBezTo>
                    <a:pt x="2110" y="1291"/>
                    <a:pt x="2110" y="1291"/>
                    <a:pt x="2110" y="1291"/>
                  </a:cubicBezTo>
                  <a:cubicBezTo>
                    <a:pt x="2115" y="1279"/>
                    <a:pt x="2115" y="1279"/>
                    <a:pt x="2115" y="1279"/>
                  </a:cubicBezTo>
                  <a:cubicBezTo>
                    <a:pt x="2080" y="1228"/>
                    <a:pt x="2080" y="1228"/>
                    <a:pt x="2080" y="1228"/>
                  </a:cubicBezTo>
                  <a:cubicBezTo>
                    <a:pt x="2080" y="1228"/>
                    <a:pt x="2104" y="1260"/>
                    <a:pt x="2127" y="1257"/>
                  </a:cubicBezTo>
                  <a:cubicBezTo>
                    <a:pt x="2150" y="1254"/>
                    <a:pt x="2160" y="1186"/>
                    <a:pt x="2186" y="1187"/>
                  </a:cubicBezTo>
                  <a:cubicBezTo>
                    <a:pt x="2209" y="1188"/>
                    <a:pt x="2235" y="1190"/>
                    <a:pt x="2243" y="1182"/>
                  </a:cubicBezTo>
                  <a:cubicBezTo>
                    <a:pt x="2251" y="1175"/>
                    <a:pt x="2255" y="1160"/>
                    <a:pt x="2255" y="1160"/>
                  </a:cubicBezTo>
                  <a:cubicBezTo>
                    <a:pt x="2282" y="1131"/>
                    <a:pt x="2282" y="1131"/>
                    <a:pt x="2282" y="1131"/>
                  </a:cubicBezTo>
                  <a:cubicBezTo>
                    <a:pt x="2312" y="1140"/>
                    <a:pt x="2312" y="1140"/>
                    <a:pt x="2312" y="1140"/>
                  </a:cubicBezTo>
                  <a:cubicBezTo>
                    <a:pt x="2316" y="1128"/>
                    <a:pt x="2316" y="1128"/>
                    <a:pt x="2316" y="1128"/>
                  </a:cubicBezTo>
                  <a:cubicBezTo>
                    <a:pt x="2313" y="1109"/>
                    <a:pt x="2313" y="1109"/>
                    <a:pt x="2313" y="1109"/>
                  </a:cubicBezTo>
                  <a:cubicBezTo>
                    <a:pt x="2356" y="1069"/>
                    <a:pt x="2356" y="1069"/>
                    <a:pt x="2356" y="1069"/>
                  </a:cubicBezTo>
                  <a:cubicBezTo>
                    <a:pt x="2356" y="1069"/>
                    <a:pt x="2379" y="1070"/>
                    <a:pt x="2387" y="1063"/>
                  </a:cubicBezTo>
                  <a:cubicBezTo>
                    <a:pt x="2395" y="1052"/>
                    <a:pt x="2377" y="1017"/>
                    <a:pt x="2400" y="1014"/>
                  </a:cubicBezTo>
                  <a:cubicBezTo>
                    <a:pt x="2423" y="1007"/>
                    <a:pt x="2434" y="1012"/>
                    <a:pt x="2434" y="1012"/>
                  </a:cubicBezTo>
                  <a:cubicBezTo>
                    <a:pt x="2434" y="1012"/>
                    <a:pt x="2490" y="1003"/>
                    <a:pt x="2495" y="988"/>
                  </a:cubicBezTo>
                  <a:cubicBezTo>
                    <a:pt x="2496" y="983"/>
                    <a:pt x="2496" y="978"/>
                    <a:pt x="2496" y="972"/>
                  </a:cubicBezTo>
                  <a:cubicBezTo>
                    <a:pt x="2496" y="972"/>
                    <a:pt x="2496" y="972"/>
                    <a:pt x="2496" y="972"/>
                  </a:cubicBezTo>
                  <a:cubicBezTo>
                    <a:pt x="2496" y="971"/>
                    <a:pt x="2495" y="970"/>
                    <a:pt x="2495" y="96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6" name="Freeform 557">
              <a:extLst>
                <a:ext uri="{FF2B5EF4-FFF2-40B4-BE49-F238E27FC236}">
                  <a16:creationId xmlns:a16="http://schemas.microsoft.com/office/drawing/2014/main" id="{3F8A8ED2-752C-483B-A8A0-4A51B8ED3B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869344" y="4432428"/>
              <a:ext cx="15948" cy="4785"/>
            </a:xfrm>
            <a:custGeom>
              <a:avLst/>
              <a:gdLst>
                <a:gd name="T0" fmla="*/ 30 w 30"/>
                <a:gd name="T1" fmla="*/ 0 h 9"/>
                <a:gd name="T2" fmla="*/ 0 w 30"/>
                <a:gd name="T3" fmla="*/ 9 h 9"/>
                <a:gd name="T4" fmla="*/ 30 w 30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9">
                  <a:moveTo>
                    <a:pt x="30" y="0"/>
                  </a:moveTo>
                  <a:cubicBezTo>
                    <a:pt x="18" y="0"/>
                    <a:pt x="8" y="4"/>
                    <a:pt x="0" y="9"/>
                  </a:cubicBezTo>
                  <a:cubicBezTo>
                    <a:pt x="8" y="4"/>
                    <a:pt x="18" y="0"/>
                    <a:pt x="3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7" name="Freeform 558">
              <a:extLst>
                <a:ext uri="{FF2B5EF4-FFF2-40B4-BE49-F238E27FC236}">
                  <a16:creationId xmlns:a16="http://schemas.microsoft.com/office/drawing/2014/main" id="{8344F12A-2C89-4486-95FA-382ADA7B2A9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97876" y="4760955"/>
              <a:ext cx="1595" cy="1595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3 h 4"/>
                <a:gd name="T4" fmla="*/ 1 w 1"/>
                <a:gd name="T5" fmla="*/ 0 h 4"/>
                <a:gd name="T6" fmla="*/ 0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8" name="Freeform 559">
              <a:extLst>
                <a:ext uri="{FF2B5EF4-FFF2-40B4-BE49-F238E27FC236}">
                  <a16:creationId xmlns:a16="http://schemas.microsoft.com/office/drawing/2014/main" id="{95F8108C-8A74-43B0-B616-B7689CDFBFB9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7101" y="4749791"/>
              <a:ext cx="9569" cy="4785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0 h 3"/>
                <a:gd name="T4" fmla="*/ 0 w 6"/>
                <a:gd name="T5" fmla="*/ 0 h 3"/>
                <a:gd name="T6" fmla="*/ 6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9" name="Freeform 560">
              <a:extLst>
                <a:ext uri="{FF2B5EF4-FFF2-40B4-BE49-F238E27FC236}">
                  <a16:creationId xmlns:a16="http://schemas.microsoft.com/office/drawing/2014/main" id="{C84AF501-FA00-4B91-A50D-8B08895E55E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6853" y="2217260"/>
              <a:ext cx="9569" cy="6379"/>
            </a:xfrm>
            <a:custGeom>
              <a:avLst/>
              <a:gdLst>
                <a:gd name="T0" fmla="*/ 5 w 19"/>
                <a:gd name="T1" fmla="*/ 3 h 14"/>
                <a:gd name="T2" fmla="*/ 12 w 19"/>
                <a:gd name="T3" fmla="*/ 11 h 14"/>
                <a:gd name="T4" fmla="*/ 5 w 19"/>
                <a:gd name="T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4">
                  <a:moveTo>
                    <a:pt x="5" y="3"/>
                  </a:moveTo>
                  <a:cubicBezTo>
                    <a:pt x="5" y="3"/>
                    <a:pt x="0" y="14"/>
                    <a:pt x="12" y="11"/>
                  </a:cubicBezTo>
                  <a:cubicBezTo>
                    <a:pt x="19" y="11"/>
                    <a:pt x="16" y="0"/>
                    <a:pt x="5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0" name="Freeform 561">
              <a:extLst>
                <a:ext uri="{FF2B5EF4-FFF2-40B4-BE49-F238E27FC236}">
                  <a16:creationId xmlns:a16="http://schemas.microsoft.com/office/drawing/2014/main" id="{9045D39D-49B6-4E58-9DA7-D8E7A6627D31}"/>
                </a:ext>
              </a:extLst>
            </p:cNvPr>
            <p:cNvSpPr>
              <a:spLocks/>
            </p:cNvSpPr>
            <p:nvPr/>
          </p:nvSpPr>
          <p:spPr bwMode="gray">
            <a:xfrm>
              <a:off x="4052888" y="2178984"/>
              <a:ext cx="7975" cy="11164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7 h 7"/>
                <a:gd name="T4" fmla="*/ 5 w 5"/>
                <a:gd name="T5" fmla="*/ 4 h 7"/>
                <a:gd name="T6" fmla="*/ 3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0" y="7"/>
                  </a:lnTo>
                  <a:lnTo>
                    <a:pt x="5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1" name="Freeform 562">
              <a:extLst>
                <a:ext uri="{FF2B5EF4-FFF2-40B4-BE49-F238E27FC236}">
                  <a16:creationId xmlns:a16="http://schemas.microsoft.com/office/drawing/2014/main" id="{A5624875-0ED3-4A81-86BA-9E87AEF62903}"/>
                </a:ext>
              </a:extLst>
            </p:cNvPr>
            <p:cNvSpPr>
              <a:spLocks/>
            </p:cNvSpPr>
            <p:nvPr/>
          </p:nvSpPr>
          <p:spPr bwMode="gray">
            <a:xfrm>
              <a:off x="4080001" y="1890328"/>
              <a:ext cx="11164" cy="14354"/>
            </a:xfrm>
            <a:custGeom>
              <a:avLst/>
              <a:gdLst>
                <a:gd name="T0" fmla="*/ 7 w 7"/>
                <a:gd name="T1" fmla="*/ 0 h 9"/>
                <a:gd name="T2" fmla="*/ 6 w 7"/>
                <a:gd name="T3" fmla="*/ 0 h 9"/>
                <a:gd name="T4" fmla="*/ 0 w 7"/>
                <a:gd name="T5" fmla="*/ 6 h 9"/>
                <a:gd name="T6" fmla="*/ 4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4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2" name="Freeform 563">
              <a:extLst>
                <a:ext uri="{FF2B5EF4-FFF2-40B4-BE49-F238E27FC236}">
                  <a16:creationId xmlns:a16="http://schemas.microsoft.com/office/drawing/2014/main" id="{B01C83ED-19C7-41A3-AD9D-DB3F0DB6260D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9958" y="1794640"/>
              <a:ext cx="529480" cy="446542"/>
            </a:xfrm>
            <a:custGeom>
              <a:avLst/>
              <a:gdLst>
                <a:gd name="T0" fmla="*/ 121 w 1003"/>
                <a:gd name="T1" fmla="*/ 602 h 844"/>
                <a:gd name="T2" fmla="*/ 160 w 1003"/>
                <a:gd name="T3" fmla="*/ 643 h 844"/>
                <a:gd name="T4" fmla="*/ 180 w 1003"/>
                <a:gd name="T5" fmla="*/ 697 h 844"/>
                <a:gd name="T6" fmla="*/ 287 w 1003"/>
                <a:gd name="T7" fmla="*/ 809 h 844"/>
                <a:gd name="T8" fmla="*/ 429 w 1003"/>
                <a:gd name="T9" fmla="*/ 808 h 844"/>
                <a:gd name="T10" fmla="*/ 552 w 1003"/>
                <a:gd name="T11" fmla="*/ 822 h 844"/>
                <a:gd name="T12" fmla="*/ 692 w 1003"/>
                <a:gd name="T13" fmla="*/ 794 h 844"/>
                <a:gd name="T14" fmla="*/ 732 w 1003"/>
                <a:gd name="T15" fmla="*/ 815 h 844"/>
                <a:gd name="T16" fmla="*/ 816 w 1003"/>
                <a:gd name="T17" fmla="*/ 769 h 844"/>
                <a:gd name="T18" fmla="*/ 851 w 1003"/>
                <a:gd name="T19" fmla="*/ 744 h 844"/>
                <a:gd name="T20" fmla="*/ 912 w 1003"/>
                <a:gd name="T21" fmla="*/ 717 h 844"/>
                <a:gd name="T22" fmla="*/ 935 w 1003"/>
                <a:gd name="T23" fmla="*/ 710 h 844"/>
                <a:gd name="T24" fmla="*/ 951 w 1003"/>
                <a:gd name="T25" fmla="*/ 680 h 844"/>
                <a:gd name="T26" fmla="*/ 938 w 1003"/>
                <a:gd name="T27" fmla="*/ 638 h 844"/>
                <a:gd name="T28" fmla="*/ 982 w 1003"/>
                <a:gd name="T29" fmla="*/ 590 h 844"/>
                <a:gd name="T30" fmla="*/ 919 w 1003"/>
                <a:gd name="T31" fmla="*/ 495 h 844"/>
                <a:gd name="T32" fmla="*/ 919 w 1003"/>
                <a:gd name="T33" fmla="*/ 411 h 844"/>
                <a:gd name="T34" fmla="*/ 912 w 1003"/>
                <a:gd name="T35" fmla="*/ 395 h 844"/>
                <a:gd name="T36" fmla="*/ 872 w 1003"/>
                <a:gd name="T37" fmla="*/ 290 h 844"/>
                <a:gd name="T38" fmla="*/ 791 w 1003"/>
                <a:gd name="T39" fmla="*/ 347 h 844"/>
                <a:gd name="T40" fmla="*/ 709 w 1003"/>
                <a:gd name="T41" fmla="*/ 340 h 844"/>
                <a:gd name="T42" fmla="*/ 654 w 1003"/>
                <a:gd name="T43" fmla="*/ 322 h 844"/>
                <a:gd name="T44" fmla="*/ 628 w 1003"/>
                <a:gd name="T45" fmla="*/ 382 h 844"/>
                <a:gd name="T46" fmla="*/ 638 w 1003"/>
                <a:gd name="T47" fmla="*/ 264 h 844"/>
                <a:gd name="T48" fmla="*/ 571 w 1003"/>
                <a:gd name="T49" fmla="*/ 241 h 844"/>
                <a:gd name="T50" fmla="*/ 505 w 1003"/>
                <a:gd name="T51" fmla="*/ 296 h 844"/>
                <a:gd name="T52" fmla="*/ 502 w 1003"/>
                <a:gd name="T53" fmla="*/ 200 h 844"/>
                <a:gd name="T54" fmla="*/ 475 w 1003"/>
                <a:gd name="T55" fmla="*/ 218 h 844"/>
                <a:gd name="T56" fmla="*/ 403 w 1003"/>
                <a:gd name="T57" fmla="*/ 310 h 844"/>
                <a:gd name="T58" fmla="*/ 371 w 1003"/>
                <a:gd name="T59" fmla="*/ 278 h 844"/>
                <a:gd name="T60" fmla="*/ 328 w 1003"/>
                <a:gd name="T61" fmla="*/ 322 h 844"/>
                <a:gd name="T62" fmla="*/ 350 w 1003"/>
                <a:gd name="T63" fmla="*/ 250 h 844"/>
                <a:gd name="T64" fmla="*/ 344 w 1003"/>
                <a:gd name="T65" fmla="*/ 215 h 844"/>
                <a:gd name="T66" fmla="*/ 396 w 1003"/>
                <a:gd name="T67" fmla="*/ 141 h 844"/>
                <a:gd name="T68" fmla="*/ 373 w 1003"/>
                <a:gd name="T69" fmla="*/ 71 h 844"/>
                <a:gd name="T70" fmla="*/ 349 w 1003"/>
                <a:gd name="T71" fmla="*/ 24 h 844"/>
                <a:gd name="T72" fmla="*/ 294 w 1003"/>
                <a:gd name="T73" fmla="*/ 10 h 844"/>
                <a:gd name="T74" fmla="*/ 344 w 1003"/>
                <a:gd name="T75" fmla="*/ 55 h 844"/>
                <a:gd name="T76" fmla="*/ 307 w 1003"/>
                <a:gd name="T77" fmla="*/ 133 h 844"/>
                <a:gd name="T78" fmla="*/ 297 w 1003"/>
                <a:gd name="T79" fmla="*/ 94 h 844"/>
                <a:gd name="T80" fmla="*/ 260 w 1003"/>
                <a:gd name="T81" fmla="*/ 93 h 844"/>
                <a:gd name="T82" fmla="*/ 251 w 1003"/>
                <a:gd name="T83" fmla="*/ 46 h 844"/>
                <a:gd name="T84" fmla="*/ 211 w 1003"/>
                <a:gd name="T85" fmla="*/ 90 h 844"/>
                <a:gd name="T86" fmla="*/ 191 w 1003"/>
                <a:gd name="T87" fmla="*/ 135 h 844"/>
                <a:gd name="T88" fmla="*/ 150 w 1003"/>
                <a:gd name="T89" fmla="*/ 126 h 844"/>
                <a:gd name="T90" fmla="*/ 94 w 1003"/>
                <a:gd name="T91" fmla="*/ 112 h 844"/>
                <a:gd name="T92" fmla="*/ 185 w 1003"/>
                <a:gd name="T93" fmla="*/ 181 h 844"/>
                <a:gd name="T94" fmla="*/ 229 w 1003"/>
                <a:gd name="T95" fmla="*/ 202 h 844"/>
                <a:gd name="T96" fmla="*/ 257 w 1003"/>
                <a:gd name="T97" fmla="*/ 246 h 844"/>
                <a:gd name="T98" fmla="*/ 207 w 1003"/>
                <a:gd name="T99" fmla="*/ 278 h 844"/>
                <a:gd name="T100" fmla="*/ 242 w 1003"/>
                <a:gd name="T101" fmla="*/ 329 h 844"/>
                <a:gd name="T102" fmla="*/ 165 w 1003"/>
                <a:gd name="T103" fmla="*/ 283 h 844"/>
                <a:gd name="T104" fmla="*/ 101 w 1003"/>
                <a:gd name="T105" fmla="*/ 288 h 844"/>
                <a:gd name="T106" fmla="*/ 56 w 1003"/>
                <a:gd name="T107" fmla="*/ 297 h 844"/>
                <a:gd name="T108" fmla="*/ 151 w 1003"/>
                <a:gd name="T109" fmla="*/ 351 h 844"/>
                <a:gd name="T110" fmla="*/ 129 w 1003"/>
                <a:gd name="T111" fmla="*/ 427 h 844"/>
                <a:gd name="T112" fmla="*/ 173 w 1003"/>
                <a:gd name="T113" fmla="*/ 440 h 844"/>
                <a:gd name="T114" fmla="*/ 130 w 1003"/>
                <a:gd name="T115" fmla="*/ 477 h 844"/>
                <a:gd name="T116" fmla="*/ 117 w 1003"/>
                <a:gd name="T117" fmla="*/ 522 h 844"/>
                <a:gd name="T118" fmla="*/ 43 w 1003"/>
                <a:gd name="T119" fmla="*/ 503 h 844"/>
                <a:gd name="T120" fmla="*/ 22 w 1003"/>
                <a:gd name="T121" fmla="*/ 548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3" h="844">
                  <a:moveTo>
                    <a:pt x="22" y="548"/>
                  </a:moveTo>
                  <a:cubicBezTo>
                    <a:pt x="29" y="552"/>
                    <a:pt x="29" y="552"/>
                    <a:pt x="29" y="552"/>
                  </a:cubicBezTo>
                  <a:cubicBezTo>
                    <a:pt x="37" y="549"/>
                    <a:pt x="37" y="549"/>
                    <a:pt x="37" y="549"/>
                  </a:cubicBezTo>
                  <a:cubicBezTo>
                    <a:pt x="37" y="549"/>
                    <a:pt x="40" y="557"/>
                    <a:pt x="44" y="561"/>
                  </a:cubicBezTo>
                  <a:cubicBezTo>
                    <a:pt x="48" y="564"/>
                    <a:pt x="66" y="573"/>
                    <a:pt x="66" y="573"/>
                  </a:cubicBezTo>
                  <a:cubicBezTo>
                    <a:pt x="66" y="573"/>
                    <a:pt x="81" y="574"/>
                    <a:pt x="88" y="578"/>
                  </a:cubicBezTo>
                  <a:cubicBezTo>
                    <a:pt x="95" y="582"/>
                    <a:pt x="95" y="590"/>
                    <a:pt x="95" y="590"/>
                  </a:cubicBezTo>
                  <a:cubicBezTo>
                    <a:pt x="121" y="602"/>
                    <a:pt x="121" y="602"/>
                    <a:pt x="121" y="602"/>
                  </a:cubicBezTo>
                  <a:cubicBezTo>
                    <a:pt x="125" y="599"/>
                    <a:pt x="125" y="599"/>
                    <a:pt x="125" y="599"/>
                  </a:cubicBezTo>
                  <a:cubicBezTo>
                    <a:pt x="139" y="599"/>
                    <a:pt x="139" y="599"/>
                    <a:pt x="139" y="599"/>
                  </a:cubicBezTo>
                  <a:cubicBezTo>
                    <a:pt x="133" y="588"/>
                    <a:pt x="133" y="588"/>
                    <a:pt x="133" y="588"/>
                  </a:cubicBezTo>
                  <a:cubicBezTo>
                    <a:pt x="133" y="588"/>
                    <a:pt x="144" y="584"/>
                    <a:pt x="151" y="589"/>
                  </a:cubicBezTo>
                  <a:cubicBezTo>
                    <a:pt x="158" y="593"/>
                    <a:pt x="140" y="596"/>
                    <a:pt x="140" y="596"/>
                  </a:cubicBezTo>
                  <a:cubicBezTo>
                    <a:pt x="140" y="596"/>
                    <a:pt x="143" y="600"/>
                    <a:pt x="147" y="607"/>
                  </a:cubicBezTo>
                  <a:cubicBezTo>
                    <a:pt x="146" y="615"/>
                    <a:pt x="146" y="619"/>
                    <a:pt x="153" y="627"/>
                  </a:cubicBezTo>
                  <a:cubicBezTo>
                    <a:pt x="160" y="631"/>
                    <a:pt x="160" y="643"/>
                    <a:pt x="160" y="643"/>
                  </a:cubicBezTo>
                  <a:cubicBezTo>
                    <a:pt x="179" y="636"/>
                    <a:pt x="179" y="636"/>
                    <a:pt x="179" y="636"/>
                  </a:cubicBezTo>
                  <a:cubicBezTo>
                    <a:pt x="179" y="636"/>
                    <a:pt x="175" y="647"/>
                    <a:pt x="171" y="647"/>
                  </a:cubicBezTo>
                  <a:cubicBezTo>
                    <a:pt x="167" y="651"/>
                    <a:pt x="167" y="651"/>
                    <a:pt x="167" y="651"/>
                  </a:cubicBezTo>
                  <a:cubicBezTo>
                    <a:pt x="170" y="670"/>
                    <a:pt x="170" y="670"/>
                    <a:pt x="170" y="670"/>
                  </a:cubicBezTo>
                  <a:cubicBezTo>
                    <a:pt x="174" y="670"/>
                    <a:pt x="174" y="670"/>
                    <a:pt x="174" y="670"/>
                  </a:cubicBezTo>
                  <a:cubicBezTo>
                    <a:pt x="173" y="689"/>
                    <a:pt x="173" y="689"/>
                    <a:pt x="173" y="689"/>
                  </a:cubicBezTo>
                  <a:cubicBezTo>
                    <a:pt x="184" y="690"/>
                    <a:pt x="184" y="690"/>
                    <a:pt x="184" y="690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80" y="697"/>
                    <a:pt x="183" y="716"/>
                    <a:pt x="186" y="724"/>
                  </a:cubicBezTo>
                  <a:cubicBezTo>
                    <a:pt x="193" y="732"/>
                    <a:pt x="201" y="729"/>
                    <a:pt x="205" y="729"/>
                  </a:cubicBezTo>
                  <a:cubicBezTo>
                    <a:pt x="208" y="729"/>
                    <a:pt x="215" y="741"/>
                    <a:pt x="219" y="741"/>
                  </a:cubicBezTo>
                  <a:cubicBezTo>
                    <a:pt x="223" y="745"/>
                    <a:pt x="227" y="741"/>
                    <a:pt x="227" y="741"/>
                  </a:cubicBezTo>
                  <a:cubicBezTo>
                    <a:pt x="226" y="753"/>
                    <a:pt x="226" y="753"/>
                    <a:pt x="226" y="753"/>
                  </a:cubicBezTo>
                  <a:cubicBezTo>
                    <a:pt x="226" y="753"/>
                    <a:pt x="240" y="769"/>
                    <a:pt x="247" y="777"/>
                  </a:cubicBezTo>
                  <a:cubicBezTo>
                    <a:pt x="254" y="785"/>
                    <a:pt x="265" y="801"/>
                    <a:pt x="265" y="801"/>
                  </a:cubicBezTo>
                  <a:cubicBezTo>
                    <a:pt x="265" y="801"/>
                    <a:pt x="280" y="801"/>
                    <a:pt x="287" y="809"/>
                  </a:cubicBezTo>
                  <a:cubicBezTo>
                    <a:pt x="298" y="821"/>
                    <a:pt x="305" y="822"/>
                    <a:pt x="305" y="822"/>
                  </a:cubicBezTo>
                  <a:cubicBezTo>
                    <a:pt x="305" y="822"/>
                    <a:pt x="335" y="831"/>
                    <a:pt x="357" y="836"/>
                  </a:cubicBezTo>
                  <a:cubicBezTo>
                    <a:pt x="379" y="844"/>
                    <a:pt x="403" y="819"/>
                    <a:pt x="403" y="819"/>
                  </a:cubicBezTo>
                  <a:cubicBezTo>
                    <a:pt x="399" y="815"/>
                    <a:pt x="399" y="815"/>
                    <a:pt x="399" y="815"/>
                  </a:cubicBezTo>
                  <a:cubicBezTo>
                    <a:pt x="418" y="815"/>
                    <a:pt x="418" y="815"/>
                    <a:pt x="418" y="815"/>
                  </a:cubicBezTo>
                  <a:cubicBezTo>
                    <a:pt x="407" y="807"/>
                    <a:pt x="407" y="807"/>
                    <a:pt x="407" y="807"/>
                  </a:cubicBezTo>
                  <a:cubicBezTo>
                    <a:pt x="407" y="807"/>
                    <a:pt x="407" y="796"/>
                    <a:pt x="419" y="796"/>
                  </a:cubicBezTo>
                  <a:cubicBezTo>
                    <a:pt x="433" y="797"/>
                    <a:pt x="429" y="808"/>
                    <a:pt x="429" y="808"/>
                  </a:cubicBezTo>
                  <a:cubicBezTo>
                    <a:pt x="456" y="806"/>
                    <a:pt x="456" y="806"/>
                    <a:pt x="456" y="806"/>
                  </a:cubicBezTo>
                  <a:cubicBezTo>
                    <a:pt x="455" y="813"/>
                    <a:pt x="455" y="813"/>
                    <a:pt x="455" y="813"/>
                  </a:cubicBezTo>
                  <a:cubicBezTo>
                    <a:pt x="485" y="815"/>
                    <a:pt x="485" y="815"/>
                    <a:pt x="485" y="815"/>
                  </a:cubicBezTo>
                  <a:cubicBezTo>
                    <a:pt x="493" y="815"/>
                    <a:pt x="507" y="827"/>
                    <a:pt x="507" y="827"/>
                  </a:cubicBezTo>
                  <a:cubicBezTo>
                    <a:pt x="523" y="813"/>
                    <a:pt x="523" y="813"/>
                    <a:pt x="523" y="813"/>
                  </a:cubicBezTo>
                  <a:cubicBezTo>
                    <a:pt x="522" y="828"/>
                    <a:pt x="522" y="828"/>
                    <a:pt x="522" y="828"/>
                  </a:cubicBezTo>
                  <a:cubicBezTo>
                    <a:pt x="530" y="825"/>
                    <a:pt x="530" y="825"/>
                    <a:pt x="530" y="825"/>
                  </a:cubicBezTo>
                  <a:cubicBezTo>
                    <a:pt x="552" y="822"/>
                    <a:pt x="552" y="822"/>
                    <a:pt x="552" y="822"/>
                  </a:cubicBezTo>
                  <a:cubicBezTo>
                    <a:pt x="544" y="829"/>
                    <a:pt x="544" y="829"/>
                    <a:pt x="544" y="829"/>
                  </a:cubicBezTo>
                  <a:cubicBezTo>
                    <a:pt x="548" y="833"/>
                    <a:pt x="548" y="833"/>
                    <a:pt x="548" y="833"/>
                  </a:cubicBezTo>
                  <a:cubicBezTo>
                    <a:pt x="548" y="833"/>
                    <a:pt x="590" y="808"/>
                    <a:pt x="609" y="802"/>
                  </a:cubicBezTo>
                  <a:cubicBezTo>
                    <a:pt x="624" y="799"/>
                    <a:pt x="666" y="797"/>
                    <a:pt x="666" y="797"/>
                  </a:cubicBezTo>
                  <a:cubicBezTo>
                    <a:pt x="662" y="789"/>
                    <a:pt x="662" y="789"/>
                    <a:pt x="662" y="789"/>
                  </a:cubicBezTo>
                  <a:cubicBezTo>
                    <a:pt x="673" y="789"/>
                    <a:pt x="673" y="789"/>
                    <a:pt x="673" y="789"/>
                  </a:cubicBezTo>
                  <a:cubicBezTo>
                    <a:pt x="673" y="793"/>
                    <a:pt x="673" y="793"/>
                    <a:pt x="673" y="793"/>
                  </a:cubicBezTo>
                  <a:cubicBezTo>
                    <a:pt x="692" y="794"/>
                    <a:pt x="692" y="794"/>
                    <a:pt x="692" y="794"/>
                  </a:cubicBezTo>
                  <a:cubicBezTo>
                    <a:pt x="714" y="807"/>
                    <a:pt x="714" y="807"/>
                    <a:pt x="714" y="807"/>
                  </a:cubicBezTo>
                  <a:cubicBezTo>
                    <a:pt x="714" y="803"/>
                    <a:pt x="714" y="803"/>
                    <a:pt x="714" y="803"/>
                  </a:cubicBezTo>
                  <a:cubicBezTo>
                    <a:pt x="699" y="791"/>
                    <a:pt x="699" y="791"/>
                    <a:pt x="699" y="791"/>
                  </a:cubicBezTo>
                  <a:cubicBezTo>
                    <a:pt x="711" y="776"/>
                    <a:pt x="711" y="776"/>
                    <a:pt x="711" y="776"/>
                  </a:cubicBezTo>
                  <a:cubicBezTo>
                    <a:pt x="711" y="776"/>
                    <a:pt x="715" y="788"/>
                    <a:pt x="722" y="792"/>
                  </a:cubicBezTo>
                  <a:cubicBezTo>
                    <a:pt x="725" y="796"/>
                    <a:pt x="718" y="799"/>
                    <a:pt x="718" y="799"/>
                  </a:cubicBezTo>
                  <a:cubicBezTo>
                    <a:pt x="718" y="799"/>
                    <a:pt x="725" y="796"/>
                    <a:pt x="733" y="800"/>
                  </a:cubicBezTo>
                  <a:cubicBezTo>
                    <a:pt x="736" y="804"/>
                    <a:pt x="732" y="815"/>
                    <a:pt x="732" y="815"/>
                  </a:cubicBezTo>
                  <a:cubicBezTo>
                    <a:pt x="740" y="815"/>
                    <a:pt x="740" y="815"/>
                    <a:pt x="740" y="815"/>
                  </a:cubicBezTo>
                  <a:cubicBezTo>
                    <a:pt x="747" y="812"/>
                    <a:pt x="747" y="804"/>
                    <a:pt x="747" y="804"/>
                  </a:cubicBezTo>
                  <a:cubicBezTo>
                    <a:pt x="747" y="804"/>
                    <a:pt x="763" y="801"/>
                    <a:pt x="770" y="798"/>
                  </a:cubicBezTo>
                  <a:cubicBezTo>
                    <a:pt x="778" y="794"/>
                    <a:pt x="782" y="783"/>
                    <a:pt x="789" y="787"/>
                  </a:cubicBezTo>
                  <a:cubicBezTo>
                    <a:pt x="793" y="787"/>
                    <a:pt x="785" y="795"/>
                    <a:pt x="785" y="795"/>
                  </a:cubicBezTo>
                  <a:cubicBezTo>
                    <a:pt x="796" y="799"/>
                    <a:pt x="796" y="799"/>
                    <a:pt x="796" y="799"/>
                  </a:cubicBezTo>
                  <a:cubicBezTo>
                    <a:pt x="832" y="766"/>
                    <a:pt x="832" y="766"/>
                    <a:pt x="832" y="766"/>
                  </a:cubicBezTo>
                  <a:cubicBezTo>
                    <a:pt x="816" y="769"/>
                    <a:pt x="816" y="769"/>
                    <a:pt x="816" y="769"/>
                  </a:cubicBezTo>
                  <a:cubicBezTo>
                    <a:pt x="817" y="758"/>
                    <a:pt x="817" y="758"/>
                    <a:pt x="817" y="758"/>
                  </a:cubicBezTo>
                  <a:cubicBezTo>
                    <a:pt x="832" y="759"/>
                    <a:pt x="832" y="759"/>
                    <a:pt x="832" y="759"/>
                  </a:cubicBezTo>
                  <a:cubicBezTo>
                    <a:pt x="832" y="747"/>
                    <a:pt x="832" y="747"/>
                    <a:pt x="832" y="747"/>
                  </a:cubicBezTo>
                  <a:cubicBezTo>
                    <a:pt x="843" y="763"/>
                    <a:pt x="843" y="763"/>
                    <a:pt x="843" y="763"/>
                  </a:cubicBezTo>
                  <a:cubicBezTo>
                    <a:pt x="851" y="756"/>
                    <a:pt x="851" y="756"/>
                    <a:pt x="851" y="756"/>
                  </a:cubicBezTo>
                  <a:cubicBezTo>
                    <a:pt x="844" y="744"/>
                    <a:pt x="844" y="744"/>
                    <a:pt x="844" y="744"/>
                  </a:cubicBezTo>
                  <a:cubicBezTo>
                    <a:pt x="844" y="744"/>
                    <a:pt x="841" y="717"/>
                    <a:pt x="845" y="721"/>
                  </a:cubicBezTo>
                  <a:cubicBezTo>
                    <a:pt x="849" y="721"/>
                    <a:pt x="848" y="737"/>
                    <a:pt x="851" y="744"/>
                  </a:cubicBezTo>
                  <a:cubicBezTo>
                    <a:pt x="851" y="756"/>
                    <a:pt x="881" y="750"/>
                    <a:pt x="881" y="750"/>
                  </a:cubicBezTo>
                  <a:cubicBezTo>
                    <a:pt x="881" y="742"/>
                    <a:pt x="881" y="742"/>
                    <a:pt x="881" y="742"/>
                  </a:cubicBezTo>
                  <a:cubicBezTo>
                    <a:pt x="904" y="739"/>
                    <a:pt x="904" y="739"/>
                    <a:pt x="904" y="739"/>
                  </a:cubicBezTo>
                  <a:cubicBezTo>
                    <a:pt x="897" y="727"/>
                    <a:pt x="897" y="727"/>
                    <a:pt x="897" y="727"/>
                  </a:cubicBezTo>
                  <a:cubicBezTo>
                    <a:pt x="912" y="736"/>
                    <a:pt x="912" y="736"/>
                    <a:pt x="912" y="736"/>
                  </a:cubicBezTo>
                  <a:cubicBezTo>
                    <a:pt x="919" y="728"/>
                    <a:pt x="919" y="728"/>
                    <a:pt x="919" y="728"/>
                  </a:cubicBezTo>
                  <a:cubicBezTo>
                    <a:pt x="898" y="708"/>
                    <a:pt x="898" y="708"/>
                    <a:pt x="898" y="708"/>
                  </a:cubicBezTo>
                  <a:cubicBezTo>
                    <a:pt x="902" y="705"/>
                    <a:pt x="909" y="713"/>
                    <a:pt x="912" y="717"/>
                  </a:cubicBezTo>
                  <a:cubicBezTo>
                    <a:pt x="916" y="721"/>
                    <a:pt x="931" y="721"/>
                    <a:pt x="931" y="721"/>
                  </a:cubicBezTo>
                  <a:cubicBezTo>
                    <a:pt x="931" y="714"/>
                    <a:pt x="931" y="714"/>
                    <a:pt x="931" y="714"/>
                  </a:cubicBezTo>
                  <a:cubicBezTo>
                    <a:pt x="931" y="714"/>
                    <a:pt x="924" y="713"/>
                    <a:pt x="920" y="709"/>
                  </a:cubicBezTo>
                  <a:cubicBezTo>
                    <a:pt x="917" y="709"/>
                    <a:pt x="920" y="706"/>
                    <a:pt x="917" y="698"/>
                  </a:cubicBezTo>
                  <a:cubicBezTo>
                    <a:pt x="917" y="694"/>
                    <a:pt x="895" y="678"/>
                    <a:pt x="895" y="678"/>
                  </a:cubicBezTo>
                  <a:cubicBezTo>
                    <a:pt x="914" y="682"/>
                    <a:pt x="914" y="682"/>
                    <a:pt x="914" y="682"/>
                  </a:cubicBezTo>
                  <a:cubicBezTo>
                    <a:pt x="918" y="682"/>
                    <a:pt x="918" y="682"/>
                    <a:pt x="918" y="682"/>
                  </a:cubicBezTo>
                  <a:cubicBezTo>
                    <a:pt x="918" y="682"/>
                    <a:pt x="924" y="706"/>
                    <a:pt x="935" y="710"/>
                  </a:cubicBezTo>
                  <a:cubicBezTo>
                    <a:pt x="950" y="715"/>
                    <a:pt x="951" y="699"/>
                    <a:pt x="951" y="699"/>
                  </a:cubicBezTo>
                  <a:cubicBezTo>
                    <a:pt x="962" y="700"/>
                    <a:pt x="962" y="700"/>
                    <a:pt x="962" y="700"/>
                  </a:cubicBezTo>
                  <a:cubicBezTo>
                    <a:pt x="962" y="688"/>
                    <a:pt x="962" y="688"/>
                    <a:pt x="962" y="688"/>
                  </a:cubicBezTo>
                  <a:cubicBezTo>
                    <a:pt x="970" y="681"/>
                    <a:pt x="970" y="681"/>
                    <a:pt x="970" y="681"/>
                  </a:cubicBezTo>
                  <a:cubicBezTo>
                    <a:pt x="967" y="677"/>
                    <a:pt x="967" y="677"/>
                    <a:pt x="967" y="677"/>
                  </a:cubicBezTo>
                  <a:cubicBezTo>
                    <a:pt x="951" y="688"/>
                    <a:pt x="951" y="688"/>
                    <a:pt x="951" y="688"/>
                  </a:cubicBezTo>
                  <a:cubicBezTo>
                    <a:pt x="948" y="684"/>
                    <a:pt x="948" y="684"/>
                    <a:pt x="948" y="684"/>
                  </a:cubicBezTo>
                  <a:cubicBezTo>
                    <a:pt x="951" y="680"/>
                    <a:pt x="951" y="680"/>
                    <a:pt x="951" y="680"/>
                  </a:cubicBezTo>
                  <a:cubicBezTo>
                    <a:pt x="948" y="676"/>
                    <a:pt x="948" y="676"/>
                    <a:pt x="948" y="676"/>
                  </a:cubicBezTo>
                  <a:cubicBezTo>
                    <a:pt x="963" y="669"/>
                    <a:pt x="963" y="669"/>
                    <a:pt x="963" y="669"/>
                  </a:cubicBezTo>
                  <a:cubicBezTo>
                    <a:pt x="963" y="666"/>
                    <a:pt x="963" y="666"/>
                    <a:pt x="963" y="666"/>
                  </a:cubicBezTo>
                  <a:cubicBezTo>
                    <a:pt x="945" y="665"/>
                    <a:pt x="945" y="665"/>
                    <a:pt x="945" y="665"/>
                  </a:cubicBezTo>
                  <a:cubicBezTo>
                    <a:pt x="938" y="653"/>
                    <a:pt x="938" y="653"/>
                    <a:pt x="938" y="653"/>
                  </a:cubicBezTo>
                  <a:cubicBezTo>
                    <a:pt x="956" y="658"/>
                    <a:pt x="956" y="658"/>
                    <a:pt x="956" y="658"/>
                  </a:cubicBezTo>
                  <a:cubicBezTo>
                    <a:pt x="956" y="658"/>
                    <a:pt x="971" y="662"/>
                    <a:pt x="972" y="651"/>
                  </a:cubicBezTo>
                  <a:cubicBezTo>
                    <a:pt x="976" y="639"/>
                    <a:pt x="938" y="638"/>
                    <a:pt x="938" y="638"/>
                  </a:cubicBezTo>
                  <a:cubicBezTo>
                    <a:pt x="935" y="634"/>
                    <a:pt x="935" y="634"/>
                    <a:pt x="935" y="634"/>
                  </a:cubicBezTo>
                  <a:cubicBezTo>
                    <a:pt x="957" y="635"/>
                    <a:pt x="957" y="635"/>
                    <a:pt x="957" y="635"/>
                  </a:cubicBezTo>
                  <a:cubicBezTo>
                    <a:pt x="965" y="635"/>
                    <a:pt x="962" y="623"/>
                    <a:pt x="962" y="623"/>
                  </a:cubicBezTo>
                  <a:cubicBezTo>
                    <a:pt x="962" y="623"/>
                    <a:pt x="969" y="628"/>
                    <a:pt x="976" y="628"/>
                  </a:cubicBezTo>
                  <a:cubicBezTo>
                    <a:pt x="984" y="628"/>
                    <a:pt x="985" y="613"/>
                    <a:pt x="985" y="613"/>
                  </a:cubicBezTo>
                  <a:cubicBezTo>
                    <a:pt x="992" y="606"/>
                    <a:pt x="992" y="606"/>
                    <a:pt x="992" y="606"/>
                  </a:cubicBezTo>
                  <a:cubicBezTo>
                    <a:pt x="996" y="606"/>
                    <a:pt x="993" y="587"/>
                    <a:pt x="993" y="587"/>
                  </a:cubicBezTo>
                  <a:cubicBezTo>
                    <a:pt x="982" y="590"/>
                    <a:pt x="982" y="590"/>
                    <a:pt x="982" y="590"/>
                  </a:cubicBezTo>
                  <a:cubicBezTo>
                    <a:pt x="982" y="578"/>
                    <a:pt x="982" y="578"/>
                    <a:pt x="982" y="578"/>
                  </a:cubicBezTo>
                  <a:cubicBezTo>
                    <a:pt x="979" y="578"/>
                    <a:pt x="979" y="578"/>
                    <a:pt x="979" y="578"/>
                  </a:cubicBezTo>
                  <a:cubicBezTo>
                    <a:pt x="986" y="571"/>
                    <a:pt x="986" y="571"/>
                    <a:pt x="986" y="571"/>
                  </a:cubicBezTo>
                  <a:cubicBezTo>
                    <a:pt x="983" y="567"/>
                    <a:pt x="983" y="567"/>
                    <a:pt x="983" y="567"/>
                  </a:cubicBezTo>
                  <a:cubicBezTo>
                    <a:pt x="983" y="567"/>
                    <a:pt x="965" y="558"/>
                    <a:pt x="954" y="543"/>
                  </a:cubicBezTo>
                  <a:cubicBezTo>
                    <a:pt x="947" y="527"/>
                    <a:pt x="959" y="516"/>
                    <a:pt x="959" y="516"/>
                  </a:cubicBezTo>
                  <a:cubicBezTo>
                    <a:pt x="915" y="506"/>
                    <a:pt x="915" y="506"/>
                    <a:pt x="915" y="506"/>
                  </a:cubicBezTo>
                  <a:cubicBezTo>
                    <a:pt x="919" y="495"/>
                    <a:pt x="919" y="495"/>
                    <a:pt x="919" y="495"/>
                  </a:cubicBezTo>
                  <a:cubicBezTo>
                    <a:pt x="911" y="495"/>
                    <a:pt x="911" y="495"/>
                    <a:pt x="911" y="495"/>
                  </a:cubicBezTo>
                  <a:cubicBezTo>
                    <a:pt x="911" y="495"/>
                    <a:pt x="915" y="487"/>
                    <a:pt x="923" y="488"/>
                  </a:cubicBezTo>
                  <a:cubicBezTo>
                    <a:pt x="931" y="484"/>
                    <a:pt x="934" y="484"/>
                    <a:pt x="946" y="473"/>
                  </a:cubicBezTo>
                  <a:cubicBezTo>
                    <a:pt x="961" y="467"/>
                    <a:pt x="958" y="447"/>
                    <a:pt x="955" y="443"/>
                  </a:cubicBezTo>
                  <a:cubicBezTo>
                    <a:pt x="952" y="435"/>
                    <a:pt x="944" y="443"/>
                    <a:pt x="936" y="442"/>
                  </a:cubicBezTo>
                  <a:cubicBezTo>
                    <a:pt x="932" y="442"/>
                    <a:pt x="925" y="434"/>
                    <a:pt x="925" y="434"/>
                  </a:cubicBezTo>
                  <a:cubicBezTo>
                    <a:pt x="925" y="434"/>
                    <a:pt x="929" y="431"/>
                    <a:pt x="930" y="423"/>
                  </a:cubicBezTo>
                  <a:cubicBezTo>
                    <a:pt x="930" y="415"/>
                    <a:pt x="919" y="411"/>
                    <a:pt x="919" y="411"/>
                  </a:cubicBezTo>
                  <a:cubicBezTo>
                    <a:pt x="919" y="411"/>
                    <a:pt x="949" y="409"/>
                    <a:pt x="953" y="405"/>
                  </a:cubicBezTo>
                  <a:cubicBezTo>
                    <a:pt x="957" y="397"/>
                    <a:pt x="958" y="386"/>
                    <a:pt x="958" y="386"/>
                  </a:cubicBezTo>
                  <a:cubicBezTo>
                    <a:pt x="1003" y="381"/>
                    <a:pt x="1003" y="381"/>
                    <a:pt x="1003" y="381"/>
                  </a:cubicBezTo>
                  <a:cubicBezTo>
                    <a:pt x="1003" y="381"/>
                    <a:pt x="992" y="376"/>
                    <a:pt x="984" y="376"/>
                  </a:cubicBezTo>
                  <a:cubicBezTo>
                    <a:pt x="981" y="372"/>
                    <a:pt x="988" y="368"/>
                    <a:pt x="977" y="364"/>
                  </a:cubicBezTo>
                  <a:cubicBezTo>
                    <a:pt x="970" y="360"/>
                    <a:pt x="954" y="378"/>
                    <a:pt x="946" y="382"/>
                  </a:cubicBezTo>
                  <a:cubicBezTo>
                    <a:pt x="935" y="385"/>
                    <a:pt x="939" y="374"/>
                    <a:pt x="928" y="377"/>
                  </a:cubicBezTo>
                  <a:cubicBezTo>
                    <a:pt x="913" y="376"/>
                    <a:pt x="916" y="392"/>
                    <a:pt x="912" y="395"/>
                  </a:cubicBezTo>
                  <a:cubicBezTo>
                    <a:pt x="908" y="395"/>
                    <a:pt x="905" y="384"/>
                    <a:pt x="906" y="376"/>
                  </a:cubicBezTo>
                  <a:cubicBezTo>
                    <a:pt x="902" y="372"/>
                    <a:pt x="895" y="368"/>
                    <a:pt x="895" y="368"/>
                  </a:cubicBezTo>
                  <a:cubicBezTo>
                    <a:pt x="899" y="360"/>
                    <a:pt x="899" y="360"/>
                    <a:pt x="899" y="360"/>
                  </a:cubicBezTo>
                  <a:cubicBezTo>
                    <a:pt x="892" y="356"/>
                    <a:pt x="892" y="356"/>
                    <a:pt x="892" y="356"/>
                  </a:cubicBezTo>
                  <a:cubicBezTo>
                    <a:pt x="892" y="356"/>
                    <a:pt x="903" y="349"/>
                    <a:pt x="907" y="338"/>
                  </a:cubicBezTo>
                  <a:cubicBezTo>
                    <a:pt x="915" y="330"/>
                    <a:pt x="893" y="318"/>
                    <a:pt x="893" y="318"/>
                  </a:cubicBezTo>
                  <a:cubicBezTo>
                    <a:pt x="893" y="318"/>
                    <a:pt x="905" y="311"/>
                    <a:pt x="898" y="291"/>
                  </a:cubicBezTo>
                  <a:cubicBezTo>
                    <a:pt x="891" y="276"/>
                    <a:pt x="872" y="290"/>
                    <a:pt x="872" y="290"/>
                  </a:cubicBezTo>
                  <a:cubicBezTo>
                    <a:pt x="872" y="290"/>
                    <a:pt x="862" y="274"/>
                    <a:pt x="854" y="274"/>
                  </a:cubicBezTo>
                  <a:cubicBezTo>
                    <a:pt x="847" y="274"/>
                    <a:pt x="846" y="293"/>
                    <a:pt x="845" y="300"/>
                  </a:cubicBezTo>
                  <a:cubicBezTo>
                    <a:pt x="845" y="308"/>
                    <a:pt x="837" y="311"/>
                    <a:pt x="837" y="311"/>
                  </a:cubicBezTo>
                  <a:cubicBezTo>
                    <a:pt x="837" y="311"/>
                    <a:pt x="836" y="334"/>
                    <a:pt x="832" y="342"/>
                  </a:cubicBezTo>
                  <a:cubicBezTo>
                    <a:pt x="825" y="345"/>
                    <a:pt x="817" y="345"/>
                    <a:pt x="817" y="345"/>
                  </a:cubicBezTo>
                  <a:cubicBezTo>
                    <a:pt x="814" y="341"/>
                    <a:pt x="814" y="341"/>
                    <a:pt x="814" y="341"/>
                  </a:cubicBezTo>
                  <a:cubicBezTo>
                    <a:pt x="802" y="340"/>
                    <a:pt x="802" y="340"/>
                    <a:pt x="802" y="340"/>
                  </a:cubicBezTo>
                  <a:cubicBezTo>
                    <a:pt x="802" y="340"/>
                    <a:pt x="795" y="344"/>
                    <a:pt x="791" y="347"/>
                  </a:cubicBezTo>
                  <a:cubicBezTo>
                    <a:pt x="787" y="347"/>
                    <a:pt x="776" y="339"/>
                    <a:pt x="776" y="339"/>
                  </a:cubicBezTo>
                  <a:cubicBezTo>
                    <a:pt x="781" y="324"/>
                    <a:pt x="781" y="324"/>
                    <a:pt x="781" y="324"/>
                  </a:cubicBezTo>
                  <a:cubicBezTo>
                    <a:pt x="781" y="324"/>
                    <a:pt x="774" y="312"/>
                    <a:pt x="762" y="316"/>
                  </a:cubicBezTo>
                  <a:cubicBezTo>
                    <a:pt x="747" y="315"/>
                    <a:pt x="747" y="322"/>
                    <a:pt x="747" y="330"/>
                  </a:cubicBezTo>
                  <a:cubicBezTo>
                    <a:pt x="743" y="334"/>
                    <a:pt x="732" y="333"/>
                    <a:pt x="732" y="333"/>
                  </a:cubicBezTo>
                  <a:cubicBezTo>
                    <a:pt x="731" y="337"/>
                    <a:pt x="731" y="337"/>
                    <a:pt x="731" y="337"/>
                  </a:cubicBezTo>
                  <a:cubicBezTo>
                    <a:pt x="720" y="352"/>
                    <a:pt x="720" y="352"/>
                    <a:pt x="720" y="352"/>
                  </a:cubicBezTo>
                  <a:cubicBezTo>
                    <a:pt x="720" y="352"/>
                    <a:pt x="716" y="344"/>
                    <a:pt x="709" y="340"/>
                  </a:cubicBezTo>
                  <a:cubicBezTo>
                    <a:pt x="705" y="336"/>
                    <a:pt x="701" y="339"/>
                    <a:pt x="701" y="339"/>
                  </a:cubicBezTo>
                  <a:cubicBezTo>
                    <a:pt x="699" y="305"/>
                    <a:pt x="699" y="305"/>
                    <a:pt x="699" y="305"/>
                  </a:cubicBezTo>
                  <a:cubicBezTo>
                    <a:pt x="696" y="301"/>
                    <a:pt x="696" y="301"/>
                    <a:pt x="696" y="301"/>
                  </a:cubicBezTo>
                  <a:cubicBezTo>
                    <a:pt x="696" y="289"/>
                    <a:pt x="696" y="289"/>
                    <a:pt x="696" y="289"/>
                  </a:cubicBezTo>
                  <a:cubicBezTo>
                    <a:pt x="682" y="281"/>
                    <a:pt x="682" y="281"/>
                    <a:pt x="682" y="281"/>
                  </a:cubicBezTo>
                  <a:cubicBezTo>
                    <a:pt x="675" y="273"/>
                    <a:pt x="675" y="273"/>
                    <a:pt x="675" y="273"/>
                  </a:cubicBezTo>
                  <a:cubicBezTo>
                    <a:pt x="675" y="273"/>
                    <a:pt x="660" y="272"/>
                    <a:pt x="655" y="295"/>
                  </a:cubicBezTo>
                  <a:cubicBezTo>
                    <a:pt x="646" y="318"/>
                    <a:pt x="654" y="322"/>
                    <a:pt x="654" y="322"/>
                  </a:cubicBezTo>
                  <a:cubicBezTo>
                    <a:pt x="646" y="325"/>
                    <a:pt x="646" y="325"/>
                    <a:pt x="646" y="325"/>
                  </a:cubicBezTo>
                  <a:cubicBezTo>
                    <a:pt x="646" y="329"/>
                    <a:pt x="646" y="329"/>
                    <a:pt x="646" y="329"/>
                  </a:cubicBezTo>
                  <a:cubicBezTo>
                    <a:pt x="653" y="329"/>
                    <a:pt x="653" y="329"/>
                    <a:pt x="653" y="329"/>
                  </a:cubicBezTo>
                  <a:cubicBezTo>
                    <a:pt x="649" y="348"/>
                    <a:pt x="649" y="348"/>
                    <a:pt x="649" y="348"/>
                  </a:cubicBezTo>
                  <a:cubicBezTo>
                    <a:pt x="633" y="371"/>
                    <a:pt x="633" y="371"/>
                    <a:pt x="633" y="371"/>
                  </a:cubicBezTo>
                  <a:cubicBezTo>
                    <a:pt x="632" y="382"/>
                    <a:pt x="632" y="382"/>
                    <a:pt x="632" y="382"/>
                  </a:cubicBezTo>
                  <a:cubicBezTo>
                    <a:pt x="624" y="389"/>
                    <a:pt x="624" y="389"/>
                    <a:pt x="624" y="389"/>
                  </a:cubicBezTo>
                  <a:cubicBezTo>
                    <a:pt x="628" y="382"/>
                    <a:pt x="628" y="382"/>
                    <a:pt x="628" y="382"/>
                  </a:cubicBezTo>
                  <a:cubicBezTo>
                    <a:pt x="629" y="367"/>
                    <a:pt x="629" y="367"/>
                    <a:pt x="629" y="367"/>
                  </a:cubicBezTo>
                  <a:cubicBezTo>
                    <a:pt x="629" y="367"/>
                    <a:pt x="629" y="359"/>
                    <a:pt x="633" y="355"/>
                  </a:cubicBezTo>
                  <a:cubicBezTo>
                    <a:pt x="637" y="352"/>
                    <a:pt x="638" y="344"/>
                    <a:pt x="638" y="344"/>
                  </a:cubicBezTo>
                  <a:cubicBezTo>
                    <a:pt x="635" y="313"/>
                    <a:pt x="635" y="313"/>
                    <a:pt x="635" y="313"/>
                  </a:cubicBezTo>
                  <a:cubicBezTo>
                    <a:pt x="635" y="313"/>
                    <a:pt x="624" y="305"/>
                    <a:pt x="625" y="301"/>
                  </a:cubicBezTo>
                  <a:cubicBezTo>
                    <a:pt x="625" y="294"/>
                    <a:pt x="633" y="290"/>
                    <a:pt x="633" y="283"/>
                  </a:cubicBezTo>
                  <a:cubicBezTo>
                    <a:pt x="637" y="279"/>
                    <a:pt x="633" y="271"/>
                    <a:pt x="633" y="271"/>
                  </a:cubicBezTo>
                  <a:cubicBezTo>
                    <a:pt x="638" y="264"/>
                    <a:pt x="638" y="264"/>
                    <a:pt x="638" y="264"/>
                  </a:cubicBezTo>
                  <a:cubicBezTo>
                    <a:pt x="634" y="256"/>
                    <a:pt x="634" y="256"/>
                    <a:pt x="634" y="25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31" y="248"/>
                    <a:pt x="631" y="248"/>
                    <a:pt x="631" y="248"/>
                  </a:cubicBezTo>
                  <a:cubicBezTo>
                    <a:pt x="627" y="244"/>
                    <a:pt x="627" y="244"/>
                    <a:pt x="627" y="244"/>
                  </a:cubicBezTo>
                  <a:cubicBezTo>
                    <a:pt x="616" y="251"/>
                    <a:pt x="616" y="251"/>
                    <a:pt x="616" y="251"/>
                  </a:cubicBezTo>
                  <a:cubicBezTo>
                    <a:pt x="616" y="251"/>
                    <a:pt x="620" y="240"/>
                    <a:pt x="609" y="239"/>
                  </a:cubicBezTo>
                  <a:cubicBezTo>
                    <a:pt x="601" y="235"/>
                    <a:pt x="597" y="250"/>
                    <a:pt x="590" y="250"/>
                  </a:cubicBezTo>
                  <a:cubicBezTo>
                    <a:pt x="582" y="253"/>
                    <a:pt x="579" y="246"/>
                    <a:pt x="571" y="241"/>
                  </a:cubicBezTo>
                  <a:cubicBezTo>
                    <a:pt x="560" y="241"/>
                    <a:pt x="556" y="252"/>
                    <a:pt x="556" y="256"/>
                  </a:cubicBezTo>
                  <a:cubicBezTo>
                    <a:pt x="552" y="260"/>
                    <a:pt x="548" y="256"/>
                    <a:pt x="540" y="263"/>
                  </a:cubicBezTo>
                  <a:cubicBezTo>
                    <a:pt x="536" y="270"/>
                    <a:pt x="543" y="282"/>
                    <a:pt x="539" y="293"/>
                  </a:cubicBezTo>
                  <a:cubicBezTo>
                    <a:pt x="535" y="305"/>
                    <a:pt x="520" y="308"/>
                    <a:pt x="520" y="308"/>
                  </a:cubicBezTo>
                  <a:cubicBezTo>
                    <a:pt x="520" y="300"/>
                    <a:pt x="520" y="300"/>
                    <a:pt x="520" y="300"/>
                  </a:cubicBezTo>
                  <a:cubicBezTo>
                    <a:pt x="516" y="300"/>
                    <a:pt x="516" y="300"/>
                    <a:pt x="516" y="300"/>
                  </a:cubicBezTo>
                  <a:cubicBezTo>
                    <a:pt x="509" y="303"/>
                    <a:pt x="509" y="303"/>
                    <a:pt x="509" y="303"/>
                  </a:cubicBezTo>
                  <a:cubicBezTo>
                    <a:pt x="505" y="296"/>
                    <a:pt x="505" y="296"/>
                    <a:pt x="505" y="296"/>
                  </a:cubicBezTo>
                  <a:cubicBezTo>
                    <a:pt x="505" y="296"/>
                    <a:pt x="513" y="277"/>
                    <a:pt x="514" y="269"/>
                  </a:cubicBezTo>
                  <a:cubicBezTo>
                    <a:pt x="518" y="266"/>
                    <a:pt x="507" y="257"/>
                    <a:pt x="507" y="257"/>
                  </a:cubicBezTo>
                  <a:cubicBezTo>
                    <a:pt x="507" y="257"/>
                    <a:pt x="507" y="246"/>
                    <a:pt x="511" y="239"/>
                  </a:cubicBezTo>
                  <a:cubicBezTo>
                    <a:pt x="512" y="219"/>
                    <a:pt x="512" y="219"/>
                    <a:pt x="512" y="219"/>
                  </a:cubicBezTo>
                  <a:cubicBezTo>
                    <a:pt x="512" y="219"/>
                    <a:pt x="516" y="212"/>
                    <a:pt x="517" y="204"/>
                  </a:cubicBezTo>
                  <a:cubicBezTo>
                    <a:pt x="517" y="201"/>
                    <a:pt x="510" y="196"/>
                    <a:pt x="510" y="196"/>
                  </a:cubicBezTo>
                  <a:cubicBezTo>
                    <a:pt x="510" y="193"/>
                    <a:pt x="510" y="193"/>
                    <a:pt x="510" y="193"/>
                  </a:cubicBezTo>
                  <a:cubicBezTo>
                    <a:pt x="502" y="200"/>
                    <a:pt x="502" y="200"/>
                    <a:pt x="502" y="200"/>
                  </a:cubicBezTo>
                  <a:cubicBezTo>
                    <a:pt x="498" y="196"/>
                    <a:pt x="498" y="196"/>
                    <a:pt x="498" y="196"/>
                  </a:cubicBezTo>
                  <a:cubicBezTo>
                    <a:pt x="491" y="196"/>
                    <a:pt x="491" y="196"/>
                    <a:pt x="491" y="196"/>
                  </a:cubicBezTo>
                  <a:cubicBezTo>
                    <a:pt x="487" y="199"/>
                    <a:pt x="487" y="199"/>
                    <a:pt x="487" y="199"/>
                  </a:cubicBezTo>
                  <a:cubicBezTo>
                    <a:pt x="487" y="195"/>
                    <a:pt x="487" y="195"/>
                    <a:pt x="487" y="195"/>
                  </a:cubicBezTo>
                  <a:cubicBezTo>
                    <a:pt x="484" y="195"/>
                    <a:pt x="484" y="195"/>
                    <a:pt x="484" y="195"/>
                  </a:cubicBezTo>
                  <a:cubicBezTo>
                    <a:pt x="483" y="203"/>
                    <a:pt x="483" y="203"/>
                    <a:pt x="483" y="203"/>
                  </a:cubicBezTo>
                  <a:cubicBezTo>
                    <a:pt x="475" y="210"/>
                    <a:pt x="475" y="210"/>
                    <a:pt x="475" y="210"/>
                  </a:cubicBezTo>
                  <a:cubicBezTo>
                    <a:pt x="475" y="218"/>
                    <a:pt x="475" y="218"/>
                    <a:pt x="475" y="218"/>
                  </a:cubicBezTo>
                  <a:cubicBezTo>
                    <a:pt x="475" y="218"/>
                    <a:pt x="471" y="233"/>
                    <a:pt x="463" y="244"/>
                  </a:cubicBezTo>
                  <a:cubicBezTo>
                    <a:pt x="454" y="259"/>
                    <a:pt x="454" y="278"/>
                    <a:pt x="454" y="278"/>
                  </a:cubicBezTo>
                  <a:cubicBezTo>
                    <a:pt x="442" y="289"/>
                    <a:pt x="442" y="289"/>
                    <a:pt x="442" y="289"/>
                  </a:cubicBezTo>
                  <a:cubicBezTo>
                    <a:pt x="438" y="289"/>
                    <a:pt x="438" y="289"/>
                    <a:pt x="438" y="289"/>
                  </a:cubicBezTo>
                  <a:cubicBezTo>
                    <a:pt x="427" y="296"/>
                    <a:pt x="427" y="296"/>
                    <a:pt x="427" y="296"/>
                  </a:cubicBezTo>
                  <a:cubicBezTo>
                    <a:pt x="415" y="295"/>
                    <a:pt x="415" y="295"/>
                    <a:pt x="415" y="295"/>
                  </a:cubicBezTo>
                  <a:cubicBezTo>
                    <a:pt x="415" y="299"/>
                    <a:pt x="415" y="299"/>
                    <a:pt x="415" y="299"/>
                  </a:cubicBezTo>
                  <a:cubicBezTo>
                    <a:pt x="415" y="299"/>
                    <a:pt x="411" y="310"/>
                    <a:pt x="403" y="310"/>
                  </a:cubicBezTo>
                  <a:cubicBezTo>
                    <a:pt x="396" y="306"/>
                    <a:pt x="408" y="287"/>
                    <a:pt x="408" y="287"/>
                  </a:cubicBezTo>
                  <a:cubicBezTo>
                    <a:pt x="401" y="287"/>
                    <a:pt x="401" y="287"/>
                    <a:pt x="401" y="287"/>
                  </a:cubicBezTo>
                  <a:cubicBezTo>
                    <a:pt x="417" y="268"/>
                    <a:pt x="417" y="268"/>
                    <a:pt x="417" y="268"/>
                  </a:cubicBezTo>
                  <a:cubicBezTo>
                    <a:pt x="409" y="260"/>
                    <a:pt x="409" y="260"/>
                    <a:pt x="409" y="260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8" y="271"/>
                    <a:pt x="398" y="271"/>
                    <a:pt x="398" y="271"/>
                  </a:cubicBezTo>
                  <a:cubicBezTo>
                    <a:pt x="383" y="271"/>
                    <a:pt x="383" y="271"/>
                    <a:pt x="383" y="271"/>
                  </a:cubicBezTo>
                  <a:cubicBezTo>
                    <a:pt x="375" y="270"/>
                    <a:pt x="371" y="278"/>
                    <a:pt x="371" y="278"/>
                  </a:cubicBezTo>
                  <a:cubicBezTo>
                    <a:pt x="371" y="278"/>
                    <a:pt x="367" y="281"/>
                    <a:pt x="363" y="289"/>
                  </a:cubicBezTo>
                  <a:cubicBezTo>
                    <a:pt x="359" y="296"/>
                    <a:pt x="354" y="319"/>
                    <a:pt x="354" y="319"/>
                  </a:cubicBezTo>
                  <a:cubicBezTo>
                    <a:pt x="347" y="315"/>
                    <a:pt x="347" y="315"/>
                    <a:pt x="347" y="315"/>
                  </a:cubicBezTo>
                  <a:cubicBezTo>
                    <a:pt x="352" y="300"/>
                    <a:pt x="352" y="300"/>
                    <a:pt x="352" y="300"/>
                  </a:cubicBezTo>
                  <a:cubicBezTo>
                    <a:pt x="356" y="289"/>
                    <a:pt x="356" y="289"/>
                    <a:pt x="356" y="289"/>
                  </a:cubicBezTo>
                  <a:cubicBezTo>
                    <a:pt x="344" y="292"/>
                    <a:pt x="344" y="292"/>
                    <a:pt x="344" y="292"/>
                  </a:cubicBezTo>
                  <a:cubicBezTo>
                    <a:pt x="340" y="311"/>
                    <a:pt x="340" y="311"/>
                    <a:pt x="340" y="311"/>
                  </a:cubicBezTo>
                  <a:cubicBezTo>
                    <a:pt x="340" y="311"/>
                    <a:pt x="332" y="318"/>
                    <a:pt x="328" y="322"/>
                  </a:cubicBezTo>
                  <a:cubicBezTo>
                    <a:pt x="324" y="325"/>
                    <a:pt x="323" y="341"/>
                    <a:pt x="323" y="341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7" y="329"/>
                    <a:pt x="321" y="317"/>
                  </a:cubicBezTo>
                  <a:cubicBezTo>
                    <a:pt x="321" y="306"/>
                    <a:pt x="337" y="295"/>
                    <a:pt x="337" y="295"/>
                  </a:cubicBezTo>
                  <a:cubicBezTo>
                    <a:pt x="342" y="273"/>
                    <a:pt x="342" y="273"/>
                    <a:pt x="342" y="273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42" y="265"/>
                    <a:pt x="342" y="265"/>
                    <a:pt x="342" y="265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35" y="245"/>
                    <a:pt x="335" y="245"/>
                    <a:pt x="335" y="245"/>
                  </a:cubicBezTo>
                  <a:cubicBezTo>
                    <a:pt x="347" y="242"/>
                    <a:pt x="347" y="242"/>
                    <a:pt x="347" y="242"/>
                  </a:cubicBezTo>
                  <a:cubicBezTo>
                    <a:pt x="351" y="235"/>
                    <a:pt x="351" y="235"/>
                    <a:pt x="351" y="235"/>
                  </a:cubicBezTo>
                  <a:cubicBezTo>
                    <a:pt x="351" y="235"/>
                    <a:pt x="336" y="230"/>
                    <a:pt x="333" y="222"/>
                  </a:cubicBezTo>
                  <a:cubicBezTo>
                    <a:pt x="329" y="215"/>
                    <a:pt x="333" y="215"/>
                    <a:pt x="337" y="211"/>
                  </a:cubicBezTo>
                  <a:cubicBezTo>
                    <a:pt x="338" y="196"/>
                    <a:pt x="338" y="196"/>
                    <a:pt x="338" y="196"/>
                  </a:cubicBezTo>
                  <a:cubicBezTo>
                    <a:pt x="341" y="196"/>
                    <a:pt x="341" y="196"/>
                    <a:pt x="341" y="196"/>
                  </a:cubicBezTo>
                  <a:cubicBezTo>
                    <a:pt x="341" y="196"/>
                    <a:pt x="341" y="211"/>
                    <a:pt x="344" y="215"/>
                  </a:cubicBezTo>
                  <a:cubicBezTo>
                    <a:pt x="344" y="223"/>
                    <a:pt x="355" y="223"/>
                    <a:pt x="359" y="224"/>
                  </a:cubicBezTo>
                  <a:cubicBezTo>
                    <a:pt x="366" y="224"/>
                    <a:pt x="363" y="212"/>
                    <a:pt x="363" y="212"/>
                  </a:cubicBezTo>
                  <a:cubicBezTo>
                    <a:pt x="363" y="212"/>
                    <a:pt x="370" y="217"/>
                    <a:pt x="390" y="198"/>
                  </a:cubicBezTo>
                  <a:cubicBezTo>
                    <a:pt x="409" y="180"/>
                    <a:pt x="372" y="171"/>
                    <a:pt x="376" y="167"/>
                  </a:cubicBezTo>
                  <a:cubicBezTo>
                    <a:pt x="377" y="159"/>
                    <a:pt x="399" y="168"/>
                    <a:pt x="399" y="168"/>
                  </a:cubicBezTo>
                  <a:cubicBezTo>
                    <a:pt x="399" y="161"/>
                    <a:pt x="399" y="161"/>
                    <a:pt x="399" y="161"/>
                  </a:cubicBezTo>
                  <a:cubicBezTo>
                    <a:pt x="392" y="153"/>
                    <a:pt x="392" y="153"/>
                    <a:pt x="392" y="153"/>
                  </a:cubicBezTo>
                  <a:cubicBezTo>
                    <a:pt x="396" y="141"/>
                    <a:pt x="396" y="141"/>
                    <a:pt x="396" y="141"/>
                  </a:cubicBezTo>
                  <a:cubicBezTo>
                    <a:pt x="389" y="141"/>
                    <a:pt x="389" y="141"/>
                    <a:pt x="389" y="141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81" y="141"/>
                    <a:pt x="381" y="141"/>
                    <a:pt x="381" y="141"/>
                  </a:cubicBezTo>
                  <a:cubicBezTo>
                    <a:pt x="378" y="137"/>
                    <a:pt x="386" y="129"/>
                    <a:pt x="390" y="122"/>
                  </a:cubicBezTo>
                  <a:cubicBezTo>
                    <a:pt x="394" y="111"/>
                    <a:pt x="383" y="110"/>
                    <a:pt x="379" y="102"/>
                  </a:cubicBezTo>
                  <a:cubicBezTo>
                    <a:pt x="376" y="94"/>
                    <a:pt x="384" y="87"/>
                    <a:pt x="384" y="87"/>
                  </a:cubicBezTo>
                  <a:cubicBezTo>
                    <a:pt x="373" y="83"/>
                    <a:pt x="373" y="83"/>
                    <a:pt x="373" y="83"/>
                  </a:cubicBezTo>
                  <a:cubicBezTo>
                    <a:pt x="373" y="71"/>
                    <a:pt x="373" y="71"/>
                    <a:pt x="373" y="71"/>
                  </a:cubicBezTo>
                  <a:cubicBezTo>
                    <a:pt x="366" y="71"/>
                    <a:pt x="366" y="71"/>
                    <a:pt x="366" y="71"/>
                  </a:cubicBezTo>
                  <a:cubicBezTo>
                    <a:pt x="366" y="71"/>
                    <a:pt x="370" y="64"/>
                    <a:pt x="374" y="60"/>
                  </a:cubicBezTo>
                  <a:cubicBezTo>
                    <a:pt x="382" y="53"/>
                    <a:pt x="367" y="44"/>
                    <a:pt x="367" y="44"/>
                  </a:cubicBezTo>
                  <a:cubicBezTo>
                    <a:pt x="375" y="29"/>
                    <a:pt x="375" y="29"/>
                    <a:pt x="375" y="29"/>
                  </a:cubicBezTo>
                  <a:cubicBezTo>
                    <a:pt x="372" y="22"/>
                    <a:pt x="372" y="22"/>
                    <a:pt x="372" y="22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49" y="24"/>
                    <a:pt x="349" y="24"/>
                    <a:pt x="349" y="24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13" y="3"/>
                    <a:pt x="316" y="19"/>
                    <a:pt x="308" y="19"/>
                  </a:cubicBezTo>
                  <a:cubicBezTo>
                    <a:pt x="304" y="22"/>
                    <a:pt x="301" y="11"/>
                    <a:pt x="301" y="11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4" y="10"/>
                    <a:pt x="293" y="22"/>
                    <a:pt x="304" y="30"/>
                  </a:cubicBezTo>
                  <a:cubicBezTo>
                    <a:pt x="315" y="38"/>
                    <a:pt x="326" y="31"/>
                    <a:pt x="326" y="31"/>
                  </a:cubicBezTo>
                  <a:cubicBezTo>
                    <a:pt x="322" y="38"/>
                    <a:pt x="322" y="38"/>
                    <a:pt x="322" y="38"/>
                  </a:cubicBezTo>
                  <a:cubicBezTo>
                    <a:pt x="326" y="39"/>
                    <a:pt x="326" y="39"/>
                    <a:pt x="326" y="39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3" y="54"/>
                    <a:pt x="333" y="54"/>
                    <a:pt x="333" y="54"/>
                  </a:cubicBezTo>
                  <a:cubicBezTo>
                    <a:pt x="344" y="55"/>
                    <a:pt x="344" y="55"/>
                    <a:pt x="344" y="55"/>
                  </a:cubicBezTo>
                  <a:cubicBezTo>
                    <a:pt x="340" y="58"/>
                    <a:pt x="340" y="58"/>
                    <a:pt x="340" y="58"/>
                  </a:cubicBezTo>
                  <a:cubicBezTo>
                    <a:pt x="340" y="58"/>
                    <a:pt x="343" y="70"/>
                    <a:pt x="340" y="66"/>
                  </a:cubicBezTo>
                  <a:cubicBezTo>
                    <a:pt x="332" y="62"/>
                    <a:pt x="325" y="61"/>
                    <a:pt x="322" y="54"/>
                  </a:cubicBezTo>
                  <a:cubicBezTo>
                    <a:pt x="318" y="46"/>
                    <a:pt x="307" y="45"/>
                    <a:pt x="299" y="49"/>
                  </a:cubicBezTo>
                  <a:cubicBezTo>
                    <a:pt x="288" y="56"/>
                    <a:pt x="305" y="80"/>
                    <a:pt x="309" y="84"/>
                  </a:cubicBezTo>
                  <a:cubicBezTo>
                    <a:pt x="313" y="88"/>
                    <a:pt x="323" y="103"/>
                    <a:pt x="323" y="103"/>
                  </a:cubicBezTo>
                  <a:cubicBezTo>
                    <a:pt x="323" y="103"/>
                    <a:pt x="315" y="107"/>
                    <a:pt x="312" y="110"/>
                  </a:cubicBezTo>
                  <a:cubicBezTo>
                    <a:pt x="308" y="114"/>
                    <a:pt x="311" y="122"/>
                    <a:pt x="307" y="133"/>
                  </a:cubicBezTo>
                  <a:cubicBezTo>
                    <a:pt x="306" y="145"/>
                    <a:pt x="291" y="152"/>
                    <a:pt x="291" y="152"/>
                  </a:cubicBezTo>
                  <a:cubicBezTo>
                    <a:pt x="287" y="148"/>
                    <a:pt x="287" y="148"/>
                    <a:pt x="287" y="148"/>
                  </a:cubicBezTo>
                  <a:cubicBezTo>
                    <a:pt x="287" y="148"/>
                    <a:pt x="299" y="137"/>
                    <a:pt x="300" y="121"/>
                  </a:cubicBezTo>
                  <a:cubicBezTo>
                    <a:pt x="300" y="110"/>
                    <a:pt x="280" y="136"/>
                    <a:pt x="280" y="136"/>
                  </a:cubicBezTo>
                  <a:cubicBezTo>
                    <a:pt x="281" y="132"/>
                    <a:pt x="281" y="132"/>
                    <a:pt x="281" y="132"/>
                  </a:cubicBezTo>
                  <a:cubicBezTo>
                    <a:pt x="296" y="114"/>
                    <a:pt x="296" y="114"/>
                    <a:pt x="296" y="114"/>
                  </a:cubicBezTo>
                  <a:cubicBezTo>
                    <a:pt x="293" y="102"/>
                    <a:pt x="293" y="102"/>
                    <a:pt x="293" y="102"/>
                  </a:cubicBezTo>
                  <a:cubicBezTo>
                    <a:pt x="297" y="94"/>
                    <a:pt x="297" y="94"/>
                    <a:pt x="297" y="94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70" y="116"/>
                    <a:pt x="270" y="116"/>
                    <a:pt x="270" y="116"/>
                  </a:cubicBezTo>
                  <a:cubicBezTo>
                    <a:pt x="278" y="101"/>
                    <a:pt x="278" y="101"/>
                    <a:pt x="278" y="101"/>
                  </a:cubicBezTo>
                  <a:cubicBezTo>
                    <a:pt x="275" y="101"/>
                    <a:pt x="275" y="101"/>
                    <a:pt x="275" y="101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75" y="93"/>
                    <a:pt x="275" y="93"/>
                    <a:pt x="275" y="93"/>
                  </a:cubicBezTo>
                  <a:cubicBezTo>
                    <a:pt x="271" y="89"/>
                    <a:pt x="271" y="89"/>
                    <a:pt x="271" y="89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76" y="78"/>
                    <a:pt x="276" y="78"/>
                    <a:pt x="276" y="78"/>
                  </a:cubicBezTo>
                  <a:cubicBezTo>
                    <a:pt x="276" y="71"/>
                    <a:pt x="276" y="71"/>
                    <a:pt x="276" y="71"/>
                  </a:cubicBezTo>
                  <a:cubicBezTo>
                    <a:pt x="276" y="71"/>
                    <a:pt x="264" y="78"/>
                    <a:pt x="261" y="74"/>
                  </a:cubicBezTo>
                  <a:cubicBezTo>
                    <a:pt x="261" y="70"/>
                    <a:pt x="272" y="67"/>
                    <a:pt x="272" y="67"/>
                  </a:cubicBezTo>
                  <a:cubicBezTo>
                    <a:pt x="269" y="55"/>
                    <a:pt x="269" y="55"/>
                    <a:pt x="269" y="55"/>
                  </a:cubicBezTo>
                  <a:cubicBezTo>
                    <a:pt x="270" y="43"/>
                    <a:pt x="270" y="43"/>
                    <a:pt x="270" y="43"/>
                  </a:cubicBezTo>
                  <a:cubicBezTo>
                    <a:pt x="270" y="43"/>
                    <a:pt x="263" y="32"/>
                    <a:pt x="248" y="31"/>
                  </a:cubicBezTo>
                  <a:cubicBezTo>
                    <a:pt x="233" y="34"/>
                    <a:pt x="251" y="46"/>
                    <a:pt x="251" y="46"/>
                  </a:cubicBezTo>
                  <a:cubicBezTo>
                    <a:pt x="251" y="46"/>
                    <a:pt x="244" y="42"/>
                    <a:pt x="236" y="42"/>
                  </a:cubicBezTo>
                  <a:cubicBezTo>
                    <a:pt x="232" y="42"/>
                    <a:pt x="229" y="41"/>
                    <a:pt x="236" y="53"/>
                  </a:cubicBezTo>
                  <a:cubicBezTo>
                    <a:pt x="239" y="69"/>
                    <a:pt x="242" y="73"/>
                    <a:pt x="238" y="73"/>
                  </a:cubicBezTo>
                  <a:cubicBezTo>
                    <a:pt x="235" y="76"/>
                    <a:pt x="231" y="68"/>
                    <a:pt x="228" y="61"/>
                  </a:cubicBezTo>
                  <a:cubicBezTo>
                    <a:pt x="225" y="49"/>
                    <a:pt x="217" y="41"/>
                    <a:pt x="210" y="44"/>
                  </a:cubicBezTo>
                  <a:cubicBezTo>
                    <a:pt x="198" y="52"/>
                    <a:pt x="209" y="71"/>
                    <a:pt x="208" y="75"/>
                  </a:cubicBezTo>
                  <a:cubicBezTo>
                    <a:pt x="212" y="83"/>
                    <a:pt x="204" y="82"/>
                    <a:pt x="204" y="82"/>
                  </a:cubicBezTo>
                  <a:cubicBezTo>
                    <a:pt x="211" y="90"/>
                    <a:pt x="211" y="90"/>
                    <a:pt x="211" y="90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197" y="78"/>
                    <a:pt x="186" y="70"/>
                  </a:cubicBezTo>
                  <a:cubicBezTo>
                    <a:pt x="179" y="66"/>
                    <a:pt x="177" y="96"/>
                    <a:pt x="188" y="108"/>
                  </a:cubicBezTo>
                  <a:cubicBezTo>
                    <a:pt x="199" y="124"/>
                    <a:pt x="221" y="125"/>
                    <a:pt x="221" y="125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187" y="143"/>
                    <a:pt x="187" y="143"/>
                    <a:pt x="187" y="143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6" y="138"/>
                    <a:pt x="180" y="127"/>
                  </a:cubicBezTo>
                  <a:cubicBezTo>
                    <a:pt x="180" y="116"/>
                    <a:pt x="152" y="76"/>
                    <a:pt x="152" y="76"/>
                  </a:cubicBezTo>
                  <a:cubicBezTo>
                    <a:pt x="152" y="76"/>
                    <a:pt x="144" y="83"/>
                    <a:pt x="144" y="95"/>
                  </a:cubicBezTo>
                  <a:cubicBezTo>
                    <a:pt x="143" y="106"/>
                    <a:pt x="150" y="126"/>
                    <a:pt x="150" y="12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8" y="137"/>
                    <a:pt x="145" y="145"/>
                    <a:pt x="145" y="145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0" y="144"/>
                    <a:pt x="131" y="132"/>
                    <a:pt x="131" y="129"/>
                  </a:cubicBezTo>
                  <a:cubicBezTo>
                    <a:pt x="131" y="125"/>
                    <a:pt x="124" y="128"/>
                    <a:pt x="124" y="121"/>
                  </a:cubicBezTo>
                  <a:cubicBezTo>
                    <a:pt x="124" y="113"/>
                    <a:pt x="125" y="102"/>
                    <a:pt x="114" y="97"/>
                  </a:cubicBezTo>
                  <a:cubicBezTo>
                    <a:pt x="103" y="93"/>
                    <a:pt x="98" y="108"/>
                    <a:pt x="94" y="112"/>
                  </a:cubicBezTo>
                  <a:cubicBezTo>
                    <a:pt x="91" y="115"/>
                    <a:pt x="83" y="115"/>
                    <a:pt x="79" y="119"/>
                  </a:cubicBezTo>
                  <a:cubicBezTo>
                    <a:pt x="75" y="122"/>
                    <a:pt x="86" y="123"/>
                    <a:pt x="98" y="127"/>
                  </a:cubicBezTo>
                  <a:cubicBezTo>
                    <a:pt x="105" y="127"/>
                    <a:pt x="105" y="135"/>
                    <a:pt x="108" y="139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1" y="158"/>
                    <a:pt x="107" y="162"/>
                    <a:pt x="122" y="166"/>
                  </a:cubicBezTo>
                  <a:cubicBezTo>
                    <a:pt x="133" y="175"/>
                    <a:pt x="144" y="164"/>
                    <a:pt x="159" y="168"/>
                  </a:cubicBezTo>
                  <a:cubicBezTo>
                    <a:pt x="174" y="173"/>
                    <a:pt x="177" y="181"/>
                    <a:pt x="185" y="181"/>
                  </a:cubicBezTo>
                  <a:cubicBezTo>
                    <a:pt x="189" y="181"/>
                    <a:pt x="197" y="166"/>
                    <a:pt x="197" y="16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83"/>
                    <a:pt x="218" y="183"/>
                    <a:pt x="218" y="183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37" y="180"/>
                    <a:pt x="237" y="180"/>
                    <a:pt x="237" y="180"/>
                  </a:cubicBezTo>
                  <a:cubicBezTo>
                    <a:pt x="229" y="202"/>
                    <a:pt x="229" y="202"/>
                    <a:pt x="229" y="202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4" y="199"/>
                    <a:pt x="244" y="199"/>
                    <a:pt x="244" y="199"/>
                  </a:cubicBezTo>
                  <a:cubicBezTo>
                    <a:pt x="252" y="192"/>
                    <a:pt x="252" y="192"/>
                    <a:pt x="252" y="192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65" y="227"/>
                    <a:pt x="265" y="227"/>
                    <a:pt x="265" y="227"/>
                  </a:cubicBezTo>
                  <a:cubicBezTo>
                    <a:pt x="250" y="226"/>
                    <a:pt x="250" y="226"/>
                    <a:pt x="250" y="226"/>
                  </a:cubicBezTo>
                  <a:cubicBezTo>
                    <a:pt x="257" y="246"/>
                    <a:pt x="257" y="246"/>
                    <a:pt x="257" y="246"/>
                  </a:cubicBezTo>
                  <a:cubicBezTo>
                    <a:pt x="272" y="235"/>
                    <a:pt x="272" y="235"/>
                    <a:pt x="272" y="235"/>
                  </a:cubicBezTo>
                  <a:cubicBezTo>
                    <a:pt x="272" y="235"/>
                    <a:pt x="280" y="235"/>
                    <a:pt x="283" y="243"/>
                  </a:cubicBezTo>
                  <a:cubicBezTo>
                    <a:pt x="286" y="251"/>
                    <a:pt x="283" y="254"/>
                    <a:pt x="283" y="254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271" y="262"/>
                    <a:pt x="271" y="262"/>
                    <a:pt x="271" y="262"/>
                  </a:cubicBezTo>
                  <a:cubicBezTo>
                    <a:pt x="263" y="265"/>
                    <a:pt x="263" y="265"/>
                    <a:pt x="263" y="265"/>
                  </a:cubicBezTo>
                  <a:cubicBezTo>
                    <a:pt x="263" y="265"/>
                    <a:pt x="237" y="264"/>
                    <a:pt x="215" y="266"/>
                  </a:cubicBezTo>
                  <a:cubicBezTo>
                    <a:pt x="188" y="265"/>
                    <a:pt x="207" y="278"/>
                    <a:pt x="207" y="278"/>
                  </a:cubicBezTo>
                  <a:cubicBezTo>
                    <a:pt x="195" y="281"/>
                    <a:pt x="195" y="281"/>
                    <a:pt x="195" y="281"/>
                  </a:cubicBezTo>
                  <a:cubicBezTo>
                    <a:pt x="210" y="289"/>
                    <a:pt x="210" y="289"/>
                    <a:pt x="210" y="289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3" y="305"/>
                    <a:pt x="220" y="301"/>
                    <a:pt x="220" y="301"/>
                  </a:cubicBezTo>
                  <a:cubicBezTo>
                    <a:pt x="220" y="301"/>
                    <a:pt x="224" y="317"/>
                    <a:pt x="227" y="317"/>
                  </a:cubicBezTo>
                  <a:cubicBezTo>
                    <a:pt x="235" y="317"/>
                    <a:pt x="254" y="310"/>
                    <a:pt x="254" y="310"/>
                  </a:cubicBezTo>
                  <a:cubicBezTo>
                    <a:pt x="254" y="310"/>
                    <a:pt x="261" y="307"/>
                    <a:pt x="265" y="315"/>
                  </a:cubicBezTo>
                  <a:cubicBezTo>
                    <a:pt x="268" y="326"/>
                    <a:pt x="242" y="329"/>
                    <a:pt x="242" y="329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26" y="340"/>
                    <a:pt x="226" y="340"/>
                    <a:pt x="226" y="340"/>
                  </a:cubicBezTo>
                  <a:cubicBezTo>
                    <a:pt x="219" y="339"/>
                    <a:pt x="216" y="324"/>
                    <a:pt x="216" y="324"/>
                  </a:cubicBezTo>
                  <a:cubicBezTo>
                    <a:pt x="216" y="324"/>
                    <a:pt x="212" y="320"/>
                    <a:pt x="208" y="324"/>
                  </a:cubicBezTo>
                  <a:cubicBezTo>
                    <a:pt x="201" y="323"/>
                    <a:pt x="201" y="312"/>
                    <a:pt x="190" y="304"/>
                  </a:cubicBezTo>
                  <a:cubicBezTo>
                    <a:pt x="180" y="295"/>
                    <a:pt x="168" y="306"/>
                    <a:pt x="168" y="306"/>
                  </a:cubicBezTo>
                  <a:cubicBezTo>
                    <a:pt x="172" y="291"/>
                    <a:pt x="172" y="291"/>
                    <a:pt x="172" y="291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50" y="286"/>
                    <a:pt x="150" y="286"/>
                    <a:pt x="150" y="286"/>
                  </a:cubicBezTo>
                  <a:cubicBezTo>
                    <a:pt x="153" y="294"/>
                    <a:pt x="153" y="294"/>
                    <a:pt x="153" y="294"/>
                  </a:cubicBezTo>
                  <a:cubicBezTo>
                    <a:pt x="153" y="294"/>
                    <a:pt x="150" y="298"/>
                    <a:pt x="142" y="297"/>
                  </a:cubicBezTo>
                  <a:cubicBezTo>
                    <a:pt x="138" y="297"/>
                    <a:pt x="139" y="293"/>
                    <a:pt x="135" y="286"/>
                  </a:cubicBezTo>
                  <a:cubicBezTo>
                    <a:pt x="132" y="282"/>
                    <a:pt x="128" y="289"/>
                    <a:pt x="120" y="296"/>
                  </a:cubicBezTo>
                  <a:cubicBezTo>
                    <a:pt x="112" y="304"/>
                    <a:pt x="116" y="289"/>
                    <a:pt x="120" y="289"/>
                  </a:cubicBezTo>
                  <a:cubicBezTo>
                    <a:pt x="124" y="285"/>
                    <a:pt x="124" y="277"/>
                    <a:pt x="117" y="277"/>
                  </a:cubicBezTo>
                  <a:cubicBezTo>
                    <a:pt x="110" y="273"/>
                    <a:pt x="109" y="288"/>
                    <a:pt x="101" y="288"/>
                  </a:cubicBezTo>
                  <a:cubicBezTo>
                    <a:pt x="94" y="288"/>
                    <a:pt x="98" y="280"/>
                    <a:pt x="98" y="280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87" y="276"/>
                    <a:pt x="68" y="279"/>
                    <a:pt x="61" y="278"/>
                  </a:cubicBezTo>
                  <a:cubicBezTo>
                    <a:pt x="53" y="274"/>
                    <a:pt x="58" y="259"/>
                    <a:pt x="43" y="258"/>
                  </a:cubicBezTo>
                  <a:cubicBezTo>
                    <a:pt x="28" y="258"/>
                    <a:pt x="23" y="276"/>
                    <a:pt x="27" y="288"/>
                  </a:cubicBezTo>
                  <a:cubicBezTo>
                    <a:pt x="26" y="303"/>
                    <a:pt x="37" y="308"/>
                    <a:pt x="44" y="308"/>
                  </a:cubicBezTo>
                  <a:cubicBezTo>
                    <a:pt x="52" y="308"/>
                    <a:pt x="48" y="301"/>
                    <a:pt x="56" y="297"/>
                  </a:cubicBezTo>
                  <a:cubicBezTo>
                    <a:pt x="63" y="298"/>
                    <a:pt x="67" y="305"/>
                    <a:pt x="70" y="309"/>
                  </a:cubicBezTo>
                  <a:cubicBezTo>
                    <a:pt x="74" y="310"/>
                    <a:pt x="78" y="306"/>
                    <a:pt x="78" y="306"/>
                  </a:cubicBezTo>
                  <a:cubicBezTo>
                    <a:pt x="103" y="330"/>
                    <a:pt x="103" y="330"/>
                    <a:pt x="103" y="330"/>
                  </a:cubicBezTo>
                  <a:cubicBezTo>
                    <a:pt x="111" y="330"/>
                    <a:pt x="111" y="330"/>
                    <a:pt x="111" y="330"/>
                  </a:cubicBezTo>
                  <a:cubicBezTo>
                    <a:pt x="121" y="342"/>
                    <a:pt x="121" y="342"/>
                    <a:pt x="121" y="342"/>
                  </a:cubicBezTo>
                  <a:cubicBezTo>
                    <a:pt x="125" y="343"/>
                    <a:pt x="125" y="339"/>
                    <a:pt x="129" y="339"/>
                  </a:cubicBezTo>
                  <a:cubicBezTo>
                    <a:pt x="136" y="343"/>
                    <a:pt x="132" y="347"/>
                    <a:pt x="136" y="351"/>
                  </a:cubicBezTo>
                  <a:cubicBezTo>
                    <a:pt x="139" y="355"/>
                    <a:pt x="147" y="347"/>
                    <a:pt x="151" y="351"/>
                  </a:cubicBezTo>
                  <a:cubicBezTo>
                    <a:pt x="158" y="359"/>
                    <a:pt x="150" y="363"/>
                    <a:pt x="150" y="363"/>
                  </a:cubicBezTo>
                  <a:cubicBezTo>
                    <a:pt x="157" y="371"/>
                    <a:pt x="157" y="371"/>
                    <a:pt x="157" y="371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49" y="386"/>
                    <a:pt x="149" y="386"/>
                    <a:pt x="149" y="386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3" y="412"/>
                    <a:pt x="133" y="412"/>
                    <a:pt x="133" y="412"/>
                  </a:cubicBezTo>
                  <a:cubicBezTo>
                    <a:pt x="137" y="412"/>
                    <a:pt x="137" y="412"/>
                    <a:pt x="137" y="412"/>
                  </a:cubicBezTo>
                  <a:cubicBezTo>
                    <a:pt x="129" y="427"/>
                    <a:pt x="129" y="427"/>
                    <a:pt x="129" y="427"/>
                  </a:cubicBezTo>
                  <a:cubicBezTo>
                    <a:pt x="132" y="427"/>
                    <a:pt x="132" y="427"/>
                    <a:pt x="132" y="427"/>
                  </a:cubicBezTo>
                  <a:cubicBezTo>
                    <a:pt x="132" y="427"/>
                    <a:pt x="132" y="435"/>
                    <a:pt x="140" y="435"/>
                  </a:cubicBezTo>
                  <a:cubicBezTo>
                    <a:pt x="143" y="435"/>
                    <a:pt x="151" y="428"/>
                    <a:pt x="151" y="428"/>
                  </a:cubicBezTo>
                  <a:cubicBezTo>
                    <a:pt x="155" y="432"/>
                    <a:pt x="155" y="432"/>
                    <a:pt x="155" y="432"/>
                  </a:cubicBezTo>
                  <a:cubicBezTo>
                    <a:pt x="166" y="432"/>
                    <a:pt x="166" y="432"/>
                    <a:pt x="166" y="432"/>
                  </a:cubicBezTo>
                  <a:cubicBezTo>
                    <a:pt x="174" y="425"/>
                    <a:pt x="174" y="425"/>
                    <a:pt x="174" y="425"/>
                  </a:cubicBezTo>
                  <a:cubicBezTo>
                    <a:pt x="177" y="433"/>
                    <a:pt x="177" y="433"/>
                    <a:pt x="177" y="433"/>
                  </a:cubicBezTo>
                  <a:cubicBezTo>
                    <a:pt x="173" y="440"/>
                    <a:pt x="173" y="440"/>
                    <a:pt x="173" y="440"/>
                  </a:cubicBezTo>
                  <a:cubicBezTo>
                    <a:pt x="158" y="440"/>
                    <a:pt x="158" y="440"/>
                    <a:pt x="158" y="440"/>
                  </a:cubicBezTo>
                  <a:cubicBezTo>
                    <a:pt x="151" y="439"/>
                    <a:pt x="135" y="450"/>
                    <a:pt x="135" y="450"/>
                  </a:cubicBezTo>
                  <a:cubicBezTo>
                    <a:pt x="135" y="458"/>
                    <a:pt x="135" y="458"/>
                    <a:pt x="135" y="458"/>
                  </a:cubicBezTo>
                  <a:cubicBezTo>
                    <a:pt x="146" y="458"/>
                    <a:pt x="146" y="458"/>
                    <a:pt x="146" y="458"/>
                  </a:cubicBezTo>
                  <a:cubicBezTo>
                    <a:pt x="146" y="466"/>
                    <a:pt x="146" y="466"/>
                    <a:pt x="146" y="466"/>
                  </a:cubicBezTo>
                  <a:cubicBezTo>
                    <a:pt x="131" y="465"/>
                    <a:pt x="131" y="465"/>
                    <a:pt x="131" y="465"/>
                  </a:cubicBezTo>
                  <a:cubicBezTo>
                    <a:pt x="119" y="472"/>
                    <a:pt x="119" y="472"/>
                    <a:pt x="119" y="472"/>
                  </a:cubicBezTo>
                  <a:cubicBezTo>
                    <a:pt x="130" y="477"/>
                    <a:pt x="130" y="477"/>
                    <a:pt x="130" y="477"/>
                  </a:cubicBezTo>
                  <a:cubicBezTo>
                    <a:pt x="153" y="478"/>
                    <a:pt x="153" y="478"/>
                    <a:pt x="153" y="478"/>
                  </a:cubicBezTo>
                  <a:cubicBezTo>
                    <a:pt x="153" y="478"/>
                    <a:pt x="160" y="470"/>
                    <a:pt x="175" y="479"/>
                  </a:cubicBezTo>
                  <a:cubicBezTo>
                    <a:pt x="186" y="483"/>
                    <a:pt x="178" y="494"/>
                    <a:pt x="178" y="494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56" y="486"/>
                    <a:pt x="145" y="485"/>
                  </a:cubicBezTo>
                  <a:cubicBezTo>
                    <a:pt x="133" y="484"/>
                    <a:pt x="130" y="484"/>
                    <a:pt x="129" y="496"/>
                  </a:cubicBezTo>
                  <a:cubicBezTo>
                    <a:pt x="125" y="503"/>
                    <a:pt x="132" y="519"/>
                    <a:pt x="132" y="519"/>
                  </a:cubicBezTo>
                  <a:cubicBezTo>
                    <a:pt x="117" y="522"/>
                    <a:pt x="117" y="522"/>
                    <a:pt x="117" y="522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95" y="513"/>
                    <a:pt x="95" y="513"/>
                    <a:pt x="95" y="513"/>
                  </a:cubicBezTo>
                  <a:cubicBezTo>
                    <a:pt x="98" y="525"/>
                    <a:pt x="98" y="525"/>
                    <a:pt x="98" y="525"/>
                  </a:cubicBezTo>
                  <a:cubicBezTo>
                    <a:pt x="79" y="528"/>
                    <a:pt x="79" y="528"/>
                    <a:pt x="79" y="528"/>
                  </a:cubicBezTo>
                  <a:cubicBezTo>
                    <a:pt x="79" y="528"/>
                    <a:pt x="76" y="524"/>
                    <a:pt x="68" y="523"/>
                  </a:cubicBezTo>
                  <a:cubicBezTo>
                    <a:pt x="61" y="519"/>
                    <a:pt x="53" y="523"/>
                    <a:pt x="49" y="523"/>
                  </a:cubicBezTo>
                  <a:cubicBezTo>
                    <a:pt x="42" y="522"/>
                    <a:pt x="35" y="514"/>
                    <a:pt x="35" y="514"/>
                  </a:cubicBezTo>
                  <a:cubicBezTo>
                    <a:pt x="43" y="503"/>
                    <a:pt x="43" y="503"/>
                    <a:pt x="43" y="503"/>
                  </a:cubicBezTo>
                  <a:cubicBezTo>
                    <a:pt x="32" y="487"/>
                    <a:pt x="32" y="487"/>
                    <a:pt x="32" y="487"/>
                  </a:cubicBezTo>
                  <a:cubicBezTo>
                    <a:pt x="17" y="502"/>
                    <a:pt x="17" y="502"/>
                    <a:pt x="17" y="502"/>
                  </a:cubicBezTo>
                  <a:cubicBezTo>
                    <a:pt x="16" y="517"/>
                    <a:pt x="16" y="517"/>
                    <a:pt x="16" y="517"/>
                  </a:cubicBezTo>
                  <a:cubicBezTo>
                    <a:pt x="8" y="521"/>
                    <a:pt x="8" y="521"/>
                    <a:pt x="8" y="521"/>
                  </a:cubicBezTo>
                  <a:cubicBezTo>
                    <a:pt x="8" y="528"/>
                    <a:pt x="8" y="528"/>
                    <a:pt x="8" y="528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15" y="548"/>
                    <a:pt x="15" y="548"/>
                    <a:pt x="15" y="548"/>
                  </a:cubicBezTo>
                  <a:lnTo>
                    <a:pt x="22" y="54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3" name="Freeform 564">
              <a:extLst>
                <a:ext uri="{FF2B5EF4-FFF2-40B4-BE49-F238E27FC236}">
                  <a16:creationId xmlns:a16="http://schemas.microsoft.com/office/drawing/2014/main" id="{E5696E05-BEC1-4831-B5B6-5D880F946EB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3274" y="2647853"/>
              <a:ext cx="14354" cy="20733"/>
            </a:xfrm>
            <a:custGeom>
              <a:avLst/>
              <a:gdLst>
                <a:gd name="T0" fmla="*/ 14 w 26"/>
                <a:gd name="T1" fmla="*/ 39 h 39"/>
                <a:gd name="T2" fmla="*/ 26 w 26"/>
                <a:gd name="T3" fmla="*/ 25 h 39"/>
                <a:gd name="T4" fmla="*/ 15 w 26"/>
                <a:gd name="T5" fmla="*/ 9 h 39"/>
                <a:gd name="T6" fmla="*/ 1 w 26"/>
                <a:gd name="T7" fmla="*/ 0 h 39"/>
                <a:gd name="T8" fmla="*/ 0 w 26"/>
                <a:gd name="T9" fmla="*/ 16 h 39"/>
                <a:gd name="T10" fmla="*/ 11 w 26"/>
                <a:gd name="T11" fmla="*/ 16 h 39"/>
                <a:gd name="T12" fmla="*/ 14 w 26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9">
                  <a:moveTo>
                    <a:pt x="14" y="39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2" y="17"/>
                    <a:pt x="15" y="9"/>
                  </a:cubicBezTo>
                  <a:cubicBezTo>
                    <a:pt x="12" y="5"/>
                    <a:pt x="1" y="0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14" y="3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4" name="Freeform 565">
              <a:extLst>
                <a:ext uri="{FF2B5EF4-FFF2-40B4-BE49-F238E27FC236}">
                  <a16:creationId xmlns:a16="http://schemas.microsoft.com/office/drawing/2014/main" id="{274AD5F6-B8A9-476F-8F9B-E051508A8076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6766" y="2603200"/>
              <a:ext cx="7975" cy="20733"/>
            </a:xfrm>
            <a:custGeom>
              <a:avLst/>
              <a:gdLst>
                <a:gd name="T0" fmla="*/ 1 w 5"/>
                <a:gd name="T1" fmla="*/ 6 h 13"/>
                <a:gd name="T2" fmla="*/ 0 w 5"/>
                <a:gd name="T3" fmla="*/ 7 h 13"/>
                <a:gd name="T4" fmla="*/ 0 w 5"/>
                <a:gd name="T5" fmla="*/ 10 h 13"/>
                <a:gd name="T6" fmla="*/ 4 w 5"/>
                <a:gd name="T7" fmla="*/ 13 h 13"/>
                <a:gd name="T8" fmla="*/ 5 w 5"/>
                <a:gd name="T9" fmla="*/ 9 h 13"/>
                <a:gd name="T10" fmla="*/ 3 w 5"/>
                <a:gd name="T11" fmla="*/ 0 h 13"/>
                <a:gd name="T12" fmla="*/ 2 w 5"/>
                <a:gd name="T13" fmla="*/ 0 h 13"/>
                <a:gd name="T14" fmla="*/ 1 w 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3">
                  <a:moveTo>
                    <a:pt x="1" y="6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5" y="9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5" name="Freeform 566">
              <a:extLst>
                <a:ext uri="{FF2B5EF4-FFF2-40B4-BE49-F238E27FC236}">
                  <a16:creationId xmlns:a16="http://schemas.microsoft.com/office/drawing/2014/main" id="{E9985340-87F5-4329-8045-0D12F73D1F2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1679" y="2633501"/>
              <a:ext cx="6379" cy="11164"/>
            </a:xfrm>
            <a:custGeom>
              <a:avLst/>
              <a:gdLst>
                <a:gd name="T0" fmla="*/ 4 w 4"/>
                <a:gd name="T1" fmla="*/ 7 h 7"/>
                <a:gd name="T2" fmla="*/ 3 w 4"/>
                <a:gd name="T3" fmla="*/ 0 h 7"/>
                <a:gd name="T4" fmla="*/ 0 w 4"/>
                <a:gd name="T5" fmla="*/ 1 h 7"/>
                <a:gd name="T6" fmla="*/ 3 w 4"/>
                <a:gd name="T7" fmla="*/ 5 h 7"/>
                <a:gd name="T8" fmla="*/ 4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4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6" name="Freeform 567">
              <a:extLst>
                <a:ext uri="{FF2B5EF4-FFF2-40B4-BE49-F238E27FC236}">
                  <a16:creationId xmlns:a16="http://schemas.microsoft.com/office/drawing/2014/main" id="{17A68F53-7909-4AE4-939F-3871A619FBB5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1120" y="2601605"/>
              <a:ext cx="12758" cy="6379"/>
            </a:xfrm>
            <a:custGeom>
              <a:avLst/>
              <a:gdLst>
                <a:gd name="T0" fmla="*/ 11 w 23"/>
                <a:gd name="T1" fmla="*/ 11 h 11"/>
                <a:gd name="T2" fmla="*/ 12 w 23"/>
                <a:gd name="T3" fmla="*/ 3 h 11"/>
                <a:gd name="T4" fmla="*/ 11 w 2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1">
                  <a:moveTo>
                    <a:pt x="11" y="11"/>
                  </a:moveTo>
                  <a:cubicBezTo>
                    <a:pt x="19" y="11"/>
                    <a:pt x="23" y="0"/>
                    <a:pt x="12" y="3"/>
                  </a:cubicBezTo>
                  <a:cubicBezTo>
                    <a:pt x="0" y="7"/>
                    <a:pt x="11" y="11"/>
                    <a:pt x="11" y="1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7" name="Freeform 568">
              <a:extLst>
                <a:ext uri="{FF2B5EF4-FFF2-40B4-BE49-F238E27FC236}">
                  <a16:creationId xmlns:a16="http://schemas.microsoft.com/office/drawing/2014/main" id="{DC117E01-56D7-4A04-A7D6-582C43A68BE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2412" y="2619148"/>
              <a:ext cx="9569" cy="14354"/>
            </a:xfrm>
            <a:custGeom>
              <a:avLst/>
              <a:gdLst>
                <a:gd name="T0" fmla="*/ 6 w 6"/>
                <a:gd name="T1" fmla="*/ 5 h 9"/>
                <a:gd name="T2" fmla="*/ 4 w 6"/>
                <a:gd name="T3" fmla="*/ 1 h 9"/>
                <a:gd name="T4" fmla="*/ 2 w 6"/>
                <a:gd name="T5" fmla="*/ 0 h 9"/>
                <a:gd name="T6" fmla="*/ 3 w 6"/>
                <a:gd name="T7" fmla="*/ 4 h 9"/>
                <a:gd name="T8" fmla="*/ 0 w 6"/>
                <a:gd name="T9" fmla="*/ 7 h 9"/>
                <a:gd name="T10" fmla="*/ 2 w 6"/>
                <a:gd name="T11" fmla="*/ 9 h 9"/>
                <a:gd name="T12" fmla="*/ 6 w 6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5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8" name="Freeform 569">
              <a:extLst>
                <a:ext uri="{FF2B5EF4-FFF2-40B4-BE49-F238E27FC236}">
                  <a16:creationId xmlns:a16="http://schemas.microsoft.com/office/drawing/2014/main" id="{5879EB47-EB90-44C3-B0C9-9360B20525F5}"/>
                </a:ext>
              </a:extLst>
            </p:cNvPr>
            <p:cNvSpPr>
              <a:spLocks/>
            </p:cNvSpPr>
            <p:nvPr/>
          </p:nvSpPr>
          <p:spPr bwMode="gray">
            <a:xfrm>
              <a:off x="4716334" y="2593631"/>
              <a:ext cx="3190" cy="17543"/>
            </a:xfrm>
            <a:custGeom>
              <a:avLst/>
              <a:gdLst>
                <a:gd name="T0" fmla="*/ 2 w 2"/>
                <a:gd name="T1" fmla="*/ 11 h 11"/>
                <a:gd name="T2" fmla="*/ 2 w 2"/>
                <a:gd name="T3" fmla="*/ 0 h 11"/>
                <a:gd name="T4" fmla="*/ 0 w 2"/>
                <a:gd name="T5" fmla="*/ 1 h 11"/>
                <a:gd name="T6" fmla="*/ 1 w 2"/>
                <a:gd name="T7" fmla="*/ 10 h 11"/>
                <a:gd name="T8" fmla="*/ 2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2" y="1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" y="10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9" name="Freeform 570">
              <a:extLst>
                <a:ext uri="{FF2B5EF4-FFF2-40B4-BE49-F238E27FC236}">
                  <a16:creationId xmlns:a16="http://schemas.microsoft.com/office/drawing/2014/main" id="{548A1C59-5181-4E75-BB92-926AF7DA1C5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188" y="2609579"/>
              <a:ext cx="12758" cy="4785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1 h 3"/>
                <a:gd name="T4" fmla="*/ 8 w 8"/>
                <a:gd name="T5" fmla="*/ 3 h 3"/>
                <a:gd name="T6" fmla="*/ 7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0" y="1"/>
                  </a:lnTo>
                  <a:lnTo>
                    <a:pt x="8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0" name="Freeform 571">
              <a:extLst>
                <a:ext uri="{FF2B5EF4-FFF2-40B4-BE49-F238E27FC236}">
                  <a16:creationId xmlns:a16="http://schemas.microsoft.com/office/drawing/2014/main" id="{D480A79C-049C-4E46-B2AF-855B4215AD0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5731" y="2611174"/>
              <a:ext cx="17543" cy="17543"/>
            </a:xfrm>
            <a:custGeom>
              <a:avLst/>
              <a:gdLst>
                <a:gd name="T0" fmla="*/ 4 w 33"/>
                <a:gd name="T1" fmla="*/ 12 h 35"/>
                <a:gd name="T2" fmla="*/ 3 w 33"/>
                <a:gd name="T3" fmla="*/ 23 h 35"/>
                <a:gd name="T4" fmla="*/ 18 w 33"/>
                <a:gd name="T5" fmla="*/ 35 h 35"/>
                <a:gd name="T6" fmla="*/ 33 w 33"/>
                <a:gd name="T7" fmla="*/ 21 h 35"/>
                <a:gd name="T8" fmla="*/ 23 w 33"/>
                <a:gd name="T9" fmla="*/ 1 h 35"/>
                <a:gd name="T10" fmla="*/ 15 w 33"/>
                <a:gd name="T11" fmla="*/ 8 h 35"/>
                <a:gd name="T12" fmla="*/ 8 w 33"/>
                <a:gd name="T13" fmla="*/ 0 h 35"/>
                <a:gd name="T14" fmla="*/ 0 w 33"/>
                <a:gd name="T15" fmla="*/ 4 h 35"/>
                <a:gd name="T16" fmla="*/ 4 w 33"/>
                <a:gd name="T1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5">
                  <a:moveTo>
                    <a:pt x="4" y="12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6" y="35"/>
                    <a:pt x="18" y="35"/>
                  </a:cubicBezTo>
                  <a:cubicBezTo>
                    <a:pt x="29" y="32"/>
                    <a:pt x="33" y="21"/>
                    <a:pt x="33" y="2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8" y="8"/>
                    <a:pt x="4" y="1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1" name="Freeform 572">
              <a:extLst>
                <a:ext uri="{FF2B5EF4-FFF2-40B4-BE49-F238E27FC236}">
                  <a16:creationId xmlns:a16="http://schemas.microsoft.com/office/drawing/2014/main" id="{FFCD7A92-C261-4B02-902E-476D9B60C39F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5171" y="2595226"/>
              <a:ext cx="4785" cy="14354"/>
            </a:xfrm>
            <a:custGeom>
              <a:avLst/>
              <a:gdLst>
                <a:gd name="T0" fmla="*/ 3 w 3"/>
                <a:gd name="T1" fmla="*/ 0 h 9"/>
                <a:gd name="T2" fmla="*/ 0 w 3"/>
                <a:gd name="T3" fmla="*/ 1 h 9"/>
                <a:gd name="T4" fmla="*/ 0 w 3"/>
                <a:gd name="T5" fmla="*/ 9 h 9"/>
                <a:gd name="T6" fmla="*/ 1 w 3"/>
                <a:gd name="T7" fmla="*/ 9 h 9"/>
                <a:gd name="T8" fmla="*/ 3 w 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2" name="Freeform 573">
              <a:extLst>
                <a:ext uri="{FF2B5EF4-FFF2-40B4-BE49-F238E27FC236}">
                  <a16:creationId xmlns:a16="http://schemas.microsoft.com/office/drawing/2014/main" id="{81BC14F2-35E8-4DD5-9B92-F8BC53B7E6F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0085" y="2662207"/>
              <a:ext cx="4785" cy="6379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3" name="Freeform 574">
              <a:extLst>
                <a:ext uri="{FF2B5EF4-FFF2-40B4-BE49-F238E27FC236}">
                  <a16:creationId xmlns:a16="http://schemas.microsoft.com/office/drawing/2014/main" id="{23763758-B7D7-4E2D-BFCD-37AEC56E680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7326" y="2671776"/>
              <a:ext cx="15948" cy="36681"/>
            </a:xfrm>
            <a:custGeom>
              <a:avLst/>
              <a:gdLst>
                <a:gd name="T0" fmla="*/ 23 w 31"/>
                <a:gd name="T1" fmla="*/ 39 h 70"/>
                <a:gd name="T2" fmla="*/ 27 w 31"/>
                <a:gd name="T3" fmla="*/ 32 h 70"/>
                <a:gd name="T4" fmla="*/ 13 w 31"/>
                <a:gd name="T5" fmla="*/ 23 h 70"/>
                <a:gd name="T6" fmla="*/ 17 w 31"/>
                <a:gd name="T7" fmla="*/ 12 h 70"/>
                <a:gd name="T8" fmla="*/ 6 w 31"/>
                <a:gd name="T9" fmla="*/ 8 h 70"/>
                <a:gd name="T10" fmla="*/ 4 w 31"/>
                <a:gd name="T11" fmla="*/ 38 h 70"/>
                <a:gd name="T12" fmla="*/ 0 w 31"/>
                <a:gd name="T13" fmla="*/ 46 h 70"/>
                <a:gd name="T14" fmla="*/ 14 w 31"/>
                <a:gd name="T15" fmla="*/ 69 h 70"/>
                <a:gd name="T16" fmla="*/ 18 w 31"/>
                <a:gd name="T17" fmla="*/ 70 h 70"/>
                <a:gd name="T18" fmla="*/ 22 w 31"/>
                <a:gd name="T19" fmla="*/ 58 h 70"/>
                <a:gd name="T20" fmla="*/ 15 w 31"/>
                <a:gd name="T21" fmla="*/ 54 h 70"/>
                <a:gd name="T22" fmla="*/ 22 w 31"/>
                <a:gd name="T23" fmla="*/ 55 h 70"/>
                <a:gd name="T24" fmla="*/ 23 w 31"/>
                <a:gd name="T25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70">
                  <a:moveTo>
                    <a:pt x="23" y="39"/>
                  </a:moveTo>
                  <a:cubicBezTo>
                    <a:pt x="23" y="39"/>
                    <a:pt x="31" y="40"/>
                    <a:pt x="27" y="32"/>
                  </a:cubicBezTo>
                  <a:cubicBezTo>
                    <a:pt x="20" y="28"/>
                    <a:pt x="12" y="27"/>
                    <a:pt x="13" y="23"/>
                  </a:cubicBezTo>
                  <a:cubicBezTo>
                    <a:pt x="13" y="20"/>
                    <a:pt x="17" y="16"/>
                    <a:pt x="17" y="12"/>
                  </a:cubicBezTo>
                  <a:cubicBezTo>
                    <a:pt x="17" y="8"/>
                    <a:pt x="10" y="0"/>
                    <a:pt x="6" y="8"/>
                  </a:cubicBezTo>
                  <a:cubicBezTo>
                    <a:pt x="2" y="15"/>
                    <a:pt x="4" y="38"/>
                    <a:pt x="4" y="3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22" y="55"/>
                    <a:pt x="22" y="55"/>
                    <a:pt x="22" y="55"/>
                  </a:cubicBezTo>
                  <a:lnTo>
                    <a:pt x="23" y="3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4" name="Freeform 575">
              <a:extLst>
                <a:ext uri="{FF2B5EF4-FFF2-40B4-BE49-F238E27FC236}">
                  <a16:creationId xmlns:a16="http://schemas.microsoft.com/office/drawing/2014/main" id="{7700630A-67FA-415D-AA9D-35351B1F8F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7196" y="2596820"/>
              <a:ext cx="4785" cy="14354"/>
            </a:xfrm>
            <a:custGeom>
              <a:avLst/>
              <a:gdLst>
                <a:gd name="T0" fmla="*/ 3 w 3"/>
                <a:gd name="T1" fmla="*/ 0 h 9"/>
                <a:gd name="T2" fmla="*/ 0 w 3"/>
                <a:gd name="T3" fmla="*/ 0 h 9"/>
                <a:gd name="T4" fmla="*/ 2 w 3"/>
                <a:gd name="T5" fmla="*/ 9 h 9"/>
                <a:gd name="T6" fmla="*/ 3 w 3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5" name="Freeform 576">
              <a:extLst>
                <a:ext uri="{FF2B5EF4-FFF2-40B4-BE49-F238E27FC236}">
                  <a16:creationId xmlns:a16="http://schemas.microsoft.com/office/drawing/2014/main" id="{DB6195E0-E0E6-4657-8C44-C0C19EFB6AE8}"/>
                </a:ext>
              </a:extLst>
            </p:cNvPr>
            <p:cNvSpPr>
              <a:spLocks/>
            </p:cNvSpPr>
            <p:nvPr/>
          </p:nvSpPr>
          <p:spPr bwMode="gray">
            <a:xfrm>
              <a:off x="4682843" y="2595226"/>
              <a:ext cx="17543" cy="31896"/>
            </a:xfrm>
            <a:custGeom>
              <a:avLst/>
              <a:gdLst>
                <a:gd name="T0" fmla="*/ 4 w 11"/>
                <a:gd name="T1" fmla="*/ 16 h 20"/>
                <a:gd name="T2" fmla="*/ 6 w 11"/>
                <a:gd name="T3" fmla="*/ 20 h 20"/>
                <a:gd name="T4" fmla="*/ 6 w 11"/>
                <a:gd name="T5" fmla="*/ 17 h 20"/>
                <a:gd name="T6" fmla="*/ 6 w 11"/>
                <a:gd name="T7" fmla="*/ 15 h 20"/>
                <a:gd name="T8" fmla="*/ 11 w 11"/>
                <a:gd name="T9" fmla="*/ 15 h 20"/>
                <a:gd name="T10" fmla="*/ 9 w 11"/>
                <a:gd name="T11" fmla="*/ 11 h 20"/>
                <a:gd name="T12" fmla="*/ 9 w 11"/>
                <a:gd name="T13" fmla="*/ 10 h 20"/>
                <a:gd name="T14" fmla="*/ 7 w 11"/>
                <a:gd name="T15" fmla="*/ 6 h 20"/>
                <a:gd name="T16" fmla="*/ 4 w 11"/>
                <a:gd name="T17" fmla="*/ 6 h 20"/>
                <a:gd name="T18" fmla="*/ 6 w 11"/>
                <a:gd name="T19" fmla="*/ 3 h 20"/>
                <a:gd name="T20" fmla="*/ 6 w 11"/>
                <a:gd name="T21" fmla="*/ 1 h 20"/>
                <a:gd name="T22" fmla="*/ 1 w 11"/>
                <a:gd name="T23" fmla="*/ 0 h 20"/>
                <a:gd name="T24" fmla="*/ 0 w 11"/>
                <a:gd name="T25" fmla="*/ 10 h 20"/>
                <a:gd name="T26" fmla="*/ 4 w 11"/>
                <a:gd name="T27" fmla="*/ 13 h 20"/>
                <a:gd name="T28" fmla="*/ 4 w 11"/>
                <a:gd name="T2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20">
                  <a:moveTo>
                    <a:pt x="4" y="16"/>
                  </a:moveTo>
                  <a:lnTo>
                    <a:pt x="6" y="20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11" y="15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7" y="6"/>
                  </a:lnTo>
                  <a:lnTo>
                    <a:pt x="4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4" y="1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6" name="Freeform 577">
              <a:extLst>
                <a:ext uri="{FF2B5EF4-FFF2-40B4-BE49-F238E27FC236}">
                  <a16:creationId xmlns:a16="http://schemas.microsoft.com/office/drawing/2014/main" id="{073D14DA-76A1-4E31-A4E0-BCAE9C871BB5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1120" y="2612768"/>
              <a:ext cx="7975" cy="9569"/>
            </a:xfrm>
            <a:custGeom>
              <a:avLst/>
              <a:gdLst>
                <a:gd name="T0" fmla="*/ 2 w 5"/>
                <a:gd name="T1" fmla="*/ 2 h 6"/>
                <a:gd name="T2" fmla="*/ 5 w 5"/>
                <a:gd name="T3" fmla="*/ 1 h 6"/>
                <a:gd name="T4" fmla="*/ 4 w 5"/>
                <a:gd name="T5" fmla="*/ 0 h 6"/>
                <a:gd name="T6" fmla="*/ 0 w 5"/>
                <a:gd name="T7" fmla="*/ 2 h 6"/>
                <a:gd name="T8" fmla="*/ 0 w 5"/>
                <a:gd name="T9" fmla="*/ 4 h 6"/>
                <a:gd name="T10" fmla="*/ 2 w 5"/>
                <a:gd name="T11" fmla="*/ 6 h 6"/>
                <a:gd name="T12" fmla="*/ 2 w 5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2" y="2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7" name="Freeform 578">
              <a:extLst>
                <a:ext uri="{FF2B5EF4-FFF2-40B4-BE49-F238E27FC236}">
                  <a16:creationId xmlns:a16="http://schemas.microsoft.com/office/drawing/2014/main" id="{925F7BDF-2FA5-43A6-ACF7-4EA74C48B78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89223" y="2638285"/>
              <a:ext cx="6379" cy="11164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7 h 7"/>
                <a:gd name="T4" fmla="*/ 2 w 4"/>
                <a:gd name="T5" fmla="*/ 0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7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8" name="Freeform 579">
              <a:extLst>
                <a:ext uri="{FF2B5EF4-FFF2-40B4-BE49-F238E27FC236}">
                  <a16:creationId xmlns:a16="http://schemas.microsoft.com/office/drawing/2014/main" id="{0C5F75BC-890B-490C-88C0-C8574EEBBAF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1679" y="2596820"/>
              <a:ext cx="17543" cy="52628"/>
            </a:xfrm>
            <a:custGeom>
              <a:avLst/>
              <a:gdLst>
                <a:gd name="T0" fmla="*/ 14 w 35"/>
                <a:gd name="T1" fmla="*/ 46 h 97"/>
                <a:gd name="T2" fmla="*/ 20 w 35"/>
                <a:gd name="T3" fmla="*/ 85 h 97"/>
                <a:gd name="T4" fmla="*/ 27 w 35"/>
                <a:gd name="T5" fmla="*/ 97 h 97"/>
                <a:gd name="T6" fmla="*/ 35 w 35"/>
                <a:gd name="T7" fmla="*/ 78 h 97"/>
                <a:gd name="T8" fmla="*/ 28 w 35"/>
                <a:gd name="T9" fmla="*/ 66 h 97"/>
                <a:gd name="T10" fmla="*/ 29 w 35"/>
                <a:gd name="T11" fmla="*/ 55 h 97"/>
                <a:gd name="T12" fmla="*/ 19 w 35"/>
                <a:gd name="T13" fmla="*/ 31 h 97"/>
                <a:gd name="T14" fmla="*/ 13 w 35"/>
                <a:gd name="T15" fmla="*/ 0 h 97"/>
                <a:gd name="T16" fmla="*/ 5 w 35"/>
                <a:gd name="T17" fmla="*/ 11 h 97"/>
                <a:gd name="T18" fmla="*/ 0 w 35"/>
                <a:gd name="T19" fmla="*/ 26 h 97"/>
                <a:gd name="T20" fmla="*/ 14 w 35"/>
                <a:gd name="T21" fmla="*/ 4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97">
                  <a:moveTo>
                    <a:pt x="14" y="46"/>
                  </a:moveTo>
                  <a:cubicBezTo>
                    <a:pt x="14" y="58"/>
                    <a:pt x="17" y="81"/>
                    <a:pt x="20" y="85"/>
                  </a:cubicBezTo>
                  <a:cubicBezTo>
                    <a:pt x="24" y="85"/>
                    <a:pt x="27" y="97"/>
                    <a:pt x="27" y="97"/>
                  </a:cubicBezTo>
                  <a:cubicBezTo>
                    <a:pt x="27" y="97"/>
                    <a:pt x="35" y="85"/>
                    <a:pt x="35" y="78"/>
                  </a:cubicBezTo>
                  <a:cubicBezTo>
                    <a:pt x="32" y="70"/>
                    <a:pt x="28" y="66"/>
                    <a:pt x="28" y="66"/>
                  </a:cubicBezTo>
                  <a:cubicBezTo>
                    <a:pt x="28" y="66"/>
                    <a:pt x="33" y="59"/>
                    <a:pt x="29" y="55"/>
                  </a:cubicBezTo>
                  <a:cubicBezTo>
                    <a:pt x="25" y="51"/>
                    <a:pt x="19" y="31"/>
                    <a:pt x="19" y="31"/>
                  </a:cubicBezTo>
                  <a:cubicBezTo>
                    <a:pt x="19" y="31"/>
                    <a:pt x="20" y="1"/>
                    <a:pt x="13" y="0"/>
                  </a:cubicBezTo>
                  <a:cubicBezTo>
                    <a:pt x="9" y="0"/>
                    <a:pt x="5" y="11"/>
                    <a:pt x="5" y="1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8"/>
                    <a:pt x="15" y="35"/>
                    <a:pt x="14" y="4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9" name="Freeform 580">
              <a:extLst>
                <a:ext uri="{FF2B5EF4-FFF2-40B4-BE49-F238E27FC236}">
                  <a16:creationId xmlns:a16="http://schemas.microsoft.com/office/drawing/2014/main" id="{1BB671C4-0A62-4D04-81D9-06F4C34B506D}"/>
                </a:ext>
              </a:extLst>
            </p:cNvPr>
            <p:cNvSpPr>
              <a:spLocks/>
            </p:cNvSpPr>
            <p:nvPr/>
          </p:nvSpPr>
          <p:spPr bwMode="gray">
            <a:xfrm>
              <a:off x="8071839" y="5869337"/>
              <a:ext cx="124396" cy="242409"/>
            </a:xfrm>
            <a:custGeom>
              <a:avLst/>
              <a:gdLst>
                <a:gd name="T0" fmla="*/ 132 w 236"/>
                <a:gd name="T1" fmla="*/ 297 h 458"/>
                <a:gd name="T2" fmla="*/ 156 w 236"/>
                <a:gd name="T3" fmla="*/ 268 h 458"/>
                <a:gd name="T4" fmla="*/ 108 w 236"/>
                <a:gd name="T5" fmla="*/ 262 h 458"/>
                <a:gd name="T6" fmla="*/ 116 w 236"/>
                <a:gd name="T7" fmla="*/ 239 h 458"/>
                <a:gd name="T8" fmla="*/ 132 w 236"/>
                <a:gd name="T9" fmla="*/ 229 h 458"/>
                <a:gd name="T10" fmla="*/ 200 w 236"/>
                <a:gd name="T11" fmla="*/ 201 h 458"/>
                <a:gd name="T12" fmla="*/ 178 w 236"/>
                <a:gd name="T13" fmla="*/ 185 h 458"/>
                <a:gd name="T14" fmla="*/ 172 w 236"/>
                <a:gd name="T15" fmla="*/ 169 h 458"/>
                <a:gd name="T16" fmla="*/ 213 w 236"/>
                <a:gd name="T17" fmla="*/ 164 h 458"/>
                <a:gd name="T18" fmla="*/ 180 w 236"/>
                <a:gd name="T19" fmla="*/ 151 h 458"/>
                <a:gd name="T20" fmla="*/ 227 w 236"/>
                <a:gd name="T21" fmla="*/ 99 h 458"/>
                <a:gd name="T22" fmla="*/ 184 w 236"/>
                <a:gd name="T23" fmla="*/ 63 h 458"/>
                <a:gd name="T24" fmla="*/ 185 w 236"/>
                <a:gd name="T25" fmla="*/ 40 h 458"/>
                <a:gd name="T26" fmla="*/ 141 w 236"/>
                <a:gd name="T27" fmla="*/ 34 h 458"/>
                <a:gd name="T28" fmla="*/ 153 w 236"/>
                <a:gd name="T29" fmla="*/ 0 h 458"/>
                <a:gd name="T30" fmla="*/ 120 w 236"/>
                <a:gd name="T31" fmla="*/ 2 h 458"/>
                <a:gd name="T32" fmla="*/ 115 w 236"/>
                <a:gd name="T33" fmla="*/ 21 h 458"/>
                <a:gd name="T34" fmla="*/ 89 w 236"/>
                <a:gd name="T35" fmla="*/ 24 h 458"/>
                <a:gd name="T36" fmla="*/ 66 w 236"/>
                <a:gd name="T37" fmla="*/ 38 h 458"/>
                <a:gd name="T38" fmla="*/ 68 w 236"/>
                <a:gd name="T39" fmla="*/ 69 h 458"/>
                <a:gd name="T40" fmla="*/ 37 w 236"/>
                <a:gd name="T41" fmla="*/ 94 h 458"/>
                <a:gd name="T42" fmla="*/ 32 w 236"/>
                <a:gd name="T43" fmla="*/ 124 h 458"/>
                <a:gd name="T44" fmla="*/ 16 w 236"/>
                <a:gd name="T45" fmla="*/ 131 h 458"/>
                <a:gd name="T46" fmla="*/ 18 w 236"/>
                <a:gd name="T47" fmla="*/ 170 h 458"/>
                <a:gd name="T48" fmla="*/ 43 w 236"/>
                <a:gd name="T49" fmla="*/ 194 h 458"/>
                <a:gd name="T50" fmla="*/ 31 w 236"/>
                <a:gd name="T51" fmla="*/ 220 h 458"/>
                <a:gd name="T52" fmla="*/ 18 w 236"/>
                <a:gd name="T53" fmla="*/ 269 h 458"/>
                <a:gd name="T54" fmla="*/ 18 w 236"/>
                <a:gd name="T55" fmla="*/ 330 h 458"/>
                <a:gd name="T56" fmla="*/ 11 w 236"/>
                <a:gd name="T57" fmla="*/ 338 h 458"/>
                <a:gd name="T58" fmla="*/ 12 w 236"/>
                <a:gd name="T59" fmla="*/ 384 h 458"/>
                <a:gd name="T60" fmla="*/ 1 w 236"/>
                <a:gd name="T61" fmla="*/ 394 h 458"/>
                <a:gd name="T62" fmla="*/ 0 w 236"/>
                <a:gd name="T63" fmla="*/ 406 h 458"/>
                <a:gd name="T64" fmla="*/ 11 w 236"/>
                <a:gd name="T65" fmla="*/ 406 h 458"/>
                <a:gd name="T66" fmla="*/ 6 w 236"/>
                <a:gd name="T67" fmla="*/ 444 h 458"/>
                <a:gd name="T68" fmla="*/ 25 w 236"/>
                <a:gd name="T69" fmla="*/ 441 h 458"/>
                <a:gd name="T70" fmla="*/ 40 w 236"/>
                <a:gd name="T71" fmla="*/ 427 h 458"/>
                <a:gd name="T72" fmla="*/ 66 w 236"/>
                <a:gd name="T73" fmla="*/ 432 h 458"/>
                <a:gd name="T74" fmla="*/ 68 w 236"/>
                <a:gd name="T75" fmla="*/ 398 h 458"/>
                <a:gd name="T76" fmla="*/ 69 w 236"/>
                <a:gd name="T77" fmla="*/ 375 h 458"/>
                <a:gd name="T78" fmla="*/ 91 w 236"/>
                <a:gd name="T79" fmla="*/ 376 h 458"/>
                <a:gd name="T80" fmla="*/ 135 w 236"/>
                <a:gd name="T81" fmla="*/ 309 h 458"/>
                <a:gd name="T82" fmla="*/ 132 w 236"/>
                <a:gd name="T83" fmla="*/ 29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458">
                  <a:moveTo>
                    <a:pt x="132" y="297"/>
                  </a:moveTo>
                  <a:cubicBezTo>
                    <a:pt x="132" y="297"/>
                    <a:pt x="155" y="283"/>
                    <a:pt x="156" y="268"/>
                  </a:cubicBezTo>
                  <a:cubicBezTo>
                    <a:pt x="160" y="257"/>
                    <a:pt x="108" y="262"/>
                    <a:pt x="108" y="262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6" y="239"/>
                    <a:pt x="131" y="236"/>
                    <a:pt x="132" y="229"/>
                  </a:cubicBezTo>
                  <a:cubicBezTo>
                    <a:pt x="132" y="217"/>
                    <a:pt x="200" y="201"/>
                    <a:pt x="200" y="201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2" y="169"/>
                    <a:pt x="172" y="169"/>
                    <a:pt x="172" y="169"/>
                  </a:cubicBezTo>
                  <a:cubicBezTo>
                    <a:pt x="213" y="164"/>
                    <a:pt x="213" y="164"/>
                    <a:pt x="213" y="164"/>
                  </a:cubicBezTo>
                  <a:cubicBezTo>
                    <a:pt x="180" y="151"/>
                    <a:pt x="180" y="151"/>
                    <a:pt x="180" y="151"/>
                  </a:cubicBezTo>
                  <a:cubicBezTo>
                    <a:pt x="180" y="151"/>
                    <a:pt x="215" y="118"/>
                    <a:pt x="227" y="99"/>
                  </a:cubicBezTo>
                  <a:cubicBezTo>
                    <a:pt x="236" y="84"/>
                    <a:pt x="184" y="63"/>
                    <a:pt x="184" y="63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41" y="34"/>
                    <a:pt x="141" y="34"/>
                    <a:pt x="141" y="34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69"/>
                    <a:pt x="45" y="79"/>
                    <a:pt x="37" y="94"/>
                  </a:cubicBezTo>
                  <a:cubicBezTo>
                    <a:pt x="29" y="105"/>
                    <a:pt x="36" y="113"/>
                    <a:pt x="32" y="124"/>
                  </a:cubicBezTo>
                  <a:cubicBezTo>
                    <a:pt x="24" y="132"/>
                    <a:pt x="16" y="131"/>
                    <a:pt x="16" y="13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44" y="182"/>
                    <a:pt x="43" y="194"/>
                  </a:cubicBezTo>
                  <a:cubicBezTo>
                    <a:pt x="43" y="209"/>
                    <a:pt x="31" y="220"/>
                    <a:pt x="31" y="220"/>
                  </a:cubicBezTo>
                  <a:cubicBezTo>
                    <a:pt x="18" y="269"/>
                    <a:pt x="18" y="269"/>
                    <a:pt x="18" y="269"/>
                  </a:cubicBezTo>
                  <a:cubicBezTo>
                    <a:pt x="18" y="330"/>
                    <a:pt x="18" y="330"/>
                    <a:pt x="18" y="330"/>
                  </a:cubicBezTo>
                  <a:cubicBezTo>
                    <a:pt x="11" y="338"/>
                    <a:pt x="11" y="338"/>
                    <a:pt x="11" y="338"/>
                  </a:cubicBezTo>
                  <a:cubicBezTo>
                    <a:pt x="12" y="384"/>
                    <a:pt x="12" y="384"/>
                    <a:pt x="12" y="384"/>
                  </a:cubicBezTo>
                  <a:cubicBezTo>
                    <a:pt x="1" y="394"/>
                    <a:pt x="1" y="394"/>
                    <a:pt x="1" y="394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11" y="406"/>
                    <a:pt x="11" y="406"/>
                    <a:pt x="11" y="406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6" y="444"/>
                    <a:pt x="17" y="445"/>
                    <a:pt x="25" y="441"/>
                  </a:cubicBezTo>
                  <a:cubicBezTo>
                    <a:pt x="32" y="434"/>
                    <a:pt x="40" y="427"/>
                    <a:pt x="40" y="427"/>
                  </a:cubicBezTo>
                  <a:cubicBezTo>
                    <a:pt x="40" y="427"/>
                    <a:pt x="50" y="458"/>
                    <a:pt x="66" y="432"/>
                  </a:cubicBezTo>
                  <a:cubicBezTo>
                    <a:pt x="86" y="410"/>
                    <a:pt x="68" y="398"/>
                    <a:pt x="68" y="398"/>
                  </a:cubicBezTo>
                  <a:cubicBezTo>
                    <a:pt x="69" y="375"/>
                    <a:pt x="69" y="375"/>
                    <a:pt x="69" y="375"/>
                  </a:cubicBezTo>
                  <a:cubicBezTo>
                    <a:pt x="91" y="376"/>
                    <a:pt x="91" y="376"/>
                    <a:pt x="91" y="376"/>
                  </a:cubicBezTo>
                  <a:cubicBezTo>
                    <a:pt x="135" y="309"/>
                    <a:pt x="135" y="309"/>
                    <a:pt x="135" y="309"/>
                  </a:cubicBezTo>
                  <a:lnTo>
                    <a:pt x="132" y="29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0" name="Freeform 581">
              <a:extLst>
                <a:ext uri="{FF2B5EF4-FFF2-40B4-BE49-F238E27FC236}">
                  <a16:creationId xmlns:a16="http://schemas.microsoft.com/office/drawing/2014/main" id="{3222A9AB-6FC4-46C7-8181-E2C9A8C21A78}"/>
                </a:ext>
              </a:extLst>
            </p:cNvPr>
            <p:cNvSpPr>
              <a:spLocks/>
            </p:cNvSpPr>
            <p:nvPr/>
          </p:nvSpPr>
          <p:spPr bwMode="gray">
            <a:xfrm>
              <a:off x="8043132" y="5413225"/>
              <a:ext cx="575731" cy="736795"/>
            </a:xfrm>
            <a:custGeom>
              <a:avLst/>
              <a:gdLst>
                <a:gd name="T0" fmla="*/ 946 w 1091"/>
                <a:gd name="T1" fmla="*/ 88 h 1393"/>
                <a:gd name="T2" fmla="*/ 648 w 1091"/>
                <a:gd name="T3" fmla="*/ 183 h 1393"/>
                <a:gd name="T4" fmla="*/ 473 w 1091"/>
                <a:gd name="T5" fmla="*/ 255 h 1393"/>
                <a:gd name="T6" fmla="*/ 302 w 1091"/>
                <a:gd name="T7" fmla="*/ 304 h 1393"/>
                <a:gd name="T8" fmla="*/ 271 w 1091"/>
                <a:gd name="T9" fmla="*/ 333 h 1393"/>
                <a:gd name="T10" fmla="*/ 165 w 1091"/>
                <a:gd name="T11" fmla="*/ 351 h 1393"/>
                <a:gd name="T12" fmla="*/ 90 w 1091"/>
                <a:gd name="T13" fmla="*/ 440 h 1393"/>
                <a:gd name="T14" fmla="*/ 83 w 1091"/>
                <a:gd name="T15" fmla="*/ 512 h 1393"/>
                <a:gd name="T16" fmla="*/ 75 w 1091"/>
                <a:gd name="T17" fmla="*/ 619 h 1393"/>
                <a:gd name="T18" fmla="*/ 3 w 1091"/>
                <a:gd name="T19" fmla="*/ 638 h 1393"/>
                <a:gd name="T20" fmla="*/ 16 w 1091"/>
                <a:gd name="T21" fmla="*/ 681 h 1393"/>
                <a:gd name="T22" fmla="*/ 11 w 1091"/>
                <a:gd name="T23" fmla="*/ 707 h 1393"/>
                <a:gd name="T24" fmla="*/ 54 w 1091"/>
                <a:gd name="T25" fmla="*/ 748 h 1393"/>
                <a:gd name="T26" fmla="*/ 72 w 1091"/>
                <a:gd name="T27" fmla="*/ 840 h 1393"/>
                <a:gd name="T28" fmla="*/ 110 w 1091"/>
                <a:gd name="T29" fmla="*/ 903 h 1393"/>
                <a:gd name="T30" fmla="*/ 171 w 1091"/>
                <a:gd name="T31" fmla="*/ 883 h 1393"/>
                <a:gd name="T32" fmla="*/ 209 w 1091"/>
                <a:gd name="T33" fmla="*/ 862 h 1393"/>
                <a:gd name="T34" fmla="*/ 241 w 1091"/>
                <a:gd name="T35" fmla="*/ 902 h 1393"/>
                <a:gd name="T36" fmla="*/ 283 w 1091"/>
                <a:gd name="T37" fmla="*/ 961 h 1393"/>
                <a:gd name="T38" fmla="*/ 269 w 1091"/>
                <a:gd name="T39" fmla="*/ 1026 h 1393"/>
                <a:gd name="T40" fmla="*/ 234 w 1091"/>
                <a:gd name="T41" fmla="*/ 1047 h 1393"/>
                <a:gd name="T42" fmla="*/ 188 w 1091"/>
                <a:gd name="T43" fmla="*/ 1091 h 1393"/>
                <a:gd name="T44" fmla="*/ 164 w 1091"/>
                <a:gd name="T45" fmla="*/ 1124 h 1393"/>
                <a:gd name="T46" fmla="*/ 188 w 1091"/>
                <a:gd name="T47" fmla="*/ 1159 h 1393"/>
                <a:gd name="T48" fmla="*/ 147 w 1091"/>
                <a:gd name="T49" fmla="*/ 1238 h 1393"/>
                <a:gd name="T50" fmla="*/ 163 w 1091"/>
                <a:gd name="T51" fmla="*/ 1307 h 1393"/>
                <a:gd name="T52" fmla="*/ 243 w 1091"/>
                <a:gd name="T53" fmla="*/ 1346 h 1393"/>
                <a:gd name="T54" fmla="*/ 298 w 1091"/>
                <a:gd name="T55" fmla="*/ 1386 h 1393"/>
                <a:gd name="T56" fmla="*/ 350 w 1091"/>
                <a:gd name="T57" fmla="*/ 1393 h 1393"/>
                <a:gd name="T58" fmla="*/ 507 w 1091"/>
                <a:gd name="T59" fmla="*/ 1315 h 1393"/>
                <a:gd name="T60" fmla="*/ 749 w 1091"/>
                <a:gd name="T61" fmla="*/ 1018 h 1393"/>
                <a:gd name="T62" fmla="*/ 1081 w 1091"/>
                <a:gd name="T63" fmla="*/ 621 h 1393"/>
                <a:gd name="T64" fmla="*/ 1091 w 1091"/>
                <a:gd name="T65" fmla="*/ 560 h 1393"/>
                <a:gd name="T66" fmla="*/ 1045 w 1091"/>
                <a:gd name="T67" fmla="*/ 420 h 1393"/>
                <a:gd name="T68" fmla="*/ 987 w 1091"/>
                <a:gd name="T69" fmla="*/ 226 h 1393"/>
                <a:gd name="T70" fmla="*/ 1031 w 1091"/>
                <a:gd name="T71" fmla="*/ 180 h 1393"/>
                <a:gd name="T72" fmla="*/ 1089 w 1091"/>
                <a:gd name="T73" fmla="*/ 68 h 1393"/>
                <a:gd name="T74" fmla="*/ 1073 w 1091"/>
                <a:gd name="T75" fmla="*/ 6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1" h="1393">
                  <a:moveTo>
                    <a:pt x="1036" y="0"/>
                  </a:moveTo>
                  <a:cubicBezTo>
                    <a:pt x="1036" y="0"/>
                    <a:pt x="1018" y="61"/>
                    <a:pt x="946" y="88"/>
                  </a:cubicBezTo>
                  <a:cubicBezTo>
                    <a:pt x="877" y="115"/>
                    <a:pt x="805" y="139"/>
                    <a:pt x="805" y="139"/>
                  </a:cubicBezTo>
                  <a:cubicBezTo>
                    <a:pt x="805" y="139"/>
                    <a:pt x="706" y="144"/>
                    <a:pt x="648" y="183"/>
                  </a:cubicBezTo>
                  <a:cubicBezTo>
                    <a:pt x="594" y="223"/>
                    <a:pt x="541" y="228"/>
                    <a:pt x="541" y="228"/>
                  </a:cubicBezTo>
                  <a:cubicBezTo>
                    <a:pt x="473" y="255"/>
                    <a:pt x="473" y="255"/>
                    <a:pt x="473" y="255"/>
                  </a:cubicBezTo>
                  <a:cubicBezTo>
                    <a:pt x="473" y="255"/>
                    <a:pt x="415" y="218"/>
                    <a:pt x="388" y="232"/>
                  </a:cubicBezTo>
                  <a:cubicBezTo>
                    <a:pt x="357" y="242"/>
                    <a:pt x="302" y="304"/>
                    <a:pt x="302" y="304"/>
                  </a:cubicBezTo>
                  <a:cubicBezTo>
                    <a:pt x="268" y="310"/>
                    <a:pt x="268" y="310"/>
                    <a:pt x="268" y="310"/>
                  </a:cubicBezTo>
                  <a:cubicBezTo>
                    <a:pt x="271" y="333"/>
                    <a:pt x="271" y="333"/>
                    <a:pt x="271" y="333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65" y="351"/>
                    <a:pt x="165" y="351"/>
                    <a:pt x="165" y="351"/>
                  </a:cubicBezTo>
                  <a:cubicBezTo>
                    <a:pt x="165" y="351"/>
                    <a:pt x="99" y="337"/>
                    <a:pt x="98" y="360"/>
                  </a:cubicBezTo>
                  <a:cubicBezTo>
                    <a:pt x="93" y="382"/>
                    <a:pt x="90" y="440"/>
                    <a:pt x="90" y="440"/>
                  </a:cubicBezTo>
                  <a:cubicBezTo>
                    <a:pt x="133" y="487"/>
                    <a:pt x="133" y="487"/>
                    <a:pt x="133" y="487"/>
                  </a:cubicBezTo>
                  <a:cubicBezTo>
                    <a:pt x="83" y="512"/>
                    <a:pt x="83" y="512"/>
                    <a:pt x="83" y="512"/>
                  </a:cubicBezTo>
                  <a:cubicBezTo>
                    <a:pt x="107" y="559"/>
                    <a:pt x="107" y="559"/>
                    <a:pt x="107" y="559"/>
                  </a:cubicBezTo>
                  <a:cubicBezTo>
                    <a:pt x="75" y="619"/>
                    <a:pt x="75" y="619"/>
                    <a:pt x="75" y="619"/>
                  </a:cubicBezTo>
                  <a:cubicBezTo>
                    <a:pt x="15" y="604"/>
                    <a:pt x="15" y="604"/>
                    <a:pt x="15" y="604"/>
                  </a:cubicBezTo>
                  <a:cubicBezTo>
                    <a:pt x="3" y="638"/>
                    <a:pt x="3" y="638"/>
                    <a:pt x="3" y="638"/>
                  </a:cubicBezTo>
                  <a:cubicBezTo>
                    <a:pt x="25" y="643"/>
                    <a:pt x="25" y="643"/>
                    <a:pt x="25" y="643"/>
                  </a:cubicBezTo>
                  <a:cubicBezTo>
                    <a:pt x="16" y="681"/>
                    <a:pt x="16" y="681"/>
                    <a:pt x="16" y="681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62" y="725"/>
                    <a:pt x="62" y="725"/>
                    <a:pt x="62" y="725"/>
                  </a:cubicBezTo>
                  <a:cubicBezTo>
                    <a:pt x="62" y="725"/>
                    <a:pt x="43" y="732"/>
                    <a:pt x="54" y="748"/>
                  </a:cubicBezTo>
                  <a:cubicBezTo>
                    <a:pt x="60" y="763"/>
                    <a:pt x="75" y="768"/>
                    <a:pt x="74" y="783"/>
                  </a:cubicBezTo>
                  <a:cubicBezTo>
                    <a:pt x="72" y="840"/>
                    <a:pt x="72" y="840"/>
                    <a:pt x="72" y="840"/>
                  </a:cubicBezTo>
                  <a:cubicBezTo>
                    <a:pt x="94" y="853"/>
                    <a:pt x="94" y="853"/>
                    <a:pt x="94" y="853"/>
                  </a:cubicBezTo>
                  <a:cubicBezTo>
                    <a:pt x="110" y="903"/>
                    <a:pt x="110" y="903"/>
                    <a:pt x="110" y="903"/>
                  </a:cubicBezTo>
                  <a:cubicBezTo>
                    <a:pt x="145" y="886"/>
                    <a:pt x="145" y="886"/>
                    <a:pt x="145" y="886"/>
                  </a:cubicBezTo>
                  <a:cubicBezTo>
                    <a:pt x="171" y="883"/>
                    <a:pt x="171" y="883"/>
                    <a:pt x="171" y="883"/>
                  </a:cubicBezTo>
                  <a:cubicBezTo>
                    <a:pt x="176" y="864"/>
                    <a:pt x="176" y="864"/>
                    <a:pt x="176" y="864"/>
                  </a:cubicBezTo>
                  <a:cubicBezTo>
                    <a:pt x="209" y="862"/>
                    <a:pt x="209" y="862"/>
                    <a:pt x="209" y="862"/>
                  </a:cubicBezTo>
                  <a:cubicBezTo>
                    <a:pt x="197" y="896"/>
                    <a:pt x="197" y="896"/>
                    <a:pt x="197" y="896"/>
                  </a:cubicBezTo>
                  <a:cubicBezTo>
                    <a:pt x="241" y="902"/>
                    <a:pt x="241" y="902"/>
                    <a:pt x="241" y="902"/>
                  </a:cubicBezTo>
                  <a:cubicBezTo>
                    <a:pt x="240" y="925"/>
                    <a:pt x="240" y="925"/>
                    <a:pt x="240" y="925"/>
                  </a:cubicBezTo>
                  <a:cubicBezTo>
                    <a:pt x="240" y="925"/>
                    <a:pt x="292" y="946"/>
                    <a:pt x="283" y="961"/>
                  </a:cubicBezTo>
                  <a:cubicBezTo>
                    <a:pt x="271" y="980"/>
                    <a:pt x="236" y="1013"/>
                    <a:pt x="236" y="1013"/>
                  </a:cubicBezTo>
                  <a:cubicBezTo>
                    <a:pt x="269" y="1026"/>
                    <a:pt x="269" y="1026"/>
                    <a:pt x="269" y="1026"/>
                  </a:cubicBezTo>
                  <a:cubicBezTo>
                    <a:pt x="228" y="1031"/>
                    <a:pt x="228" y="1031"/>
                    <a:pt x="228" y="1031"/>
                  </a:cubicBezTo>
                  <a:cubicBezTo>
                    <a:pt x="234" y="1047"/>
                    <a:pt x="234" y="1047"/>
                    <a:pt x="234" y="1047"/>
                  </a:cubicBezTo>
                  <a:cubicBezTo>
                    <a:pt x="256" y="1063"/>
                    <a:pt x="256" y="1063"/>
                    <a:pt x="256" y="1063"/>
                  </a:cubicBezTo>
                  <a:cubicBezTo>
                    <a:pt x="256" y="1063"/>
                    <a:pt x="188" y="1079"/>
                    <a:pt x="188" y="1091"/>
                  </a:cubicBezTo>
                  <a:cubicBezTo>
                    <a:pt x="187" y="1098"/>
                    <a:pt x="172" y="1101"/>
                    <a:pt x="172" y="1101"/>
                  </a:cubicBezTo>
                  <a:cubicBezTo>
                    <a:pt x="164" y="1124"/>
                    <a:pt x="164" y="1124"/>
                    <a:pt x="164" y="1124"/>
                  </a:cubicBezTo>
                  <a:cubicBezTo>
                    <a:pt x="164" y="1124"/>
                    <a:pt x="216" y="1119"/>
                    <a:pt x="212" y="1130"/>
                  </a:cubicBezTo>
                  <a:cubicBezTo>
                    <a:pt x="211" y="1145"/>
                    <a:pt x="188" y="1159"/>
                    <a:pt x="188" y="1159"/>
                  </a:cubicBezTo>
                  <a:cubicBezTo>
                    <a:pt x="191" y="1171"/>
                    <a:pt x="191" y="1171"/>
                    <a:pt x="191" y="1171"/>
                  </a:cubicBezTo>
                  <a:cubicBezTo>
                    <a:pt x="147" y="1238"/>
                    <a:pt x="147" y="1238"/>
                    <a:pt x="147" y="1238"/>
                  </a:cubicBezTo>
                  <a:cubicBezTo>
                    <a:pt x="166" y="1246"/>
                    <a:pt x="166" y="1246"/>
                    <a:pt x="166" y="1246"/>
                  </a:cubicBezTo>
                  <a:cubicBezTo>
                    <a:pt x="163" y="1307"/>
                    <a:pt x="163" y="1307"/>
                    <a:pt x="163" y="1307"/>
                  </a:cubicBezTo>
                  <a:cubicBezTo>
                    <a:pt x="193" y="1374"/>
                    <a:pt x="193" y="1374"/>
                    <a:pt x="193" y="1374"/>
                  </a:cubicBezTo>
                  <a:cubicBezTo>
                    <a:pt x="193" y="1374"/>
                    <a:pt x="213" y="1344"/>
                    <a:pt x="243" y="1346"/>
                  </a:cubicBezTo>
                  <a:cubicBezTo>
                    <a:pt x="269" y="1351"/>
                    <a:pt x="283" y="1386"/>
                    <a:pt x="283" y="1386"/>
                  </a:cubicBezTo>
                  <a:cubicBezTo>
                    <a:pt x="298" y="1386"/>
                    <a:pt x="298" y="1386"/>
                    <a:pt x="298" y="1386"/>
                  </a:cubicBezTo>
                  <a:cubicBezTo>
                    <a:pt x="298" y="1386"/>
                    <a:pt x="302" y="1371"/>
                    <a:pt x="324" y="1372"/>
                  </a:cubicBezTo>
                  <a:cubicBezTo>
                    <a:pt x="347" y="1377"/>
                    <a:pt x="350" y="1393"/>
                    <a:pt x="350" y="1393"/>
                  </a:cubicBezTo>
                  <a:cubicBezTo>
                    <a:pt x="443" y="1393"/>
                    <a:pt x="443" y="1393"/>
                    <a:pt x="443" y="1393"/>
                  </a:cubicBezTo>
                  <a:cubicBezTo>
                    <a:pt x="507" y="1315"/>
                    <a:pt x="507" y="1315"/>
                    <a:pt x="507" y="1315"/>
                  </a:cubicBezTo>
                  <a:cubicBezTo>
                    <a:pt x="690" y="1090"/>
                    <a:pt x="690" y="1090"/>
                    <a:pt x="690" y="1090"/>
                  </a:cubicBezTo>
                  <a:cubicBezTo>
                    <a:pt x="749" y="1018"/>
                    <a:pt x="749" y="1018"/>
                    <a:pt x="749" y="1018"/>
                  </a:cubicBezTo>
                  <a:cubicBezTo>
                    <a:pt x="1073" y="624"/>
                    <a:pt x="1073" y="624"/>
                    <a:pt x="1073" y="624"/>
                  </a:cubicBezTo>
                  <a:cubicBezTo>
                    <a:pt x="1081" y="621"/>
                    <a:pt x="1081" y="621"/>
                    <a:pt x="1081" y="621"/>
                  </a:cubicBezTo>
                  <a:cubicBezTo>
                    <a:pt x="1080" y="563"/>
                    <a:pt x="1080" y="563"/>
                    <a:pt x="1080" y="563"/>
                  </a:cubicBezTo>
                  <a:cubicBezTo>
                    <a:pt x="1091" y="560"/>
                    <a:pt x="1091" y="560"/>
                    <a:pt x="1091" y="560"/>
                  </a:cubicBezTo>
                  <a:cubicBezTo>
                    <a:pt x="1090" y="514"/>
                    <a:pt x="1090" y="514"/>
                    <a:pt x="1090" y="514"/>
                  </a:cubicBezTo>
                  <a:cubicBezTo>
                    <a:pt x="1090" y="514"/>
                    <a:pt x="1054" y="474"/>
                    <a:pt x="1045" y="420"/>
                  </a:cubicBezTo>
                  <a:cubicBezTo>
                    <a:pt x="1037" y="362"/>
                    <a:pt x="1054" y="317"/>
                    <a:pt x="1036" y="290"/>
                  </a:cubicBezTo>
                  <a:cubicBezTo>
                    <a:pt x="1023" y="258"/>
                    <a:pt x="996" y="261"/>
                    <a:pt x="987" y="226"/>
                  </a:cubicBezTo>
                  <a:cubicBezTo>
                    <a:pt x="973" y="195"/>
                    <a:pt x="953" y="144"/>
                    <a:pt x="969" y="118"/>
                  </a:cubicBezTo>
                  <a:cubicBezTo>
                    <a:pt x="989" y="96"/>
                    <a:pt x="1011" y="221"/>
                    <a:pt x="1031" y="180"/>
                  </a:cubicBezTo>
                  <a:cubicBezTo>
                    <a:pt x="1055" y="143"/>
                    <a:pt x="1065" y="94"/>
                    <a:pt x="1065" y="94"/>
                  </a:cubicBezTo>
                  <a:cubicBezTo>
                    <a:pt x="1065" y="94"/>
                    <a:pt x="1088" y="80"/>
                    <a:pt x="1089" y="68"/>
                  </a:cubicBezTo>
                  <a:cubicBezTo>
                    <a:pt x="1089" y="53"/>
                    <a:pt x="1087" y="22"/>
                    <a:pt x="1087" y="22"/>
                  </a:cubicBezTo>
                  <a:cubicBezTo>
                    <a:pt x="1073" y="6"/>
                    <a:pt x="1073" y="6"/>
                    <a:pt x="1073" y="6"/>
                  </a:cubicBezTo>
                  <a:lnTo>
                    <a:pt x="1036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1" name="Freeform 582">
              <a:extLst>
                <a:ext uri="{FF2B5EF4-FFF2-40B4-BE49-F238E27FC236}">
                  <a16:creationId xmlns:a16="http://schemas.microsoft.com/office/drawing/2014/main" id="{1E51DFAA-7240-44A6-815F-7880AC82C08D}"/>
                </a:ext>
              </a:extLst>
            </p:cNvPr>
            <p:cNvSpPr>
              <a:spLocks/>
            </p:cNvSpPr>
            <p:nvPr/>
          </p:nvSpPr>
          <p:spPr bwMode="gray">
            <a:xfrm>
              <a:off x="8636405" y="4012996"/>
              <a:ext cx="41465" cy="36681"/>
            </a:xfrm>
            <a:custGeom>
              <a:avLst/>
              <a:gdLst>
                <a:gd name="T0" fmla="*/ 16 w 78"/>
                <a:gd name="T1" fmla="*/ 18 h 70"/>
                <a:gd name="T2" fmla="*/ 36 w 78"/>
                <a:gd name="T3" fmla="*/ 68 h 70"/>
                <a:gd name="T4" fmla="*/ 78 w 78"/>
                <a:gd name="T5" fmla="*/ 69 h 70"/>
                <a:gd name="T6" fmla="*/ 78 w 78"/>
                <a:gd name="T7" fmla="*/ 11 h 70"/>
                <a:gd name="T8" fmla="*/ 16 w 78"/>
                <a:gd name="T9" fmla="*/ 1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16" y="18"/>
                  </a:moveTo>
                  <a:cubicBezTo>
                    <a:pt x="0" y="40"/>
                    <a:pt x="3" y="63"/>
                    <a:pt x="36" y="68"/>
                  </a:cubicBezTo>
                  <a:cubicBezTo>
                    <a:pt x="47" y="70"/>
                    <a:pt x="63" y="70"/>
                    <a:pt x="78" y="6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62" y="22"/>
                    <a:pt x="31" y="0"/>
                    <a:pt x="16" y="1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2" name="Freeform 583">
              <a:extLst>
                <a:ext uri="{FF2B5EF4-FFF2-40B4-BE49-F238E27FC236}">
                  <a16:creationId xmlns:a16="http://schemas.microsoft.com/office/drawing/2014/main" id="{6E02F9D0-5123-438E-97CE-91577349C290}"/>
                </a:ext>
              </a:extLst>
            </p:cNvPr>
            <p:cNvSpPr>
              <a:spLocks/>
            </p:cNvSpPr>
            <p:nvPr/>
          </p:nvSpPr>
          <p:spPr bwMode="gray">
            <a:xfrm>
              <a:off x="8362096" y="3339994"/>
              <a:ext cx="315775" cy="668218"/>
            </a:xfrm>
            <a:custGeom>
              <a:avLst/>
              <a:gdLst>
                <a:gd name="T0" fmla="*/ 572 w 598"/>
                <a:gd name="T1" fmla="*/ 16 h 1266"/>
                <a:gd name="T2" fmla="*/ 564 w 598"/>
                <a:gd name="T3" fmla="*/ 38 h 1266"/>
                <a:gd name="T4" fmla="*/ 487 w 598"/>
                <a:gd name="T5" fmla="*/ 0 h 1266"/>
                <a:gd name="T6" fmla="*/ 472 w 598"/>
                <a:gd name="T7" fmla="*/ 7 h 1266"/>
                <a:gd name="T8" fmla="*/ 478 w 598"/>
                <a:gd name="T9" fmla="*/ 34 h 1266"/>
                <a:gd name="T10" fmla="*/ 440 w 598"/>
                <a:gd name="T11" fmla="*/ 48 h 1266"/>
                <a:gd name="T12" fmla="*/ 449 w 598"/>
                <a:gd name="T13" fmla="*/ 94 h 1266"/>
                <a:gd name="T14" fmla="*/ 419 w 598"/>
                <a:gd name="T15" fmla="*/ 96 h 1266"/>
                <a:gd name="T16" fmla="*/ 395 w 598"/>
                <a:gd name="T17" fmla="*/ 134 h 1266"/>
                <a:gd name="T18" fmla="*/ 389 w 598"/>
                <a:gd name="T19" fmla="*/ 91 h 1266"/>
                <a:gd name="T20" fmla="*/ 340 w 598"/>
                <a:gd name="T21" fmla="*/ 108 h 1266"/>
                <a:gd name="T22" fmla="*/ 299 w 598"/>
                <a:gd name="T23" fmla="*/ 106 h 1266"/>
                <a:gd name="T24" fmla="*/ 324 w 598"/>
                <a:gd name="T25" fmla="*/ 130 h 1266"/>
                <a:gd name="T26" fmla="*/ 297 w 598"/>
                <a:gd name="T27" fmla="*/ 148 h 1266"/>
                <a:gd name="T28" fmla="*/ 306 w 598"/>
                <a:gd name="T29" fmla="*/ 187 h 1266"/>
                <a:gd name="T30" fmla="*/ 275 w 598"/>
                <a:gd name="T31" fmla="*/ 212 h 1266"/>
                <a:gd name="T32" fmla="*/ 297 w 598"/>
                <a:gd name="T33" fmla="*/ 236 h 1266"/>
                <a:gd name="T34" fmla="*/ 250 w 598"/>
                <a:gd name="T35" fmla="*/ 272 h 1266"/>
                <a:gd name="T36" fmla="*/ 226 w 598"/>
                <a:gd name="T37" fmla="*/ 313 h 1266"/>
                <a:gd name="T38" fmla="*/ 191 w 598"/>
                <a:gd name="T39" fmla="*/ 330 h 1266"/>
                <a:gd name="T40" fmla="*/ 197 w 598"/>
                <a:gd name="T41" fmla="*/ 369 h 1266"/>
                <a:gd name="T42" fmla="*/ 223 w 598"/>
                <a:gd name="T43" fmla="*/ 382 h 1266"/>
                <a:gd name="T44" fmla="*/ 195 w 598"/>
                <a:gd name="T45" fmla="*/ 419 h 1266"/>
                <a:gd name="T46" fmla="*/ 177 w 598"/>
                <a:gd name="T47" fmla="*/ 479 h 1266"/>
                <a:gd name="T48" fmla="*/ 139 w 598"/>
                <a:gd name="T49" fmla="*/ 489 h 1266"/>
                <a:gd name="T50" fmla="*/ 135 w 598"/>
                <a:gd name="T51" fmla="*/ 500 h 1266"/>
                <a:gd name="T52" fmla="*/ 150 w 598"/>
                <a:gd name="T53" fmla="*/ 501 h 1266"/>
                <a:gd name="T54" fmla="*/ 196 w 598"/>
                <a:gd name="T55" fmla="*/ 560 h 1266"/>
                <a:gd name="T56" fmla="*/ 221 w 598"/>
                <a:gd name="T57" fmla="*/ 588 h 1266"/>
                <a:gd name="T58" fmla="*/ 243 w 598"/>
                <a:gd name="T59" fmla="*/ 593 h 1266"/>
                <a:gd name="T60" fmla="*/ 194 w 598"/>
                <a:gd name="T61" fmla="*/ 675 h 1266"/>
                <a:gd name="T62" fmla="*/ 135 w 598"/>
                <a:gd name="T63" fmla="*/ 653 h 1266"/>
                <a:gd name="T64" fmla="*/ 55 w 598"/>
                <a:gd name="T65" fmla="*/ 599 h 1266"/>
                <a:gd name="T66" fmla="*/ 8 w 598"/>
                <a:gd name="T67" fmla="*/ 647 h 1266"/>
                <a:gd name="T68" fmla="*/ 32 w 598"/>
                <a:gd name="T69" fmla="*/ 698 h 1266"/>
                <a:gd name="T70" fmla="*/ 0 w 598"/>
                <a:gd name="T71" fmla="*/ 750 h 1266"/>
                <a:gd name="T72" fmla="*/ 35 w 598"/>
                <a:gd name="T73" fmla="*/ 878 h 1266"/>
                <a:gd name="T74" fmla="*/ 79 w 598"/>
                <a:gd name="T75" fmla="*/ 903 h 1266"/>
                <a:gd name="T76" fmla="*/ 68 w 598"/>
                <a:gd name="T77" fmla="*/ 967 h 1266"/>
                <a:gd name="T78" fmla="*/ 81 w 598"/>
                <a:gd name="T79" fmla="*/ 1109 h 1266"/>
                <a:gd name="T80" fmla="*/ 182 w 598"/>
                <a:gd name="T81" fmla="*/ 1091 h 1266"/>
                <a:gd name="T82" fmla="*/ 193 w 598"/>
                <a:gd name="T83" fmla="*/ 1115 h 1266"/>
                <a:gd name="T84" fmla="*/ 210 w 598"/>
                <a:gd name="T85" fmla="*/ 1142 h 1266"/>
                <a:gd name="T86" fmla="*/ 220 w 598"/>
                <a:gd name="T87" fmla="*/ 1177 h 1266"/>
                <a:gd name="T88" fmla="*/ 283 w 598"/>
                <a:gd name="T89" fmla="*/ 1188 h 1266"/>
                <a:gd name="T90" fmla="*/ 269 w 598"/>
                <a:gd name="T91" fmla="*/ 1160 h 1266"/>
                <a:gd name="T92" fmla="*/ 310 w 598"/>
                <a:gd name="T93" fmla="*/ 1158 h 1266"/>
                <a:gd name="T94" fmla="*/ 361 w 598"/>
                <a:gd name="T95" fmla="*/ 1123 h 1266"/>
                <a:gd name="T96" fmla="*/ 418 w 598"/>
                <a:gd name="T97" fmla="*/ 1175 h 1266"/>
                <a:gd name="T98" fmla="*/ 467 w 598"/>
                <a:gd name="T99" fmla="*/ 1170 h 1266"/>
                <a:gd name="T100" fmla="*/ 528 w 598"/>
                <a:gd name="T101" fmla="*/ 1230 h 1266"/>
                <a:gd name="T102" fmla="*/ 598 w 598"/>
                <a:gd name="T103" fmla="*/ 1266 h 1266"/>
                <a:gd name="T104" fmla="*/ 598 w 598"/>
                <a:gd name="T105" fmla="*/ 17 h 1266"/>
                <a:gd name="T106" fmla="*/ 572 w 598"/>
                <a:gd name="T107" fmla="*/ 16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8" h="1266">
                  <a:moveTo>
                    <a:pt x="572" y="16"/>
                  </a:moveTo>
                  <a:cubicBezTo>
                    <a:pt x="572" y="16"/>
                    <a:pt x="582" y="39"/>
                    <a:pt x="564" y="38"/>
                  </a:cubicBezTo>
                  <a:cubicBezTo>
                    <a:pt x="541" y="41"/>
                    <a:pt x="487" y="0"/>
                    <a:pt x="487" y="0"/>
                  </a:cubicBezTo>
                  <a:cubicBezTo>
                    <a:pt x="472" y="7"/>
                    <a:pt x="472" y="7"/>
                    <a:pt x="472" y="7"/>
                  </a:cubicBezTo>
                  <a:cubicBezTo>
                    <a:pt x="478" y="34"/>
                    <a:pt x="478" y="34"/>
                    <a:pt x="478" y="34"/>
                  </a:cubicBezTo>
                  <a:cubicBezTo>
                    <a:pt x="478" y="34"/>
                    <a:pt x="448" y="33"/>
                    <a:pt x="440" y="48"/>
                  </a:cubicBezTo>
                  <a:cubicBezTo>
                    <a:pt x="432" y="63"/>
                    <a:pt x="461" y="87"/>
                    <a:pt x="449" y="94"/>
                  </a:cubicBezTo>
                  <a:cubicBezTo>
                    <a:pt x="437" y="101"/>
                    <a:pt x="419" y="96"/>
                    <a:pt x="419" y="96"/>
                  </a:cubicBezTo>
                  <a:cubicBezTo>
                    <a:pt x="419" y="96"/>
                    <a:pt x="413" y="142"/>
                    <a:pt x="395" y="134"/>
                  </a:cubicBezTo>
                  <a:cubicBezTo>
                    <a:pt x="376" y="129"/>
                    <a:pt x="400" y="96"/>
                    <a:pt x="389" y="91"/>
                  </a:cubicBezTo>
                  <a:cubicBezTo>
                    <a:pt x="378" y="87"/>
                    <a:pt x="340" y="108"/>
                    <a:pt x="340" y="108"/>
                  </a:cubicBezTo>
                  <a:cubicBezTo>
                    <a:pt x="299" y="106"/>
                    <a:pt x="299" y="106"/>
                    <a:pt x="299" y="106"/>
                  </a:cubicBezTo>
                  <a:cubicBezTo>
                    <a:pt x="324" y="130"/>
                    <a:pt x="324" y="130"/>
                    <a:pt x="324" y="130"/>
                  </a:cubicBezTo>
                  <a:cubicBezTo>
                    <a:pt x="324" y="130"/>
                    <a:pt x="305" y="141"/>
                    <a:pt x="297" y="148"/>
                  </a:cubicBezTo>
                  <a:cubicBezTo>
                    <a:pt x="289" y="155"/>
                    <a:pt x="307" y="179"/>
                    <a:pt x="306" y="187"/>
                  </a:cubicBezTo>
                  <a:cubicBezTo>
                    <a:pt x="306" y="198"/>
                    <a:pt x="272" y="204"/>
                    <a:pt x="275" y="212"/>
                  </a:cubicBezTo>
                  <a:cubicBezTo>
                    <a:pt x="278" y="224"/>
                    <a:pt x="301" y="221"/>
                    <a:pt x="297" y="236"/>
                  </a:cubicBezTo>
                  <a:cubicBezTo>
                    <a:pt x="296" y="247"/>
                    <a:pt x="250" y="272"/>
                    <a:pt x="250" y="272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7" y="369"/>
                    <a:pt x="197" y="369"/>
                    <a:pt x="197" y="369"/>
                  </a:cubicBezTo>
                  <a:cubicBezTo>
                    <a:pt x="197" y="369"/>
                    <a:pt x="231" y="367"/>
                    <a:pt x="223" y="382"/>
                  </a:cubicBezTo>
                  <a:cubicBezTo>
                    <a:pt x="218" y="401"/>
                    <a:pt x="195" y="419"/>
                    <a:pt x="195" y="419"/>
                  </a:cubicBezTo>
                  <a:cubicBezTo>
                    <a:pt x="195" y="419"/>
                    <a:pt x="199" y="476"/>
                    <a:pt x="177" y="479"/>
                  </a:cubicBezTo>
                  <a:cubicBezTo>
                    <a:pt x="154" y="482"/>
                    <a:pt x="139" y="489"/>
                    <a:pt x="139" y="489"/>
                  </a:cubicBezTo>
                  <a:cubicBezTo>
                    <a:pt x="135" y="500"/>
                    <a:pt x="135" y="500"/>
                    <a:pt x="135" y="500"/>
                  </a:cubicBezTo>
                  <a:cubicBezTo>
                    <a:pt x="150" y="501"/>
                    <a:pt x="150" y="501"/>
                    <a:pt x="150" y="501"/>
                  </a:cubicBezTo>
                  <a:cubicBezTo>
                    <a:pt x="150" y="501"/>
                    <a:pt x="181" y="548"/>
                    <a:pt x="196" y="560"/>
                  </a:cubicBezTo>
                  <a:cubicBezTo>
                    <a:pt x="210" y="568"/>
                    <a:pt x="221" y="588"/>
                    <a:pt x="221" y="588"/>
                  </a:cubicBezTo>
                  <a:cubicBezTo>
                    <a:pt x="221" y="588"/>
                    <a:pt x="248" y="559"/>
                    <a:pt x="243" y="593"/>
                  </a:cubicBezTo>
                  <a:cubicBezTo>
                    <a:pt x="237" y="627"/>
                    <a:pt x="213" y="676"/>
                    <a:pt x="194" y="675"/>
                  </a:cubicBezTo>
                  <a:cubicBezTo>
                    <a:pt x="172" y="674"/>
                    <a:pt x="145" y="676"/>
                    <a:pt x="135" y="653"/>
                  </a:cubicBezTo>
                  <a:cubicBezTo>
                    <a:pt x="125" y="633"/>
                    <a:pt x="85" y="601"/>
                    <a:pt x="55" y="599"/>
                  </a:cubicBezTo>
                  <a:cubicBezTo>
                    <a:pt x="22" y="598"/>
                    <a:pt x="6" y="620"/>
                    <a:pt x="8" y="647"/>
                  </a:cubicBezTo>
                  <a:cubicBezTo>
                    <a:pt x="7" y="674"/>
                    <a:pt x="37" y="679"/>
                    <a:pt x="32" y="698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35" y="878"/>
                    <a:pt x="35" y="878"/>
                    <a:pt x="35" y="878"/>
                  </a:cubicBezTo>
                  <a:cubicBezTo>
                    <a:pt x="35" y="878"/>
                    <a:pt x="73" y="872"/>
                    <a:pt x="79" y="903"/>
                  </a:cubicBezTo>
                  <a:cubicBezTo>
                    <a:pt x="89" y="934"/>
                    <a:pt x="68" y="967"/>
                    <a:pt x="68" y="967"/>
                  </a:cubicBezTo>
                  <a:cubicBezTo>
                    <a:pt x="81" y="1109"/>
                    <a:pt x="81" y="1109"/>
                    <a:pt x="81" y="1109"/>
                  </a:cubicBezTo>
                  <a:cubicBezTo>
                    <a:pt x="182" y="1091"/>
                    <a:pt x="182" y="1091"/>
                    <a:pt x="182" y="1091"/>
                  </a:cubicBezTo>
                  <a:cubicBezTo>
                    <a:pt x="182" y="1091"/>
                    <a:pt x="182" y="1106"/>
                    <a:pt x="193" y="1115"/>
                  </a:cubicBezTo>
                  <a:cubicBezTo>
                    <a:pt x="200" y="1123"/>
                    <a:pt x="218" y="1131"/>
                    <a:pt x="210" y="1142"/>
                  </a:cubicBezTo>
                  <a:cubicBezTo>
                    <a:pt x="206" y="1150"/>
                    <a:pt x="201" y="1172"/>
                    <a:pt x="220" y="1177"/>
                  </a:cubicBezTo>
                  <a:cubicBezTo>
                    <a:pt x="238" y="1186"/>
                    <a:pt x="283" y="1188"/>
                    <a:pt x="283" y="1188"/>
                  </a:cubicBezTo>
                  <a:cubicBezTo>
                    <a:pt x="269" y="1160"/>
                    <a:pt x="269" y="1160"/>
                    <a:pt x="269" y="1160"/>
                  </a:cubicBezTo>
                  <a:cubicBezTo>
                    <a:pt x="269" y="1160"/>
                    <a:pt x="288" y="1165"/>
                    <a:pt x="310" y="1158"/>
                  </a:cubicBezTo>
                  <a:cubicBezTo>
                    <a:pt x="337" y="1152"/>
                    <a:pt x="328" y="1110"/>
                    <a:pt x="361" y="1123"/>
                  </a:cubicBezTo>
                  <a:cubicBezTo>
                    <a:pt x="394" y="1132"/>
                    <a:pt x="396" y="1174"/>
                    <a:pt x="418" y="1175"/>
                  </a:cubicBezTo>
                  <a:cubicBezTo>
                    <a:pt x="444" y="1176"/>
                    <a:pt x="449" y="1161"/>
                    <a:pt x="467" y="1170"/>
                  </a:cubicBezTo>
                  <a:cubicBezTo>
                    <a:pt x="485" y="1182"/>
                    <a:pt x="502" y="1221"/>
                    <a:pt x="528" y="1230"/>
                  </a:cubicBezTo>
                  <a:cubicBezTo>
                    <a:pt x="546" y="1236"/>
                    <a:pt x="584" y="1251"/>
                    <a:pt x="598" y="1266"/>
                  </a:cubicBezTo>
                  <a:cubicBezTo>
                    <a:pt x="598" y="17"/>
                    <a:pt x="598" y="17"/>
                    <a:pt x="598" y="17"/>
                  </a:cubicBezTo>
                  <a:lnTo>
                    <a:pt x="572" y="1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3" name="Freeform 584">
              <a:extLst>
                <a:ext uri="{FF2B5EF4-FFF2-40B4-BE49-F238E27FC236}">
                  <a16:creationId xmlns:a16="http://schemas.microsoft.com/office/drawing/2014/main" id="{3DDD7630-57CE-4DF5-9E51-DCCAA4960522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1847" y="3698824"/>
              <a:ext cx="791032" cy="685761"/>
            </a:xfrm>
            <a:custGeom>
              <a:avLst/>
              <a:gdLst>
                <a:gd name="T0" fmla="*/ 0 w 1495"/>
                <a:gd name="T1" fmla="*/ 447 h 1295"/>
                <a:gd name="T2" fmla="*/ 79 w 1495"/>
                <a:gd name="T3" fmla="*/ 585 h 1295"/>
                <a:gd name="T4" fmla="*/ 92 w 1495"/>
                <a:gd name="T5" fmla="*/ 727 h 1295"/>
                <a:gd name="T6" fmla="*/ 131 w 1495"/>
                <a:gd name="T7" fmla="*/ 843 h 1295"/>
                <a:gd name="T8" fmla="*/ 106 w 1495"/>
                <a:gd name="T9" fmla="*/ 911 h 1295"/>
                <a:gd name="T10" fmla="*/ 132 w 1495"/>
                <a:gd name="T11" fmla="*/ 901 h 1295"/>
                <a:gd name="T12" fmla="*/ 184 w 1495"/>
                <a:gd name="T13" fmla="*/ 926 h 1295"/>
                <a:gd name="T14" fmla="*/ 286 w 1495"/>
                <a:gd name="T15" fmla="*/ 969 h 1295"/>
                <a:gd name="T16" fmla="*/ 356 w 1495"/>
                <a:gd name="T17" fmla="*/ 992 h 1295"/>
                <a:gd name="T18" fmla="*/ 371 w 1495"/>
                <a:gd name="T19" fmla="*/ 1092 h 1295"/>
                <a:gd name="T20" fmla="*/ 443 w 1495"/>
                <a:gd name="T21" fmla="*/ 1072 h 1295"/>
                <a:gd name="T22" fmla="*/ 419 w 1495"/>
                <a:gd name="T23" fmla="*/ 1018 h 1295"/>
                <a:gd name="T24" fmla="*/ 541 w 1495"/>
                <a:gd name="T25" fmla="*/ 1046 h 1295"/>
                <a:gd name="T26" fmla="*/ 553 w 1495"/>
                <a:gd name="T27" fmla="*/ 1100 h 1295"/>
                <a:gd name="T28" fmla="*/ 587 w 1495"/>
                <a:gd name="T29" fmla="*/ 1106 h 1295"/>
                <a:gd name="T30" fmla="*/ 688 w 1495"/>
                <a:gd name="T31" fmla="*/ 1183 h 1295"/>
                <a:gd name="T32" fmla="*/ 742 w 1495"/>
                <a:gd name="T33" fmla="*/ 1224 h 1295"/>
                <a:gd name="T34" fmla="*/ 787 w 1495"/>
                <a:gd name="T35" fmla="*/ 1223 h 1295"/>
                <a:gd name="T36" fmla="*/ 836 w 1495"/>
                <a:gd name="T37" fmla="*/ 1232 h 1295"/>
                <a:gd name="T38" fmla="*/ 865 w 1495"/>
                <a:gd name="T39" fmla="*/ 1238 h 1295"/>
                <a:gd name="T40" fmla="*/ 893 w 1495"/>
                <a:gd name="T41" fmla="*/ 1277 h 1295"/>
                <a:gd name="T42" fmla="*/ 978 w 1495"/>
                <a:gd name="T43" fmla="*/ 1232 h 1295"/>
                <a:gd name="T44" fmla="*/ 1068 w 1495"/>
                <a:gd name="T45" fmla="*/ 1228 h 1295"/>
                <a:gd name="T46" fmla="*/ 1169 w 1495"/>
                <a:gd name="T47" fmla="*/ 1225 h 1295"/>
                <a:gd name="T48" fmla="*/ 1301 w 1495"/>
                <a:gd name="T49" fmla="*/ 1278 h 1295"/>
                <a:gd name="T50" fmla="*/ 1321 w 1495"/>
                <a:gd name="T51" fmla="*/ 1256 h 1295"/>
                <a:gd name="T52" fmla="*/ 1346 w 1495"/>
                <a:gd name="T53" fmla="*/ 1111 h 1295"/>
                <a:gd name="T54" fmla="*/ 1481 w 1495"/>
                <a:gd name="T55" fmla="*/ 950 h 1295"/>
                <a:gd name="T56" fmla="*/ 1481 w 1495"/>
                <a:gd name="T57" fmla="*/ 858 h 1295"/>
                <a:gd name="T58" fmla="*/ 1429 w 1495"/>
                <a:gd name="T59" fmla="*/ 779 h 1295"/>
                <a:gd name="T60" fmla="*/ 1401 w 1495"/>
                <a:gd name="T61" fmla="*/ 734 h 1295"/>
                <a:gd name="T62" fmla="*/ 1375 w 1495"/>
                <a:gd name="T63" fmla="*/ 654 h 1295"/>
                <a:gd name="T64" fmla="*/ 1389 w 1495"/>
                <a:gd name="T65" fmla="*/ 590 h 1295"/>
                <a:gd name="T66" fmla="*/ 1335 w 1495"/>
                <a:gd name="T67" fmla="*/ 465 h 1295"/>
                <a:gd name="T68" fmla="*/ 1403 w 1495"/>
                <a:gd name="T69" fmla="*/ 368 h 1295"/>
                <a:gd name="T70" fmla="*/ 1342 w 1495"/>
                <a:gd name="T71" fmla="*/ 235 h 1295"/>
                <a:gd name="T72" fmla="*/ 1295 w 1495"/>
                <a:gd name="T73" fmla="*/ 133 h 1295"/>
                <a:gd name="T74" fmla="*/ 1217 w 1495"/>
                <a:gd name="T75" fmla="*/ 46 h 1295"/>
                <a:gd name="T76" fmla="*/ 1063 w 1495"/>
                <a:gd name="T77" fmla="*/ 82 h 1295"/>
                <a:gd name="T78" fmla="*/ 1055 w 1495"/>
                <a:gd name="T79" fmla="*/ 82 h 1295"/>
                <a:gd name="T80" fmla="*/ 1041 w 1495"/>
                <a:gd name="T81" fmla="*/ 84 h 1295"/>
                <a:gd name="T82" fmla="*/ 1032 w 1495"/>
                <a:gd name="T83" fmla="*/ 85 h 1295"/>
                <a:gd name="T84" fmla="*/ 1020 w 1495"/>
                <a:gd name="T85" fmla="*/ 85 h 1295"/>
                <a:gd name="T86" fmla="*/ 1012 w 1495"/>
                <a:gd name="T87" fmla="*/ 85 h 1295"/>
                <a:gd name="T88" fmla="*/ 1000 w 1495"/>
                <a:gd name="T89" fmla="*/ 85 h 1295"/>
                <a:gd name="T90" fmla="*/ 795 w 1495"/>
                <a:gd name="T91" fmla="*/ 83 h 1295"/>
                <a:gd name="T92" fmla="*/ 752 w 1495"/>
                <a:gd name="T93" fmla="*/ 112 h 1295"/>
                <a:gd name="T94" fmla="*/ 718 w 1495"/>
                <a:gd name="T95" fmla="*/ 122 h 1295"/>
                <a:gd name="T96" fmla="*/ 804 w 1495"/>
                <a:gd name="T97" fmla="*/ 41 h 1295"/>
                <a:gd name="T98" fmla="*/ 648 w 1495"/>
                <a:gd name="T99" fmla="*/ 99 h 1295"/>
                <a:gd name="T100" fmla="*/ 654 w 1495"/>
                <a:gd name="T101" fmla="*/ 53 h 1295"/>
                <a:gd name="T102" fmla="*/ 581 w 1495"/>
                <a:gd name="T103" fmla="*/ 0 h 1295"/>
                <a:gd name="T104" fmla="*/ 395 w 1495"/>
                <a:gd name="T105" fmla="*/ 60 h 1295"/>
                <a:gd name="T106" fmla="*/ 304 w 1495"/>
                <a:gd name="T107" fmla="*/ 117 h 1295"/>
                <a:gd name="T108" fmla="*/ 99 w 1495"/>
                <a:gd name="T109" fmla="*/ 157 h 1295"/>
                <a:gd name="T110" fmla="*/ 37 w 1495"/>
                <a:gd name="T111" fmla="*/ 196 h 1295"/>
                <a:gd name="T112" fmla="*/ 83 w 1495"/>
                <a:gd name="T113" fmla="*/ 172 h 1295"/>
                <a:gd name="T114" fmla="*/ 78 w 1495"/>
                <a:gd name="T115" fmla="*/ 202 h 1295"/>
                <a:gd name="T116" fmla="*/ 99 w 1495"/>
                <a:gd name="T117" fmla="*/ 318 h 1295"/>
                <a:gd name="T118" fmla="*/ 75 w 1495"/>
                <a:gd name="T119" fmla="*/ 267 h 1295"/>
                <a:gd name="T120" fmla="*/ 39 w 1495"/>
                <a:gd name="T121" fmla="*/ 32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5" h="1295">
                  <a:moveTo>
                    <a:pt x="36" y="391"/>
                  </a:moveTo>
                  <a:cubicBezTo>
                    <a:pt x="32" y="406"/>
                    <a:pt x="17" y="406"/>
                    <a:pt x="9" y="417"/>
                  </a:cubicBezTo>
                  <a:cubicBezTo>
                    <a:pt x="5" y="420"/>
                    <a:pt x="4" y="439"/>
                    <a:pt x="0" y="447"/>
                  </a:cubicBezTo>
                  <a:cubicBezTo>
                    <a:pt x="33" y="452"/>
                    <a:pt x="76" y="504"/>
                    <a:pt x="74" y="531"/>
                  </a:cubicBezTo>
                  <a:cubicBezTo>
                    <a:pt x="74" y="542"/>
                    <a:pt x="59" y="538"/>
                    <a:pt x="62" y="557"/>
                  </a:cubicBezTo>
                  <a:cubicBezTo>
                    <a:pt x="65" y="572"/>
                    <a:pt x="65" y="576"/>
                    <a:pt x="79" y="585"/>
                  </a:cubicBezTo>
                  <a:cubicBezTo>
                    <a:pt x="90" y="589"/>
                    <a:pt x="78" y="623"/>
                    <a:pt x="81" y="623"/>
                  </a:cubicBezTo>
                  <a:cubicBezTo>
                    <a:pt x="100" y="628"/>
                    <a:pt x="83" y="661"/>
                    <a:pt x="75" y="672"/>
                  </a:cubicBezTo>
                  <a:cubicBezTo>
                    <a:pt x="60" y="691"/>
                    <a:pt x="85" y="707"/>
                    <a:pt x="92" y="727"/>
                  </a:cubicBezTo>
                  <a:cubicBezTo>
                    <a:pt x="99" y="735"/>
                    <a:pt x="79" y="749"/>
                    <a:pt x="90" y="757"/>
                  </a:cubicBezTo>
                  <a:cubicBezTo>
                    <a:pt x="105" y="765"/>
                    <a:pt x="124" y="763"/>
                    <a:pt x="123" y="785"/>
                  </a:cubicBezTo>
                  <a:cubicBezTo>
                    <a:pt x="122" y="808"/>
                    <a:pt x="140" y="821"/>
                    <a:pt x="131" y="843"/>
                  </a:cubicBezTo>
                  <a:cubicBezTo>
                    <a:pt x="131" y="858"/>
                    <a:pt x="121" y="896"/>
                    <a:pt x="110" y="903"/>
                  </a:cubicBezTo>
                  <a:cubicBezTo>
                    <a:pt x="110" y="907"/>
                    <a:pt x="110" y="907"/>
                    <a:pt x="107" y="910"/>
                  </a:cubicBezTo>
                  <a:cubicBezTo>
                    <a:pt x="107" y="910"/>
                    <a:pt x="107" y="911"/>
                    <a:pt x="106" y="911"/>
                  </a:cubicBezTo>
                  <a:cubicBezTo>
                    <a:pt x="131" y="920"/>
                    <a:pt x="131" y="920"/>
                    <a:pt x="131" y="920"/>
                  </a:cubicBezTo>
                  <a:cubicBezTo>
                    <a:pt x="139" y="912"/>
                    <a:pt x="139" y="912"/>
                    <a:pt x="139" y="912"/>
                  </a:cubicBezTo>
                  <a:cubicBezTo>
                    <a:pt x="132" y="901"/>
                    <a:pt x="132" y="901"/>
                    <a:pt x="132" y="901"/>
                  </a:cubicBezTo>
                  <a:cubicBezTo>
                    <a:pt x="140" y="890"/>
                    <a:pt x="140" y="890"/>
                    <a:pt x="140" y="890"/>
                  </a:cubicBezTo>
                  <a:cubicBezTo>
                    <a:pt x="189" y="899"/>
                    <a:pt x="189" y="899"/>
                    <a:pt x="189" y="899"/>
                  </a:cubicBezTo>
                  <a:cubicBezTo>
                    <a:pt x="184" y="926"/>
                    <a:pt x="184" y="926"/>
                    <a:pt x="184" y="926"/>
                  </a:cubicBezTo>
                  <a:cubicBezTo>
                    <a:pt x="208" y="954"/>
                    <a:pt x="208" y="954"/>
                    <a:pt x="208" y="954"/>
                  </a:cubicBezTo>
                  <a:cubicBezTo>
                    <a:pt x="209" y="939"/>
                    <a:pt x="209" y="939"/>
                    <a:pt x="209" y="939"/>
                  </a:cubicBezTo>
                  <a:cubicBezTo>
                    <a:pt x="286" y="969"/>
                    <a:pt x="286" y="969"/>
                    <a:pt x="286" y="969"/>
                  </a:cubicBezTo>
                  <a:cubicBezTo>
                    <a:pt x="289" y="992"/>
                    <a:pt x="289" y="992"/>
                    <a:pt x="289" y="992"/>
                  </a:cubicBezTo>
                  <a:cubicBezTo>
                    <a:pt x="335" y="971"/>
                    <a:pt x="335" y="971"/>
                    <a:pt x="335" y="971"/>
                  </a:cubicBezTo>
                  <a:cubicBezTo>
                    <a:pt x="356" y="992"/>
                    <a:pt x="356" y="992"/>
                    <a:pt x="356" y="992"/>
                  </a:cubicBezTo>
                  <a:cubicBezTo>
                    <a:pt x="356" y="992"/>
                    <a:pt x="310" y="1016"/>
                    <a:pt x="317" y="1028"/>
                  </a:cubicBezTo>
                  <a:cubicBezTo>
                    <a:pt x="324" y="1036"/>
                    <a:pt x="355" y="1034"/>
                    <a:pt x="358" y="1045"/>
                  </a:cubicBezTo>
                  <a:cubicBezTo>
                    <a:pt x="365" y="1057"/>
                    <a:pt x="360" y="1084"/>
                    <a:pt x="371" y="1092"/>
                  </a:cubicBezTo>
                  <a:cubicBezTo>
                    <a:pt x="381" y="1100"/>
                    <a:pt x="404" y="1093"/>
                    <a:pt x="408" y="1086"/>
                  </a:cubicBezTo>
                  <a:cubicBezTo>
                    <a:pt x="409" y="1078"/>
                    <a:pt x="428" y="1068"/>
                    <a:pt x="428" y="1068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43" y="1072"/>
                    <a:pt x="451" y="1054"/>
                    <a:pt x="443" y="1053"/>
                  </a:cubicBezTo>
                  <a:cubicBezTo>
                    <a:pt x="436" y="1053"/>
                    <a:pt x="422" y="1041"/>
                    <a:pt x="422" y="1041"/>
                  </a:cubicBezTo>
                  <a:cubicBezTo>
                    <a:pt x="419" y="1018"/>
                    <a:pt x="419" y="1018"/>
                    <a:pt x="419" y="1018"/>
                  </a:cubicBezTo>
                  <a:cubicBezTo>
                    <a:pt x="419" y="1018"/>
                    <a:pt x="445" y="1026"/>
                    <a:pt x="467" y="1035"/>
                  </a:cubicBezTo>
                  <a:cubicBezTo>
                    <a:pt x="485" y="1044"/>
                    <a:pt x="499" y="1063"/>
                    <a:pt x="499" y="1063"/>
                  </a:cubicBezTo>
                  <a:cubicBezTo>
                    <a:pt x="541" y="1046"/>
                    <a:pt x="541" y="1046"/>
                    <a:pt x="541" y="1046"/>
                  </a:cubicBezTo>
                  <a:cubicBezTo>
                    <a:pt x="555" y="1066"/>
                    <a:pt x="555" y="1066"/>
                    <a:pt x="555" y="1066"/>
                  </a:cubicBezTo>
                  <a:cubicBezTo>
                    <a:pt x="539" y="1081"/>
                    <a:pt x="539" y="1081"/>
                    <a:pt x="539" y="1081"/>
                  </a:cubicBezTo>
                  <a:cubicBezTo>
                    <a:pt x="539" y="1081"/>
                    <a:pt x="550" y="1096"/>
                    <a:pt x="553" y="1100"/>
                  </a:cubicBezTo>
                  <a:cubicBezTo>
                    <a:pt x="561" y="1105"/>
                    <a:pt x="567" y="1128"/>
                    <a:pt x="567" y="1128"/>
                  </a:cubicBezTo>
                  <a:cubicBezTo>
                    <a:pt x="582" y="1121"/>
                    <a:pt x="582" y="1121"/>
                    <a:pt x="582" y="1121"/>
                  </a:cubicBezTo>
                  <a:cubicBezTo>
                    <a:pt x="587" y="1106"/>
                    <a:pt x="587" y="1106"/>
                    <a:pt x="587" y="1106"/>
                  </a:cubicBezTo>
                  <a:cubicBezTo>
                    <a:pt x="642" y="1128"/>
                    <a:pt x="642" y="1128"/>
                    <a:pt x="642" y="1128"/>
                  </a:cubicBezTo>
                  <a:cubicBezTo>
                    <a:pt x="679" y="1137"/>
                    <a:pt x="679" y="1137"/>
                    <a:pt x="679" y="1137"/>
                  </a:cubicBezTo>
                  <a:cubicBezTo>
                    <a:pt x="688" y="1183"/>
                    <a:pt x="688" y="1183"/>
                    <a:pt x="688" y="1183"/>
                  </a:cubicBezTo>
                  <a:cubicBezTo>
                    <a:pt x="718" y="1185"/>
                    <a:pt x="718" y="1185"/>
                    <a:pt x="718" y="1185"/>
                  </a:cubicBezTo>
                  <a:cubicBezTo>
                    <a:pt x="731" y="1224"/>
                    <a:pt x="731" y="1224"/>
                    <a:pt x="731" y="1224"/>
                  </a:cubicBezTo>
                  <a:cubicBezTo>
                    <a:pt x="742" y="1224"/>
                    <a:pt x="742" y="1224"/>
                    <a:pt x="742" y="1224"/>
                  </a:cubicBezTo>
                  <a:cubicBezTo>
                    <a:pt x="741" y="1251"/>
                    <a:pt x="741" y="1251"/>
                    <a:pt x="741" y="1251"/>
                  </a:cubicBezTo>
                  <a:cubicBezTo>
                    <a:pt x="775" y="1249"/>
                    <a:pt x="775" y="1249"/>
                    <a:pt x="775" y="1249"/>
                  </a:cubicBezTo>
                  <a:cubicBezTo>
                    <a:pt x="787" y="1223"/>
                    <a:pt x="787" y="1223"/>
                    <a:pt x="787" y="1223"/>
                  </a:cubicBezTo>
                  <a:cubicBezTo>
                    <a:pt x="799" y="1223"/>
                    <a:pt x="799" y="1223"/>
                    <a:pt x="799" y="1223"/>
                  </a:cubicBezTo>
                  <a:cubicBezTo>
                    <a:pt x="799" y="1223"/>
                    <a:pt x="803" y="1200"/>
                    <a:pt x="818" y="1201"/>
                  </a:cubicBezTo>
                  <a:cubicBezTo>
                    <a:pt x="833" y="1206"/>
                    <a:pt x="836" y="1232"/>
                    <a:pt x="836" y="1232"/>
                  </a:cubicBezTo>
                  <a:cubicBezTo>
                    <a:pt x="850" y="1233"/>
                    <a:pt x="850" y="1233"/>
                    <a:pt x="850" y="1233"/>
                  </a:cubicBezTo>
                  <a:cubicBezTo>
                    <a:pt x="846" y="1244"/>
                    <a:pt x="846" y="1244"/>
                    <a:pt x="846" y="1244"/>
                  </a:cubicBezTo>
                  <a:cubicBezTo>
                    <a:pt x="865" y="1238"/>
                    <a:pt x="865" y="1238"/>
                    <a:pt x="865" y="1238"/>
                  </a:cubicBezTo>
                  <a:cubicBezTo>
                    <a:pt x="875" y="1261"/>
                    <a:pt x="875" y="1261"/>
                    <a:pt x="875" y="1261"/>
                  </a:cubicBezTo>
                  <a:cubicBezTo>
                    <a:pt x="875" y="1261"/>
                    <a:pt x="859" y="1287"/>
                    <a:pt x="870" y="1288"/>
                  </a:cubicBezTo>
                  <a:cubicBezTo>
                    <a:pt x="878" y="1288"/>
                    <a:pt x="893" y="1277"/>
                    <a:pt x="893" y="1277"/>
                  </a:cubicBezTo>
                  <a:cubicBezTo>
                    <a:pt x="919" y="1290"/>
                    <a:pt x="919" y="1290"/>
                    <a:pt x="919" y="1290"/>
                  </a:cubicBezTo>
                  <a:cubicBezTo>
                    <a:pt x="932" y="1256"/>
                    <a:pt x="932" y="1256"/>
                    <a:pt x="932" y="1256"/>
                  </a:cubicBezTo>
                  <a:cubicBezTo>
                    <a:pt x="932" y="1256"/>
                    <a:pt x="951" y="1234"/>
                    <a:pt x="978" y="1232"/>
                  </a:cubicBezTo>
                  <a:cubicBezTo>
                    <a:pt x="1019" y="1234"/>
                    <a:pt x="1019" y="1234"/>
                    <a:pt x="1019" y="1234"/>
                  </a:cubicBezTo>
                  <a:cubicBezTo>
                    <a:pt x="1019" y="1234"/>
                    <a:pt x="1022" y="1257"/>
                    <a:pt x="1044" y="1254"/>
                  </a:cubicBezTo>
                  <a:cubicBezTo>
                    <a:pt x="1063" y="1251"/>
                    <a:pt x="1068" y="1228"/>
                    <a:pt x="1068" y="1228"/>
                  </a:cubicBezTo>
                  <a:cubicBezTo>
                    <a:pt x="1068" y="1228"/>
                    <a:pt x="1087" y="1214"/>
                    <a:pt x="1113" y="1211"/>
                  </a:cubicBezTo>
                  <a:cubicBezTo>
                    <a:pt x="1140" y="1209"/>
                    <a:pt x="1151" y="1213"/>
                    <a:pt x="1151" y="1213"/>
                  </a:cubicBezTo>
                  <a:cubicBezTo>
                    <a:pt x="1169" y="1225"/>
                    <a:pt x="1169" y="1225"/>
                    <a:pt x="1169" y="1225"/>
                  </a:cubicBezTo>
                  <a:cubicBezTo>
                    <a:pt x="1169" y="1225"/>
                    <a:pt x="1210" y="1227"/>
                    <a:pt x="1213" y="1235"/>
                  </a:cubicBezTo>
                  <a:cubicBezTo>
                    <a:pt x="1217" y="1243"/>
                    <a:pt x="1216" y="1262"/>
                    <a:pt x="1216" y="1262"/>
                  </a:cubicBezTo>
                  <a:cubicBezTo>
                    <a:pt x="1301" y="1278"/>
                    <a:pt x="1301" y="1278"/>
                    <a:pt x="1301" y="1278"/>
                  </a:cubicBezTo>
                  <a:cubicBezTo>
                    <a:pt x="1349" y="1295"/>
                    <a:pt x="1349" y="1295"/>
                    <a:pt x="1349" y="1295"/>
                  </a:cubicBezTo>
                  <a:cubicBezTo>
                    <a:pt x="1354" y="1276"/>
                    <a:pt x="1354" y="1276"/>
                    <a:pt x="1354" y="1276"/>
                  </a:cubicBezTo>
                  <a:cubicBezTo>
                    <a:pt x="1354" y="1276"/>
                    <a:pt x="1324" y="1267"/>
                    <a:pt x="1321" y="1256"/>
                  </a:cubicBezTo>
                  <a:cubicBezTo>
                    <a:pt x="1318" y="1244"/>
                    <a:pt x="1322" y="1233"/>
                    <a:pt x="1319" y="1217"/>
                  </a:cubicBezTo>
                  <a:cubicBezTo>
                    <a:pt x="1320" y="1198"/>
                    <a:pt x="1299" y="1170"/>
                    <a:pt x="1299" y="1170"/>
                  </a:cubicBezTo>
                  <a:cubicBezTo>
                    <a:pt x="1299" y="1170"/>
                    <a:pt x="1334" y="1138"/>
                    <a:pt x="1346" y="1111"/>
                  </a:cubicBezTo>
                  <a:cubicBezTo>
                    <a:pt x="1362" y="1089"/>
                    <a:pt x="1368" y="1051"/>
                    <a:pt x="1380" y="1037"/>
                  </a:cubicBezTo>
                  <a:cubicBezTo>
                    <a:pt x="1391" y="1026"/>
                    <a:pt x="1432" y="963"/>
                    <a:pt x="1432" y="963"/>
                  </a:cubicBezTo>
                  <a:cubicBezTo>
                    <a:pt x="1432" y="963"/>
                    <a:pt x="1468" y="976"/>
                    <a:pt x="1481" y="950"/>
                  </a:cubicBezTo>
                  <a:cubicBezTo>
                    <a:pt x="1493" y="923"/>
                    <a:pt x="1495" y="893"/>
                    <a:pt x="1484" y="885"/>
                  </a:cubicBezTo>
                  <a:cubicBezTo>
                    <a:pt x="1473" y="880"/>
                    <a:pt x="1458" y="876"/>
                    <a:pt x="1462" y="868"/>
                  </a:cubicBezTo>
                  <a:cubicBezTo>
                    <a:pt x="1466" y="861"/>
                    <a:pt x="1481" y="858"/>
                    <a:pt x="1481" y="858"/>
                  </a:cubicBezTo>
                  <a:cubicBezTo>
                    <a:pt x="1493" y="847"/>
                    <a:pt x="1493" y="847"/>
                    <a:pt x="1493" y="847"/>
                  </a:cubicBezTo>
                  <a:cubicBezTo>
                    <a:pt x="1493" y="847"/>
                    <a:pt x="1464" y="834"/>
                    <a:pt x="1457" y="822"/>
                  </a:cubicBezTo>
                  <a:cubicBezTo>
                    <a:pt x="1450" y="810"/>
                    <a:pt x="1443" y="791"/>
                    <a:pt x="1429" y="779"/>
                  </a:cubicBezTo>
                  <a:cubicBezTo>
                    <a:pt x="1414" y="767"/>
                    <a:pt x="1400" y="762"/>
                    <a:pt x="1401" y="739"/>
                  </a:cubicBezTo>
                  <a:cubicBezTo>
                    <a:pt x="1401" y="737"/>
                    <a:pt x="1401" y="735"/>
                    <a:pt x="1401" y="734"/>
                  </a:cubicBezTo>
                  <a:cubicBezTo>
                    <a:pt x="1401" y="734"/>
                    <a:pt x="1401" y="734"/>
                    <a:pt x="1401" y="734"/>
                  </a:cubicBezTo>
                  <a:cubicBezTo>
                    <a:pt x="1400" y="727"/>
                    <a:pt x="1398" y="721"/>
                    <a:pt x="1396" y="715"/>
                  </a:cubicBezTo>
                  <a:cubicBezTo>
                    <a:pt x="1392" y="704"/>
                    <a:pt x="1385" y="694"/>
                    <a:pt x="1381" y="685"/>
                  </a:cubicBezTo>
                  <a:cubicBezTo>
                    <a:pt x="1374" y="673"/>
                    <a:pt x="1375" y="654"/>
                    <a:pt x="1375" y="654"/>
                  </a:cubicBezTo>
                  <a:cubicBezTo>
                    <a:pt x="1390" y="639"/>
                    <a:pt x="1390" y="639"/>
                    <a:pt x="1390" y="639"/>
                  </a:cubicBezTo>
                  <a:cubicBezTo>
                    <a:pt x="1380" y="616"/>
                    <a:pt x="1380" y="616"/>
                    <a:pt x="1380" y="616"/>
                  </a:cubicBezTo>
                  <a:cubicBezTo>
                    <a:pt x="1389" y="590"/>
                    <a:pt x="1389" y="590"/>
                    <a:pt x="1389" y="590"/>
                  </a:cubicBezTo>
                  <a:cubicBezTo>
                    <a:pt x="1389" y="590"/>
                    <a:pt x="1397" y="571"/>
                    <a:pt x="1364" y="558"/>
                  </a:cubicBezTo>
                  <a:cubicBezTo>
                    <a:pt x="1331" y="541"/>
                    <a:pt x="1305" y="540"/>
                    <a:pt x="1305" y="540"/>
                  </a:cubicBezTo>
                  <a:cubicBezTo>
                    <a:pt x="1305" y="540"/>
                    <a:pt x="1311" y="486"/>
                    <a:pt x="1335" y="465"/>
                  </a:cubicBezTo>
                  <a:cubicBezTo>
                    <a:pt x="1358" y="447"/>
                    <a:pt x="1400" y="437"/>
                    <a:pt x="1400" y="437"/>
                  </a:cubicBezTo>
                  <a:cubicBezTo>
                    <a:pt x="1395" y="372"/>
                    <a:pt x="1395" y="372"/>
                    <a:pt x="1395" y="372"/>
                  </a:cubicBezTo>
                  <a:cubicBezTo>
                    <a:pt x="1403" y="368"/>
                    <a:pt x="1403" y="368"/>
                    <a:pt x="1403" y="368"/>
                  </a:cubicBezTo>
                  <a:cubicBezTo>
                    <a:pt x="1386" y="337"/>
                    <a:pt x="1386" y="337"/>
                    <a:pt x="1386" y="337"/>
                  </a:cubicBezTo>
                  <a:cubicBezTo>
                    <a:pt x="1394" y="322"/>
                    <a:pt x="1394" y="322"/>
                    <a:pt x="1394" y="322"/>
                  </a:cubicBezTo>
                  <a:cubicBezTo>
                    <a:pt x="1394" y="322"/>
                    <a:pt x="1344" y="258"/>
                    <a:pt x="1342" y="235"/>
                  </a:cubicBezTo>
                  <a:cubicBezTo>
                    <a:pt x="1335" y="212"/>
                    <a:pt x="1332" y="193"/>
                    <a:pt x="1332" y="193"/>
                  </a:cubicBezTo>
                  <a:cubicBezTo>
                    <a:pt x="1308" y="146"/>
                    <a:pt x="1308" y="146"/>
                    <a:pt x="1308" y="146"/>
                  </a:cubicBezTo>
                  <a:cubicBezTo>
                    <a:pt x="1295" y="133"/>
                    <a:pt x="1295" y="133"/>
                    <a:pt x="1295" y="133"/>
                  </a:cubicBezTo>
                  <a:cubicBezTo>
                    <a:pt x="1295" y="133"/>
                    <a:pt x="1309" y="122"/>
                    <a:pt x="1295" y="94"/>
                  </a:cubicBezTo>
                  <a:cubicBezTo>
                    <a:pt x="1280" y="66"/>
                    <a:pt x="1251" y="71"/>
                    <a:pt x="1237" y="68"/>
                  </a:cubicBezTo>
                  <a:cubicBezTo>
                    <a:pt x="1224" y="65"/>
                    <a:pt x="1229" y="49"/>
                    <a:pt x="1217" y="46"/>
                  </a:cubicBezTo>
                  <a:cubicBezTo>
                    <a:pt x="1205" y="43"/>
                    <a:pt x="1201" y="61"/>
                    <a:pt x="1201" y="61"/>
                  </a:cubicBezTo>
                  <a:cubicBezTo>
                    <a:pt x="1196" y="60"/>
                    <a:pt x="1196" y="60"/>
                    <a:pt x="1196" y="60"/>
                  </a:cubicBezTo>
                  <a:cubicBezTo>
                    <a:pt x="1193" y="61"/>
                    <a:pt x="1123" y="75"/>
                    <a:pt x="1063" y="82"/>
                  </a:cubicBezTo>
                  <a:cubicBezTo>
                    <a:pt x="1063" y="82"/>
                    <a:pt x="1063" y="82"/>
                    <a:pt x="1063" y="82"/>
                  </a:cubicBezTo>
                  <a:cubicBezTo>
                    <a:pt x="1060" y="82"/>
                    <a:pt x="1058" y="82"/>
                    <a:pt x="1055" y="82"/>
                  </a:cubicBezTo>
                  <a:cubicBezTo>
                    <a:pt x="1055" y="82"/>
                    <a:pt x="1055" y="82"/>
                    <a:pt x="1055" y="82"/>
                  </a:cubicBezTo>
                  <a:cubicBezTo>
                    <a:pt x="1052" y="83"/>
                    <a:pt x="1050" y="83"/>
                    <a:pt x="1048" y="83"/>
                  </a:cubicBezTo>
                  <a:cubicBezTo>
                    <a:pt x="1047" y="83"/>
                    <a:pt x="1047" y="83"/>
                    <a:pt x="1047" y="83"/>
                  </a:cubicBezTo>
                  <a:cubicBezTo>
                    <a:pt x="1045" y="83"/>
                    <a:pt x="1043" y="84"/>
                    <a:pt x="1041" y="84"/>
                  </a:cubicBezTo>
                  <a:cubicBezTo>
                    <a:pt x="1040" y="84"/>
                    <a:pt x="1040" y="84"/>
                    <a:pt x="1039" y="84"/>
                  </a:cubicBezTo>
                  <a:cubicBezTo>
                    <a:pt x="1037" y="84"/>
                    <a:pt x="1035" y="84"/>
                    <a:pt x="1034" y="84"/>
                  </a:cubicBezTo>
                  <a:cubicBezTo>
                    <a:pt x="1033" y="84"/>
                    <a:pt x="1032" y="84"/>
                    <a:pt x="1032" y="85"/>
                  </a:cubicBezTo>
                  <a:cubicBezTo>
                    <a:pt x="1030" y="85"/>
                    <a:pt x="1028" y="85"/>
                    <a:pt x="1027" y="85"/>
                  </a:cubicBezTo>
                  <a:cubicBezTo>
                    <a:pt x="1026" y="85"/>
                    <a:pt x="1025" y="85"/>
                    <a:pt x="1025" y="85"/>
                  </a:cubicBezTo>
                  <a:cubicBezTo>
                    <a:pt x="1023" y="85"/>
                    <a:pt x="1022" y="85"/>
                    <a:pt x="1020" y="85"/>
                  </a:cubicBezTo>
                  <a:cubicBezTo>
                    <a:pt x="1019" y="85"/>
                    <a:pt x="1019" y="85"/>
                    <a:pt x="1018" y="85"/>
                  </a:cubicBezTo>
                  <a:cubicBezTo>
                    <a:pt x="1017" y="85"/>
                    <a:pt x="1015" y="85"/>
                    <a:pt x="1014" y="85"/>
                  </a:cubicBezTo>
                  <a:cubicBezTo>
                    <a:pt x="1013" y="85"/>
                    <a:pt x="1012" y="85"/>
                    <a:pt x="1012" y="85"/>
                  </a:cubicBezTo>
                  <a:cubicBezTo>
                    <a:pt x="1010" y="85"/>
                    <a:pt x="1009" y="85"/>
                    <a:pt x="1008" y="85"/>
                  </a:cubicBezTo>
                  <a:cubicBezTo>
                    <a:pt x="1007" y="85"/>
                    <a:pt x="1006" y="85"/>
                    <a:pt x="1006" y="85"/>
                  </a:cubicBezTo>
                  <a:cubicBezTo>
                    <a:pt x="1004" y="85"/>
                    <a:pt x="1002" y="85"/>
                    <a:pt x="1000" y="85"/>
                  </a:cubicBezTo>
                  <a:cubicBezTo>
                    <a:pt x="991" y="86"/>
                    <a:pt x="978" y="85"/>
                    <a:pt x="963" y="85"/>
                  </a:cubicBezTo>
                  <a:cubicBezTo>
                    <a:pt x="899" y="82"/>
                    <a:pt x="803" y="72"/>
                    <a:pt x="803" y="72"/>
                  </a:cubicBezTo>
                  <a:cubicBezTo>
                    <a:pt x="795" y="83"/>
                    <a:pt x="795" y="83"/>
                    <a:pt x="795" y="83"/>
                  </a:cubicBezTo>
                  <a:cubicBezTo>
                    <a:pt x="780" y="82"/>
                    <a:pt x="780" y="82"/>
                    <a:pt x="780" y="82"/>
                  </a:cubicBezTo>
                  <a:cubicBezTo>
                    <a:pt x="775" y="101"/>
                    <a:pt x="775" y="101"/>
                    <a:pt x="775" y="101"/>
                  </a:cubicBezTo>
                  <a:cubicBezTo>
                    <a:pt x="775" y="101"/>
                    <a:pt x="760" y="104"/>
                    <a:pt x="752" y="112"/>
                  </a:cubicBezTo>
                  <a:cubicBezTo>
                    <a:pt x="748" y="115"/>
                    <a:pt x="744" y="130"/>
                    <a:pt x="744" y="130"/>
                  </a:cubicBezTo>
                  <a:cubicBezTo>
                    <a:pt x="733" y="122"/>
                    <a:pt x="733" y="122"/>
                    <a:pt x="733" y="122"/>
                  </a:cubicBezTo>
                  <a:cubicBezTo>
                    <a:pt x="718" y="122"/>
                    <a:pt x="718" y="122"/>
                    <a:pt x="718" y="122"/>
                  </a:cubicBezTo>
                  <a:cubicBezTo>
                    <a:pt x="726" y="110"/>
                    <a:pt x="726" y="110"/>
                    <a:pt x="726" y="110"/>
                  </a:cubicBezTo>
                  <a:cubicBezTo>
                    <a:pt x="726" y="110"/>
                    <a:pt x="749" y="96"/>
                    <a:pt x="761" y="89"/>
                  </a:cubicBezTo>
                  <a:cubicBezTo>
                    <a:pt x="776" y="82"/>
                    <a:pt x="804" y="41"/>
                    <a:pt x="804" y="41"/>
                  </a:cubicBezTo>
                  <a:cubicBezTo>
                    <a:pt x="801" y="34"/>
                    <a:pt x="801" y="34"/>
                    <a:pt x="801" y="34"/>
                  </a:cubicBezTo>
                  <a:cubicBezTo>
                    <a:pt x="801" y="34"/>
                    <a:pt x="769" y="82"/>
                    <a:pt x="757" y="85"/>
                  </a:cubicBezTo>
                  <a:cubicBezTo>
                    <a:pt x="750" y="85"/>
                    <a:pt x="684" y="131"/>
                    <a:pt x="648" y="99"/>
                  </a:cubicBezTo>
                  <a:cubicBezTo>
                    <a:pt x="608" y="67"/>
                    <a:pt x="603" y="20"/>
                    <a:pt x="603" y="20"/>
                  </a:cubicBezTo>
                  <a:cubicBezTo>
                    <a:pt x="603" y="20"/>
                    <a:pt x="621" y="25"/>
                    <a:pt x="629" y="29"/>
                  </a:cubicBezTo>
                  <a:cubicBezTo>
                    <a:pt x="636" y="33"/>
                    <a:pt x="654" y="53"/>
                    <a:pt x="654" y="53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44" y="26"/>
                    <a:pt x="633" y="18"/>
                  </a:cubicBezTo>
                  <a:cubicBezTo>
                    <a:pt x="622" y="14"/>
                    <a:pt x="596" y="1"/>
                    <a:pt x="581" y="0"/>
                  </a:cubicBezTo>
                  <a:cubicBezTo>
                    <a:pt x="570" y="0"/>
                    <a:pt x="513" y="16"/>
                    <a:pt x="498" y="19"/>
                  </a:cubicBezTo>
                  <a:cubicBezTo>
                    <a:pt x="483" y="19"/>
                    <a:pt x="468" y="25"/>
                    <a:pt x="453" y="25"/>
                  </a:cubicBezTo>
                  <a:cubicBezTo>
                    <a:pt x="438" y="28"/>
                    <a:pt x="407" y="53"/>
                    <a:pt x="395" y="60"/>
                  </a:cubicBezTo>
                  <a:cubicBezTo>
                    <a:pt x="380" y="67"/>
                    <a:pt x="362" y="65"/>
                    <a:pt x="351" y="72"/>
                  </a:cubicBezTo>
                  <a:cubicBezTo>
                    <a:pt x="339" y="79"/>
                    <a:pt x="339" y="81"/>
                    <a:pt x="327" y="92"/>
                  </a:cubicBezTo>
                  <a:cubicBezTo>
                    <a:pt x="315" y="107"/>
                    <a:pt x="304" y="117"/>
                    <a:pt x="304" y="117"/>
                  </a:cubicBezTo>
                  <a:cubicBezTo>
                    <a:pt x="224" y="136"/>
                    <a:pt x="164" y="133"/>
                    <a:pt x="164" y="133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83" y="172"/>
                    <a:pt x="83" y="172"/>
                    <a:pt x="83" y="172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98" y="184"/>
                    <a:pt x="79" y="191"/>
                    <a:pt x="78" y="202"/>
                  </a:cubicBezTo>
                  <a:cubicBezTo>
                    <a:pt x="82" y="210"/>
                    <a:pt x="88" y="233"/>
                    <a:pt x="88" y="237"/>
                  </a:cubicBezTo>
                  <a:cubicBezTo>
                    <a:pt x="88" y="241"/>
                    <a:pt x="72" y="251"/>
                    <a:pt x="76" y="259"/>
                  </a:cubicBezTo>
                  <a:cubicBezTo>
                    <a:pt x="83" y="263"/>
                    <a:pt x="111" y="314"/>
                    <a:pt x="99" y="318"/>
                  </a:cubicBezTo>
                  <a:cubicBezTo>
                    <a:pt x="91" y="325"/>
                    <a:pt x="73" y="320"/>
                    <a:pt x="77" y="313"/>
                  </a:cubicBezTo>
                  <a:cubicBezTo>
                    <a:pt x="81" y="302"/>
                    <a:pt x="85" y="290"/>
                    <a:pt x="85" y="290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75" y="267"/>
                    <a:pt x="49" y="262"/>
                    <a:pt x="42" y="261"/>
                  </a:cubicBezTo>
                  <a:cubicBezTo>
                    <a:pt x="38" y="261"/>
                    <a:pt x="34" y="265"/>
                    <a:pt x="30" y="269"/>
                  </a:cubicBezTo>
                  <a:cubicBezTo>
                    <a:pt x="33" y="284"/>
                    <a:pt x="32" y="311"/>
                    <a:pt x="39" y="322"/>
                  </a:cubicBezTo>
                  <a:cubicBezTo>
                    <a:pt x="49" y="346"/>
                    <a:pt x="41" y="368"/>
                    <a:pt x="36" y="39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4" name="Freeform 585">
              <a:extLst>
                <a:ext uri="{FF2B5EF4-FFF2-40B4-BE49-F238E27FC236}">
                  <a16:creationId xmlns:a16="http://schemas.microsoft.com/office/drawing/2014/main" id="{3CA17D69-0C0A-4A14-9285-28A2F01F6109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7667" y="4180451"/>
              <a:ext cx="0" cy="159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5" name="Freeform 586">
              <a:extLst>
                <a:ext uri="{FF2B5EF4-FFF2-40B4-BE49-F238E27FC236}">
                  <a16:creationId xmlns:a16="http://schemas.microsoft.com/office/drawing/2014/main" id="{EB9D154A-F1ED-43EE-BFEA-4B15BC553F05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1844" y="4087953"/>
              <a:ext cx="0" cy="3190"/>
            </a:xfrm>
            <a:custGeom>
              <a:avLst/>
              <a:gdLst>
                <a:gd name="T0" fmla="*/ 0 h 5"/>
                <a:gd name="T1" fmla="*/ 5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6" name="Freeform 587">
              <a:extLst>
                <a:ext uri="{FF2B5EF4-FFF2-40B4-BE49-F238E27FC236}">
                  <a16:creationId xmlns:a16="http://schemas.microsoft.com/office/drawing/2014/main" id="{DDCE8152-791C-4D41-AF95-E6195A33504E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0250" y="4078384"/>
              <a:ext cx="1595" cy="9569"/>
            </a:xfrm>
            <a:custGeom>
              <a:avLst/>
              <a:gdLst>
                <a:gd name="T0" fmla="*/ 0 w 5"/>
                <a:gd name="T1" fmla="*/ 0 h 19"/>
                <a:gd name="T2" fmla="*/ 5 w 5"/>
                <a:gd name="T3" fmla="*/ 19 h 19"/>
                <a:gd name="T4" fmla="*/ 0 w 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cubicBezTo>
                    <a:pt x="2" y="6"/>
                    <a:pt x="4" y="12"/>
                    <a:pt x="5" y="19"/>
                  </a:cubicBezTo>
                  <a:cubicBezTo>
                    <a:pt x="4" y="12"/>
                    <a:pt x="3" y="6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7" name="Freeform 588">
              <a:extLst>
                <a:ext uri="{FF2B5EF4-FFF2-40B4-BE49-F238E27FC236}">
                  <a16:creationId xmlns:a16="http://schemas.microsoft.com/office/drawing/2014/main" id="{CCDD24C4-C7A0-4681-B7A9-4AECE6A092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43052" y="3459604"/>
              <a:ext cx="409869" cy="317364"/>
            </a:xfrm>
            <a:custGeom>
              <a:avLst/>
              <a:gdLst>
                <a:gd name="T0" fmla="*/ 25 w 774"/>
                <a:gd name="T1" fmla="*/ 234 h 599"/>
                <a:gd name="T2" fmla="*/ 33 w 774"/>
                <a:gd name="T3" fmla="*/ 307 h 599"/>
                <a:gd name="T4" fmla="*/ 73 w 774"/>
                <a:gd name="T5" fmla="*/ 339 h 599"/>
                <a:gd name="T6" fmla="*/ 155 w 774"/>
                <a:gd name="T7" fmla="*/ 355 h 599"/>
                <a:gd name="T8" fmla="*/ 229 w 774"/>
                <a:gd name="T9" fmla="*/ 358 h 599"/>
                <a:gd name="T10" fmla="*/ 247 w 774"/>
                <a:gd name="T11" fmla="*/ 459 h 599"/>
                <a:gd name="T12" fmla="*/ 288 w 774"/>
                <a:gd name="T13" fmla="*/ 499 h 599"/>
                <a:gd name="T14" fmla="*/ 366 w 774"/>
                <a:gd name="T15" fmla="*/ 586 h 599"/>
                <a:gd name="T16" fmla="*/ 425 w 774"/>
                <a:gd name="T17" fmla="*/ 582 h 599"/>
                <a:gd name="T18" fmla="*/ 499 w 774"/>
                <a:gd name="T19" fmla="*/ 597 h 599"/>
                <a:gd name="T20" fmla="*/ 547 w 774"/>
                <a:gd name="T21" fmla="*/ 526 h 599"/>
                <a:gd name="T22" fmla="*/ 635 w 774"/>
                <a:gd name="T23" fmla="*/ 489 h 599"/>
                <a:gd name="T24" fmla="*/ 643 w 774"/>
                <a:gd name="T25" fmla="*/ 470 h 599"/>
                <a:gd name="T26" fmla="*/ 691 w 774"/>
                <a:gd name="T27" fmla="*/ 319 h 599"/>
                <a:gd name="T28" fmla="*/ 758 w 774"/>
                <a:gd name="T29" fmla="*/ 246 h 599"/>
                <a:gd name="T30" fmla="*/ 728 w 774"/>
                <a:gd name="T31" fmla="*/ 183 h 599"/>
                <a:gd name="T32" fmla="*/ 693 w 774"/>
                <a:gd name="T33" fmla="*/ 128 h 599"/>
                <a:gd name="T34" fmla="*/ 654 w 774"/>
                <a:gd name="T35" fmla="*/ 76 h 599"/>
                <a:gd name="T36" fmla="*/ 524 w 774"/>
                <a:gd name="T37" fmla="*/ 51 h 599"/>
                <a:gd name="T38" fmla="*/ 462 w 774"/>
                <a:gd name="T39" fmla="*/ 18 h 599"/>
                <a:gd name="T40" fmla="*/ 424 w 774"/>
                <a:gd name="T41" fmla="*/ 39 h 599"/>
                <a:gd name="T42" fmla="*/ 334 w 774"/>
                <a:gd name="T43" fmla="*/ 31 h 599"/>
                <a:gd name="T44" fmla="*/ 274 w 774"/>
                <a:gd name="T45" fmla="*/ 35 h 599"/>
                <a:gd name="T46" fmla="*/ 248 w 774"/>
                <a:gd name="T47" fmla="*/ 30 h 599"/>
                <a:gd name="T48" fmla="*/ 192 w 774"/>
                <a:gd name="T49" fmla="*/ 39 h 599"/>
                <a:gd name="T50" fmla="*/ 101 w 774"/>
                <a:gd name="T51" fmla="*/ 54 h 599"/>
                <a:gd name="T52" fmla="*/ 23 w 774"/>
                <a:gd name="T53" fmla="*/ 123 h 599"/>
                <a:gd name="T54" fmla="*/ 0 w 774"/>
                <a:gd name="T55" fmla="*/ 133 h 599"/>
                <a:gd name="T56" fmla="*/ 14 w 774"/>
                <a:gd name="T57" fmla="*/ 237 h 599"/>
                <a:gd name="T58" fmla="*/ 15 w 774"/>
                <a:gd name="T59" fmla="*/ 310 h 599"/>
                <a:gd name="T60" fmla="*/ 293 w 774"/>
                <a:gd name="T61" fmla="*/ 284 h 599"/>
                <a:gd name="T62" fmla="*/ 404 w 774"/>
                <a:gd name="T63" fmla="*/ 237 h 599"/>
                <a:gd name="T64" fmla="*/ 436 w 774"/>
                <a:gd name="T65" fmla="*/ 208 h 599"/>
                <a:gd name="T66" fmla="*/ 368 w 774"/>
                <a:gd name="T67" fmla="*/ 290 h 599"/>
                <a:gd name="T68" fmla="*/ 435 w 774"/>
                <a:gd name="T69" fmla="*/ 299 h 599"/>
                <a:gd name="T70" fmla="*/ 462 w 774"/>
                <a:gd name="T71" fmla="*/ 233 h 599"/>
                <a:gd name="T72" fmla="*/ 505 w 774"/>
                <a:gd name="T73" fmla="*/ 232 h 599"/>
                <a:gd name="T74" fmla="*/ 563 w 774"/>
                <a:gd name="T75" fmla="*/ 265 h 599"/>
                <a:gd name="T76" fmla="*/ 670 w 774"/>
                <a:gd name="T77" fmla="*/ 297 h 599"/>
                <a:gd name="T78" fmla="*/ 656 w 774"/>
                <a:gd name="T79" fmla="*/ 411 h 599"/>
                <a:gd name="T80" fmla="*/ 296 w 774"/>
                <a:gd name="T81" fmla="*/ 367 h 599"/>
                <a:gd name="T82" fmla="*/ 334 w 774"/>
                <a:gd name="T83" fmla="*/ 351 h 599"/>
                <a:gd name="T84" fmla="*/ 306 w 774"/>
                <a:gd name="T85" fmla="*/ 351 h 599"/>
                <a:gd name="T86" fmla="*/ 287 w 774"/>
                <a:gd name="T87" fmla="*/ 355 h 599"/>
                <a:gd name="T88" fmla="*/ 287 w 774"/>
                <a:gd name="T89" fmla="*/ 301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4" h="599">
                  <a:moveTo>
                    <a:pt x="23" y="287"/>
                  </a:moveTo>
                  <a:cubicBezTo>
                    <a:pt x="21" y="241"/>
                    <a:pt x="21" y="241"/>
                    <a:pt x="21" y="241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9" y="249"/>
                    <a:pt x="35" y="261"/>
                    <a:pt x="35" y="261"/>
                  </a:cubicBezTo>
                  <a:cubicBezTo>
                    <a:pt x="42" y="292"/>
                    <a:pt x="42" y="292"/>
                    <a:pt x="42" y="292"/>
                  </a:cubicBezTo>
                  <a:cubicBezTo>
                    <a:pt x="33" y="307"/>
                    <a:pt x="33" y="307"/>
                    <a:pt x="33" y="307"/>
                  </a:cubicBezTo>
                  <a:cubicBezTo>
                    <a:pt x="48" y="308"/>
                    <a:pt x="48" y="308"/>
                    <a:pt x="48" y="308"/>
                  </a:cubicBezTo>
                  <a:cubicBezTo>
                    <a:pt x="55" y="323"/>
                    <a:pt x="55" y="323"/>
                    <a:pt x="55" y="323"/>
                  </a:cubicBezTo>
                  <a:cubicBezTo>
                    <a:pt x="73" y="339"/>
                    <a:pt x="73" y="339"/>
                    <a:pt x="73" y="339"/>
                  </a:cubicBezTo>
                  <a:cubicBezTo>
                    <a:pt x="96" y="337"/>
                    <a:pt x="96" y="337"/>
                    <a:pt x="96" y="337"/>
                  </a:cubicBezTo>
                  <a:cubicBezTo>
                    <a:pt x="96" y="337"/>
                    <a:pt x="103" y="341"/>
                    <a:pt x="117" y="349"/>
                  </a:cubicBezTo>
                  <a:cubicBezTo>
                    <a:pt x="132" y="361"/>
                    <a:pt x="155" y="355"/>
                    <a:pt x="155" y="355"/>
                  </a:cubicBezTo>
                  <a:cubicBezTo>
                    <a:pt x="158" y="366"/>
                    <a:pt x="158" y="366"/>
                    <a:pt x="158" y="366"/>
                  </a:cubicBezTo>
                  <a:cubicBezTo>
                    <a:pt x="192" y="357"/>
                    <a:pt x="192" y="357"/>
                    <a:pt x="192" y="357"/>
                  </a:cubicBezTo>
                  <a:cubicBezTo>
                    <a:pt x="229" y="358"/>
                    <a:pt x="229" y="358"/>
                    <a:pt x="229" y="358"/>
                  </a:cubicBezTo>
                  <a:cubicBezTo>
                    <a:pt x="229" y="358"/>
                    <a:pt x="262" y="383"/>
                    <a:pt x="273" y="391"/>
                  </a:cubicBezTo>
                  <a:cubicBezTo>
                    <a:pt x="283" y="403"/>
                    <a:pt x="256" y="421"/>
                    <a:pt x="256" y="421"/>
                  </a:cubicBezTo>
                  <a:cubicBezTo>
                    <a:pt x="256" y="421"/>
                    <a:pt x="248" y="436"/>
                    <a:pt x="247" y="459"/>
                  </a:cubicBezTo>
                  <a:cubicBezTo>
                    <a:pt x="242" y="485"/>
                    <a:pt x="267" y="513"/>
                    <a:pt x="267" y="513"/>
                  </a:cubicBezTo>
                  <a:cubicBezTo>
                    <a:pt x="272" y="514"/>
                    <a:pt x="272" y="514"/>
                    <a:pt x="272" y="514"/>
                  </a:cubicBezTo>
                  <a:cubicBezTo>
                    <a:pt x="272" y="514"/>
                    <a:pt x="276" y="496"/>
                    <a:pt x="288" y="499"/>
                  </a:cubicBezTo>
                  <a:cubicBezTo>
                    <a:pt x="300" y="502"/>
                    <a:pt x="295" y="518"/>
                    <a:pt x="308" y="521"/>
                  </a:cubicBezTo>
                  <a:cubicBezTo>
                    <a:pt x="322" y="524"/>
                    <a:pt x="351" y="519"/>
                    <a:pt x="366" y="547"/>
                  </a:cubicBezTo>
                  <a:cubicBezTo>
                    <a:pt x="380" y="575"/>
                    <a:pt x="366" y="586"/>
                    <a:pt x="366" y="586"/>
                  </a:cubicBezTo>
                  <a:cubicBezTo>
                    <a:pt x="379" y="599"/>
                    <a:pt x="379" y="599"/>
                    <a:pt x="379" y="599"/>
                  </a:cubicBezTo>
                  <a:cubicBezTo>
                    <a:pt x="420" y="597"/>
                    <a:pt x="420" y="597"/>
                    <a:pt x="420" y="597"/>
                  </a:cubicBezTo>
                  <a:cubicBezTo>
                    <a:pt x="425" y="582"/>
                    <a:pt x="425" y="582"/>
                    <a:pt x="425" y="582"/>
                  </a:cubicBezTo>
                  <a:cubicBezTo>
                    <a:pt x="447" y="591"/>
                    <a:pt x="447" y="591"/>
                    <a:pt x="447" y="591"/>
                  </a:cubicBezTo>
                  <a:cubicBezTo>
                    <a:pt x="473" y="584"/>
                    <a:pt x="473" y="584"/>
                    <a:pt x="473" y="584"/>
                  </a:cubicBezTo>
                  <a:cubicBezTo>
                    <a:pt x="499" y="597"/>
                    <a:pt x="499" y="597"/>
                    <a:pt x="499" y="597"/>
                  </a:cubicBezTo>
                  <a:cubicBezTo>
                    <a:pt x="523" y="567"/>
                    <a:pt x="523" y="567"/>
                    <a:pt x="523" y="567"/>
                  </a:cubicBezTo>
                  <a:cubicBezTo>
                    <a:pt x="523" y="567"/>
                    <a:pt x="537" y="576"/>
                    <a:pt x="553" y="569"/>
                  </a:cubicBezTo>
                  <a:cubicBezTo>
                    <a:pt x="564" y="566"/>
                    <a:pt x="543" y="534"/>
                    <a:pt x="547" y="526"/>
                  </a:cubicBezTo>
                  <a:cubicBezTo>
                    <a:pt x="555" y="515"/>
                    <a:pt x="581" y="528"/>
                    <a:pt x="581" y="528"/>
                  </a:cubicBezTo>
                  <a:cubicBezTo>
                    <a:pt x="597" y="494"/>
                    <a:pt x="597" y="494"/>
                    <a:pt x="597" y="494"/>
                  </a:cubicBezTo>
                  <a:cubicBezTo>
                    <a:pt x="597" y="494"/>
                    <a:pt x="620" y="488"/>
                    <a:pt x="635" y="489"/>
                  </a:cubicBezTo>
                  <a:cubicBezTo>
                    <a:pt x="650" y="486"/>
                    <a:pt x="634" y="504"/>
                    <a:pt x="645" y="516"/>
                  </a:cubicBezTo>
                  <a:cubicBezTo>
                    <a:pt x="656" y="528"/>
                    <a:pt x="679" y="510"/>
                    <a:pt x="676" y="487"/>
                  </a:cubicBezTo>
                  <a:cubicBezTo>
                    <a:pt x="677" y="468"/>
                    <a:pt x="643" y="470"/>
                    <a:pt x="643" y="470"/>
                  </a:cubicBezTo>
                  <a:cubicBezTo>
                    <a:pt x="657" y="413"/>
                    <a:pt x="657" y="413"/>
                    <a:pt x="657" y="413"/>
                  </a:cubicBezTo>
                  <a:cubicBezTo>
                    <a:pt x="657" y="413"/>
                    <a:pt x="648" y="371"/>
                    <a:pt x="649" y="352"/>
                  </a:cubicBezTo>
                  <a:cubicBezTo>
                    <a:pt x="649" y="336"/>
                    <a:pt x="676" y="322"/>
                    <a:pt x="691" y="319"/>
                  </a:cubicBezTo>
                  <a:cubicBezTo>
                    <a:pt x="707" y="312"/>
                    <a:pt x="704" y="278"/>
                    <a:pt x="704" y="278"/>
                  </a:cubicBezTo>
                  <a:cubicBezTo>
                    <a:pt x="757" y="265"/>
                    <a:pt x="757" y="265"/>
                    <a:pt x="757" y="265"/>
                  </a:cubicBezTo>
                  <a:cubicBezTo>
                    <a:pt x="758" y="246"/>
                    <a:pt x="758" y="246"/>
                    <a:pt x="758" y="246"/>
                  </a:cubicBezTo>
                  <a:cubicBezTo>
                    <a:pt x="758" y="246"/>
                    <a:pt x="774" y="228"/>
                    <a:pt x="771" y="216"/>
                  </a:cubicBezTo>
                  <a:cubicBezTo>
                    <a:pt x="768" y="204"/>
                    <a:pt x="722" y="221"/>
                    <a:pt x="722" y="221"/>
                  </a:cubicBezTo>
                  <a:cubicBezTo>
                    <a:pt x="728" y="183"/>
                    <a:pt x="728" y="183"/>
                    <a:pt x="728" y="183"/>
                  </a:cubicBezTo>
                  <a:cubicBezTo>
                    <a:pt x="736" y="165"/>
                    <a:pt x="736" y="165"/>
                    <a:pt x="736" y="165"/>
                  </a:cubicBezTo>
                  <a:cubicBezTo>
                    <a:pt x="737" y="142"/>
                    <a:pt x="737" y="142"/>
                    <a:pt x="737" y="142"/>
                  </a:cubicBezTo>
                  <a:cubicBezTo>
                    <a:pt x="693" y="128"/>
                    <a:pt x="693" y="128"/>
                    <a:pt x="693" y="128"/>
                  </a:cubicBezTo>
                  <a:cubicBezTo>
                    <a:pt x="690" y="113"/>
                    <a:pt x="690" y="113"/>
                    <a:pt x="690" y="113"/>
                  </a:cubicBezTo>
                  <a:cubicBezTo>
                    <a:pt x="671" y="112"/>
                    <a:pt x="671" y="112"/>
                    <a:pt x="671" y="112"/>
                  </a:cubicBezTo>
                  <a:cubicBezTo>
                    <a:pt x="671" y="112"/>
                    <a:pt x="661" y="88"/>
                    <a:pt x="654" y="76"/>
                  </a:cubicBezTo>
                  <a:cubicBezTo>
                    <a:pt x="643" y="64"/>
                    <a:pt x="595" y="58"/>
                    <a:pt x="595" y="58"/>
                  </a:cubicBezTo>
                  <a:cubicBezTo>
                    <a:pt x="595" y="47"/>
                    <a:pt x="595" y="47"/>
                    <a:pt x="595" y="47"/>
                  </a:cubicBezTo>
                  <a:cubicBezTo>
                    <a:pt x="524" y="51"/>
                    <a:pt x="524" y="51"/>
                    <a:pt x="524" y="51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462" y="18"/>
                    <a:pt x="462" y="18"/>
                    <a:pt x="462" y="18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438" y="43"/>
                    <a:pt x="438" y="43"/>
                    <a:pt x="438" y="43"/>
                  </a:cubicBezTo>
                  <a:cubicBezTo>
                    <a:pt x="424" y="39"/>
                    <a:pt x="424" y="39"/>
                    <a:pt x="424" y="39"/>
                  </a:cubicBezTo>
                  <a:cubicBezTo>
                    <a:pt x="401" y="49"/>
                    <a:pt x="401" y="49"/>
                    <a:pt x="401" y="49"/>
                  </a:cubicBezTo>
                  <a:cubicBezTo>
                    <a:pt x="379" y="33"/>
                    <a:pt x="379" y="33"/>
                    <a:pt x="379" y="33"/>
                  </a:cubicBezTo>
                  <a:cubicBezTo>
                    <a:pt x="334" y="31"/>
                    <a:pt x="334" y="31"/>
                    <a:pt x="334" y="31"/>
                  </a:cubicBezTo>
                  <a:cubicBezTo>
                    <a:pt x="319" y="45"/>
                    <a:pt x="319" y="45"/>
                    <a:pt x="319" y="45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6" y="54"/>
                    <a:pt x="266" y="54"/>
                    <a:pt x="266" y="54"/>
                  </a:cubicBezTo>
                  <a:cubicBezTo>
                    <a:pt x="251" y="53"/>
                    <a:pt x="251" y="53"/>
                    <a:pt x="251" y="53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71" y="60"/>
                    <a:pt x="59" y="75"/>
                  </a:cubicBezTo>
                  <a:cubicBezTo>
                    <a:pt x="43" y="89"/>
                    <a:pt x="23" y="123"/>
                    <a:pt x="23" y="123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9" y="183"/>
                    <a:pt x="12" y="199"/>
                  </a:cubicBezTo>
                  <a:cubicBezTo>
                    <a:pt x="12" y="206"/>
                    <a:pt x="15" y="214"/>
                    <a:pt x="19" y="222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6" y="279"/>
                    <a:pt x="16" y="279"/>
                    <a:pt x="16" y="279"/>
                  </a:cubicBezTo>
                  <a:cubicBezTo>
                    <a:pt x="7" y="313"/>
                    <a:pt x="7" y="313"/>
                    <a:pt x="7" y="313"/>
                  </a:cubicBezTo>
                  <a:cubicBezTo>
                    <a:pt x="15" y="310"/>
                    <a:pt x="15" y="310"/>
                    <a:pt x="15" y="310"/>
                  </a:cubicBezTo>
                  <a:lnTo>
                    <a:pt x="23" y="287"/>
                  </a:lnTo>
                  <a:close/>
                  <a:moveTo>
                    <a:pt x="287" y="301"/>
                  </a:moveTo>
                  <a:cubicBezTo>
                    <a:pt x="293" y="284"/>
                    <a:pt x="293" y="284"/>
                    <a:pt x="293" y="284"/>
                  </a:cubicBezTo>
                  <a:cubicBezTo>
                    <a:pt x="354" y="284"/>
                    <a:pt x="354" y="284"/>
                    <a:pt x="354" y="284"/>
                  </a:cubicBezTo>
                  <a:cubicBezTo>
                    <a:pt x="366" y="275"/>
                    <a:pt x="366" y="275"/>
                    <a:pt x="366" y="275"/>
                  </a:cubicBezTo>
                  <a:cubicBezTo>
                    <a:pt x="404" y="237"/>
                    <a:pt x="404" y="237"/>
                    <a:pt x="404" y="237"/>
                  </a:cubicBezTo>
                  <a:cubicBezTo>
                    <a:pt x="423" y="203"/>
                    <a:pt x="423" y="203"/>
                    <a:pt x="423" y="203"/>
                  </a:cubicBezTo>
                  <a:cubicBezTo>
                    <a:pt x="430" y="200"/>
                    <a:pt x="430" y="200"/>
                    <a:pt x="430" y="200"/>
                  </a:cubicBezTo>
                  <a:cubicBezTo>
                    <a:pt x="436" y="208"/>
                    <a:pt x="436" y="208"/>
                    <a:pt x="436" y="208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4" y="238"/>
                    <a:pt x="414" y="238"/>
                    <a:pt x="414" y="238"/>
                  </a:cubicBezTo>
                  <a:cubicBezTo>
                    <a:pt x="368" y="290"/>
                    <a:pt x="368" y="290"/>
                    <a:pt x="368" y="290"/>
                  </a:cubicBezTo>
                  <a:cubicBezTo>
                    <a:pt x="368" y="290"/>
                    <a:pt x="393" y="290"/>
                    <a:pt x="397" y="290"/>
                  </a:cubicBezTo>
                  <a:cubicBezTo>
                    <a:pt x="400" y="291"/>
                    <a:pt x="410" y="295"/>
                    <a:pt x="410" y="295"/>
                  </a:cubicBezTo>
                  <a:cubicBezTo>
                    <a:pt x="435" y="299"/>
                    <a:pt x="435" y="299"/>
                    <a:pt x="435" y="299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1" y="232"/>
                    <a:pt x="451" y="232"/>
                    <a:pt x="451" y="232"/>
                  </a:cubicBezTo>
                  <a:cubicBezTo>
                    <a:pt x="462" y="233"/>
                    <a:pt x="462" y="233"/>
                    <a:pt x="462" y="233"/>
                  </a:cubicBezTo>
                  <a:cubicBezTo>
                    <a:pt x="468" y="216"/>
                    <a:pt x="468" y="216"/>
                    <a:pt x="468" y="216"/>
                  </a:cubicBezTo>
                  <a:cubicBezTo>
                    <a:pt x="484" y="233"/>
                    <a:pt x="484" y="233"/>
                    <a:pt x="484" y="233"/>
                  </a:cubicBezTo>
                  <a:cubicBezTo>
                    <a:pt x="505" y="232"/>
                    <a:pt x="505" y="232"/>
                    <a:pt x="505" y="232"/>
                  </a:cubicBezTo>
                  <a:cubicBezTo>
                    <a:pt x="505" y="232"/>
                    <a:pt x="512" y="236"/>
                    <a:pt x="525" y="245"/>
                  </a:cubicBezTo>
                  <a:cubicBezTo>
                    <a:pt x="538" y="258"/>
                    <a:pt x="560" y="254"/>
                    <a:pt x="560" y="254"/>
                  </a:cubicBezTo>
                  <a:cubicBezTo>
                    <a:pt x="563" y="265"/>
                    <a:pt x="563" y="265"/>
                    <a:pt x="563" y="265"/>
                  </a:cubicBezTo>
                  <a:cubicBezTo>
                    <a:pt x="596" y="258"/>
                    <a:pt x="596" y="258"/>
                    <a:pt x="596" y="258"/>
                  </a:cubicBezTo>
                  <a:cubicBezTo>
                    <a:pt x="632" y="263"/>
                    <a:pt x="632" y="263"/>
                    <a:pt x="632" y="263"/>
                  </a:cubicBezTo>
                  <a:cubicBezTo>
                    <a:pt x="632" y="263"/>
                    <a:pt x="661" y="288"/>
                    <a:pt x="670" y="297"/>
                  </a:cubicBezTo>
                  <a:cubicBezTo>
                    <a:pt x="680" y="309"/>
                    <a:pt x="653" y="324"/>
                    <a:pt x="653" y="324"/>
                  </a:cubicBezTo>
                  <a:cubicBezTo>
                    <a:pt x="653" y="324"/>
                    <a:pt x="644" y="337"/>
                    <a:pt x="641" y="358"/>
                  </a:cubicBezTo>
                  <a:cubicBezTo>
                    <a:pt x="634" y="383"/>
                    <a:pt x="656" y="411"/>
                    <a:pt x="656" y="411"/>
                  </a:cubicBezTo>
                  <a:cubicBezTo>
                    <a:pt x="656" y="411"/>
                    <a:pt x="520" y="426"/>
                    <a:pt x="467" y="419"/>
                  </a:cubicBezTo>
                  <a:cubicBezTo>
                    <a:pt x="423" y="417"/>
                    <a:pt x="311" y="395"/>
                    <a:pt x="282" y="391"/>
                  </a:cubicBezTo>
                  <a:cubicBezTo>
                    <a:pt x="296" y="367"/>
                    <a:pt x="296" y="367"/>
                    <a:pt x="296" y="367"/>
                  </a:cubicBezTo>
                  <a:cubicBezTo>
                    <a:pt x="303" y="372"/>
                    <a:pt x="303" y="372"/>
                    <a:pt x="303" y="372"/>
                  </a:cubicBezTo>
                  <a:cubicBezTo>
                    <a:pt x="334" y="358"/>
                    <a:pt x="334" y="358"/>
                    <a:pt x="334" y="358"/>
                  </a:cubicBezTo>
                  <a:cubicBezTo>
                    <a:pt x="334" y="351"/>
                    <a:pt x="334" y="351"/>
                    <a:pt x="334" y="351"/>
                  </a:cubicBezTo>
                  <a:cubicBezTo>
                    <a:pt x="350" y="345"/>
                    <a:pt x="350" y="345"/>
                    <a:pt x="350" y="345"/>
                  </a:cubicBezTo>
                  <a:cubicBezTo>
                    <a:pt x="325" y="339"/>
                    <a:pt x="325" y="339"/>
                    <a:pt x="325" y="339"/>
                  </a:cubicBezTo>
                  <a:cubicBezTo>
                    <a:pt x="306" y="351"/>
                    <a:pt x="306" y="351"/>
                    <a:pt x="306" y="351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292" y="345"/>
                    <a:pt x="292" y="345"/>
                    <a:pt x="292" y="345"/>
                  </a:cubicBezTo>
                  <a:cubicBezTo>
                    <a:pt x="287" y="355"/>
                    <a:pt x="287" y="355"/>
                    <a:pt x="287" y="355"/>
                  </a:cubicBezTo>
                  <a:cubicBezTo>
                    <a:pt x="280" y="351"/>
                    <a:pt x="280" y="351"/>
                    <a:pt x="280" y="351"/>
                  </a:cubicBezTo>
                  <a:cubicBezTo>
                    <a:pt x="292" y="316"/>
                    <a:pt x="292" y="316"/>
                    <a:pt x="292" y="316"/>
                  </a:cubicBezTo>
                  <a:lnTo>
                    <a:pt x="287" y="30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8" name="Freeform 589">
              <a:extLst>
                <a:ext uri="{FF2B5EF4-FFF2-40B4-BE49-F238E27FC236}">
                  <a16:creationId xmlns:a16="http://schemas.microsoft.com/office/drawing/2014/main" id="{4EF7197C-0E66-43FC-A808-3C68976BF3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7843" y="5446717"/>
              <a:ext cx="44656" cy="38274"/>
            </a:xfrm>
            <a:custGeom>
              <a:avLst/>
              <a:gdLst>
                <a:gd name="T0" fmla="*/ 53 w 85"/>
                <a:gd name="T1" fmla="*/ 5 h 71"/>
                <a:gd name="T2" fmla="*/ 0 w 85"/>
                <a:gd name="T3" fmla="*/ 17 h 71"/>
                <a:gd name="T4" fmla="*/ 3 w 85"/>
                <a:gd name="T5" fmla="*/ 37 h 71"/>
                <a:gd name="T6" fmla="*/ 36 w 85"/>
                <a:gd name="T7" fmla="*/ 42 h 71"/>
                <a:gd name="T8" fmla="*/ 58 w 85"/>
                <a:gd name="T9" fmla="*/ 62 h 71"/>
                <a:gd name="T10" fmla="*/ 80 w 85"/>
                <a:gd name="T11" fmla="*/ 71 h 71"/>
                <a:gd name="T12" fmla="*/ 85 w 85"/>
                <a:gd name="T13" fmla="*/ 48 h 71"/>
                <a:gd name="T14" fmla="*/ 53 w 85"/>
                <a:gd name="T15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71">
                  <a:moveTo>
                    <a:pt x="53" y="5"/>
                  </a:moveTo>
                  <a:cubicBezTo>
                    <a:pt x="35" y="0"/>
                    <a:pt x="0" y="17"/>
                    <a:pt x="0" y="1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2" y="38"/>
                    <a:pt x="36" y="42"/>
                  </a:cubicBezTo>
                  <a:cubicBezTo>
                    <a:pt x="48" y="43"/>
                    <a:pt x="58" y="62"/>
                    <a:pt x="58" y="62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71" y="13"/>
                    <a:pt x="53" y="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9" name="Freeform 590">
              <a:extLst>
                <a:ext uri="{FF2B5EF4-FFF2-40B4-BE49-F238E27FC236}">
                  <a16:creationId xmlns:a16="http://schemas.microsoft.com/office/drawing/2014/main" id="{6AA71955-FE60-43C5-8925-350B84DB71CD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2714" y="5453096"/>
              <a:ext cx="110043" cy="84524"/>
            </a:xfrm>
            <a:custGeom>
              <a:avLst/>
              <a:gdLst>
                <a:gd name="T0" fmla="*/ 159 w 207"/>
                <a:gd name="T1" fmla="*/ 55 h 160"/>
                <a:gd name="T2" fmla="*/ 145 w 207"/>
                <a:gd name="T3" fmla="*/ 32 h 160"/>
                <a:gd name="T4" fmla="*/ 160 w 207"/>
                <a:gd name="T5" fmla="*/ 17 h 160"/>
                <a:gd name="T6" fmla="*/ 149 w 207"/>
                <a:gd name="T7" fmla="*/ 17 h 160"/>
                <a:gd name="T8" fmla="*/ 165 w 207"/>
                <a:gd name="T9" fmla="*/ 2 h 160"/>
                <a:gd name="T10" fmla="*/ 90 w 207"/>
                <a:gd name="T11" fmla="*/ 10 h 160"/>
                <a:gd name="T12" fmla="*/ 39 w 207"/>
                <a:gd name="T13" fmla="*/ 50 h 160"/>
                <a:gd name="T14" fmla="*/ 28 w 207"/>
                <a:gd name="T15" fmla="*/ 45 h 160"/>
                <a:gd name="T16" fmla="*/ 1 w 207"/>
                <a:gd name="T17" fmla="*/ 59 h 160"/>
                <a:gd name="T18" fmla="*/ 0 w 207"/>
                <a:gd name="T19" fmla="*/ 90 h 160"/>
                <a:gd name="T20" fmla="*/ 15 w 207"/>
                <a:gd name="T21" fmla="*/ 83 h 160"/>
                <a:gd name="T22" fmla="*/ 26 w 207"/>
                <a:gd name="T23" fmla="*/ 103 h 160"/>
                <a:gd name="T24" fmla="*/ 53 w 207"/>
                <a:gd name="T25" fmla="*/ 85 h 160"/>
                <a:gd name="T26" fmla="*/ 69 w 207"/>
                <a:gd name="T27" fmla="*/ 124 h 160"/>
                <a:gd name="T28" fmla="*/ 103 w 207"/>
                <a:gd name="T29" fmla="*/ 137 h 160"/>
                <a:gd name="T30" fmla="*/ 113 w 207"/>
                <a:gd name="T31" fmla="*/ 160 h 160"/>
                <a:gd name="T32" fmla="*/ 132 w 207"/>
                <a:gd name="T33" fmla="*/ 154 h 160"/>
                <a:gd name="T34" fmla="*/ 151 w 207"/>
                <a:gd name="T35" fmla="*/ 143 h 160"/>
                <a:gd name="T36" fmla="*/ 163 w 207"/>
                <a:gd name="T37" fmla="*/ 117 h 160"/>
                <a:gd name="T38" fmla="*/ 191 w 207"/>
                <a:gd name="T39" fmla="*/ 91 h 160"/>
                <a:gd name="T40" fmla="*/ 187 w 207"/>
                <a:gd name="T41" fmla="*/ 87 h 160"/>
                <a:gd name="T42" fmla="*/ 195 w 207"/>
                <a:gd name="T43" fmla="*/ 88 h 160"/>
                <a:gd name="T44" fmla="*/ 207 w 207"/>
                <a:gd name="T45" fmla="*/ 62 h 160"/>
                <a:gd name="T46" fmla="*/ 186 w 207"/>
                <a:gd name="T47" fmla="*/ 41 h 160"/>
                <a:gd name="T48" fmla="*/ 159 w 207"/>
                <a:gd name="T49" fmla="*/ 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160">
                  <a:moveTo>
                    <a:pt x="159" y="55"/>
                  </a:moveTo>
                  <a:cubicBezTo>
                    <a:pt x="148" y="51"/>
                    <a:pt x="145" y="32"/>
                    <a:pt x="145" y="32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5" y="2"/>
                    <a:pt x="128" y="0"/>
                    <a:pt x="90" y="10"/>
                  </a:cubicBezTo>
                  <a:cubicBezTo>
                    <a:pt x="55" y="24"/>
                    <a:pt x="39" y="50"/>
                    <a:pt x="39" y="50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22" y="102"/>
                    <a:pt x="26" y="103"/>
                  </a:cubicBezTo>
                  <a:cubicBezTo>
                    <a:pt x="33" y="103"/>
                    <a:pt x="38" y="84"/>
                    <a:pt x="53" y="85"/>
                  </a:cubicBezTo>
                  <a:cubicBezTo>
                    <a:pt x="71" y="90"/>
                    <a:pt x="59" y="104"/>
                    <a:pt x="69" y="124"/>
                  </a:cubicBezTo>
                  <a:cubicBezTo>
                    <a:pt x="84" y="144"/>
                    <a:pt x="103" y="137"/>
                    <a:pt x="103" y="137"/>
                  </a:cubicBezTo>
                  <a:cubicBezTo>
                    <a:pt x="113" y="160"/>
                    <a:pt x="113" y="160"/>
                    <a:pt x="113" y="160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9" y="150"/>
                    <a:pt x="151" y="143"/>
                  </a:cubicBezTo>
                  <a:cubicBezTo>
                    <a:pt x="162" y="136"/>
                    <a:pt x="163" y="117"/>
                    <a:pt x="163" y="117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74" y="56"/>
                    <a:pt x="159" y="5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0" name="Freeform 591">
              <a:extLst>
                <a:ext uri="{FF2B5EF4-FFF2-40B4-BE49-F238E27FC236}">
                  <a16:creationId xmlns:a16="http://schemas.microsoft.com/office/drawing/2014/main" id="{6F4F5B35-EEC8-4486-BA52-5CB9CB5F955F}"/>
                </a:ext>
              </a:extLst>
            </p:cNvPr>
            <p:cNvSpPr>
              <a:spLocks/>
            </p:cNvSpPr>
            <p:nvPr/>
          </p:nvSpPr>
          <p:spPr bwMode="gray">
            <a:xfrm>
              <a:off x="3743493" y="4780093"/>
              <a:ext cx="1119564" cy="987178"/>
            </a:xfrm>
            <a:custGeom>
              <a:avLst/>
              <a:gdLst>
                <a:gd name="T0" fmla="*/ 1900 w 2115"/>
                <a:gd name="T1" fmla="*/ 699 h 1868"/>
                <a:gd name="T2" fmla="*/ 1846 w 2115"/>
                <a:gd name="T3" fmla="*/ 650 h 1868"/>
                <a:gd name="T4" fmla="*/ 1788 w 2115"/>
                <a:gd name="T5" fmla="*/ 642 h 1868"/>
                <a:gd name="T6" fmla="*/ 1738 w 2115"/>
                <a:gd name="T7" fmla="*/ 565 h 1868"/>
                <a:gd name="T8" fmla="*/ 1614 w 2115"/>
                <a:gd name="T9" fmla="*/ 570 h 1868"/>
                <a:gd name="T10" fmla="*/ 1490 w 2115"/>
                <a:gd name="T11" fmla="*/ 511 h 1868"/>
                <a:gd name="T12" fmla="*/ 1424 w 2115"/>
                <a:gd name="T13" fmla="*/ 470 h 1868"/>
                <a:gd name="T14" fmla="*/ 1345 w 2115"/>
                <a:gd name="T15" fmla="*/ 405 h 1868"/>
                <a:gd name="T16" fmla="*/ 1298 w 2115"/>
                <a:gd name="T17" fmla="*/ 353 h 1868"/>
                <a:gd name="T18" fmla="*/ 1044 w 2115"/>
                <a:gd name="T19" fmla="*/ 272 h 1868"/>
                <a:gd name="T20" fmla="*/ 971 w 2115"/>
                <a:gd name="T21" fmla="*/ 241 h 1868"/>
                <a:gd name="T22" fmla="*/ 647 w 2115"/>
                <a:gd name="T23" fmla="*/ 115 h 1868"/>
                <a:gd name="T24" fmla="*/ 435 w 2115"/>
                <a:gd name="T25" fmla="*/ 97 h 1868"/>
                <a:gd name="T26" fmla="*/ 360 w 2115"/>
                <a:gd name="T27" fmla="*/ 17 h 1868"/>
                <a:gd name="T28" fmla="*/ 289 w 2115"/>
                <a:gd name="T29" fmla="*/ 14 h 1868"/>
                <a:gd name="T30" fmla="*/ 241 w 2115"/>
                <a:gd name="T31" fmla="*/ 80 h 1868"/>
                <a:gd name="T32" fmla="*/ 69 w 2115"/>
                <a:gd name="T33" fmla="*/ 65 h 1868"/>
                <a:gd name="T34" fmla="*/ 61 w 2115"/>
                <a:gd name="T35" fmla="*/ 160 h 1868"/>
                <a:gd name="T36" fmla="*/ 63 w 2115"/>
                <a:gd name="T37" fmla="*/ 213 h 1868"/>
                <a:gd name="T38" fmla="*/ 69 w 2115"/>
                <a:gd name="T39" fmla="*/ 229 h 1868"/>
                <a:gd name="T40" fmla="*/ 67 w 2115"/>
                <a:gd name="T41" fmla="*/ 283 h 1868"/>
                <a:gd name="T42" fmla="*/ 54 w 2115"/>
                <a:gd name="T43" fmla="*/ 316 h 1868"/>
                <a:gd name="T44" fmla="*/ 139 w 2115"/>
                <a:gd name="T45" fmla="*/ 351 h 1868"/>
                <a:gd name="T46" fmla="*/ 150 w 2115"/>
                <a:gd name="T47" fmla="*/ 420 h 1868"/>
                <a:gd name="T48" fmla="*/ 269 w 2115"/>
                <a:gd name="T49" fmla="*/ 441 h 1868"/>
                <a:gd name="T50" fmla="*/ 396 w 2115"/>
                <a:gd name="T51" fmla="*/ 451 h 1868"/>
                <a:gd name="T52" fmla="*/ 462 w 2115"/>
                <a:gd name="T53" fmla="*/ 558 h 1868"/>
                <a:gd name="T54" fmla="*/ 311 w 2115"/>
                <a:gd name="T55" fmla="*/ 661 h 1868"/>
                <a:gd name="T56" fmla="*/ 246 w 2115"/>
                <a:gd name="T57" fmla="*/ 853 h 1868"/>
                <a:gd name="T58" fmla="*/ 119 w 2115"/>
                <a:gd name="T59" fmla="*/ 939 h 1868"/>
                <a:gd name="T60" fmla="*/ 190 w 2115"/>
                <a:gd name="T61" fmla="*/ 1103 h 1868"/>
                <a:gd name="T62" fmla="*/ 144 w 2115"/>
                <a:gd name="T63" fmla="*/ 1296 h 1868"/>
                <a:gd name="T64" fmla="*/ 24 w 2115"/>
                <a:gd name="T65" fmla="*/ 1390 h 1868"/>
                <a:gd name="T66" fmla="*/ 73 w 2115"/>
                <a:gd name="T67" fmla="*/ 1534 h 1868"/>
                <a:gd name="T68" fmla="*/ 131 w 2115"/>
                <a:gd name="T69" fmla="*/ 1578 h 1868"/>
                <a:gd name="T70" fmla="*/ 152 w 2115"/>
                <a:gd name="T71" fmla="*/ 1686 h 1868"/>
                <a:gd name="T72" fmla="*/ 176 w 2115"/>
                <a:gd name="T73" fmla="*/ 1730 h 1868"/>
                <a:gd name="T74" fmla="*/ 231 w 2115"/>
                <a:gd name="T75" fmla="*/ 1839 h 1868"/>
                <a:gd name="T76" fmla="*/ 302 w 2115"/>
                <a:gd name="T77" fmla="*/ 1843 h 1868"/>
                <a:gd name="T78" fmla="*/ 512 w 2115"/>
                <a:gd name="T79" fmla="*/ 1765 h 1868"/>
                <a:gd name="T80" fmla="*/ 819 w 2115"/>
                <a:gd name="T81" fmla="*/ 1833 h 1868"/>
                <a:gd name="T82" fmla="*/ 988 w 2115"/>
                <a:gd name="T83" fmla="*/ 1810 h 1868"/>
                <a:gd name="T84" fmla="*/ 1147 w 2115"/>
                <a:gd name="T85" fmla="*/ 1707 h 1868"/>
                <a:gd name="T86" fmla="*/ 1222 w 2115"/>
                <a:gd name="T87" fmla="*/ 1688 h 1868"/>
                <a:gd name="T88" fmla="*/ 1287 w 2115"/>
                <a:gd name="T89" fmla="*/ 1572 h 1868"/>
                <a:gd name="T90" fmla="*/ 1434 w 2115"/>
                <a:gd name="T91" fmla="*/ 1468 h 1868"/>
                <a:gd name="T92" fmla="*/ 1460 w 2115"/>
                <a:gd name="T93" fmla="*/ 1160 h 1868"/>
                <a:gd name="T94" fmla="*/ 1592 w 2115"/>
                <a:gd name="T95" fmla="*/ 1059 h 1868"/>
                <a:gd name="T96" fmla="*/ 1634 w 2115"/>
                <a:gd name="T97" fmla="*/ 1042 h 1868"/>
                <a:gd name="T98" fmla="*/ 1784 w 2115"/>
                <a:gd name="T99" fmla="*/ 946 h 1868"/>
                <a:gd name="T100" fmla="*/ 2077 w 2115"/>
                <a:gd name="T101" fmla="*/ 761 h 1868"/>
                <a:gd name="T102" fmla="*/ 2068 w 2115"/>
                <a:gd name="T103" fmla="*/ 707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5" h="1868">
                  <a:moveTo>
                    <a:pt x="2043" y="686"/>
                  </a:moveTo>
                  <a:cubicBezTo>
                    <a:pt x="2017" y="681"/>
                    <a:pt x="2004" y="715"/>
                    <a:pt x="1997" y="715"/>
                  </a:cubicBezTo>
                  <a:cubicBezTo>
                    <a:pt x="1978" y="714"/>
                    <a:pt x="1978" y="714"/>
                    <a:pt x="1978" y="714"/>
                  </a:cubicBezTo>
                  <a:cubicBezTo>
                    <a:pt x="1978" y="714"/>
                    <a:pt x="1967" y="706"/>
                    <a:pt x="1957" y="690"/>
                  </a:cubicBezTo>
                  <a:cubicBezTo>
                    <a:pt x="1942" y="674"/>
                    <a:pt x="1915" y="699"/>
                    <a:pt x="1900" y="699"/>
                  </a:cubicBezTo>
                  <a:cubicBezTo>
                    <a:pt x="1885" y="698"/>
                    <a:pt x="1882" y="683"/>
                    <a:pt x="1882" y="683"/>
                  </a:cubicBezTo>
                  <a:cubicBezTo>
                    <a:pt x="1882" y="683"/>
                    <a:pt x="1891" y="660"/>
                    <a:pt x="1891" y="656"/>
                  </a:cubicBezTo>
                  <a:cubicBezTo>
                    <a:pt x="1891" y="652"/>
                    <a:pt x="1868" y="667"/>
                    <a:pt x="1868" y="667"/>
                  </a:cubicBezTo>
                  <a:cubicBezTo>
                    <a:pt x="1846" y="650"/>
                    <a:pt x="1846" y="650"/>
                    <a:pt x="1846" y="650"/>
                  </a:cubicBezTo>
                  <a:cubicBezTo>
                    <a:pt x="1846" y="650"/>
                    <a:pt x="1846" y="650"/>
                    <a:pt x="1846" y="650"/>
                  </a:cubicBezTo>
                  <a:cubicBezTo>
                    <a:pt x="1846" y="650"/>
                    <a:pt x="1835" y="661"/>
                    <a:pt x="1831" y="661"/>
                  </a:cubicBezTo>
                  <a:cubicBezTo>
                    <a:pt x="1826" y="662"/>
                    <a:pt x="1822" y="657"/>
                    <a:pt x="1822" y="657"/>
                  </a:cubicBezTo>
                  <a:cubicBezTo>
                    <a:pt x="1807" y="669"/>
                    <a:pt x="1807" y="669"/>
                    <a:pt x="1807" y="669"/>
                  </a:cubicBezTo>
                  <a:cubicBezTo>
                    <a:pt x="1799" y="652"/>
                    <a:pt x="1799" y="652"/>
                    <a:pt x="1799" y="652"/>
                  </a:cubicBezTo>
                  <a:cubicBezTo>
                    <a:pt x="1788" y="642"/>
                    <a:pt x="1788" y="642"/>
                    <a:pt x="1788" y="642"/>
                  </a:cubicBezTo>
                  <a:cubicBezTo>
                    <a:pt x="1799" y="629"/>
                    <a:pt x="1799" y="629"/>
                    <a:pt x="1799" y="629"/>
                  </a:cubicBezTo>
                  <a:cubicBezTo>
                    <a:pt x="1807" y="614"/>
                    <a:pt x="1807" y="614"/>
                    <a:pt x="1807" y="614"/>
                  </a:cubicBezTo>
                  <a:cubicBezTo>
                    <a:pt x="1807" y="614"/>
                    <a:pt x="1804" y="599"/>
                    <a:pt x="1793" y="590"/>
                  </a:cubicBezTo>
                  <a:cubicBezTo>
                    <a:pt x="1785" y="586"/>
                    <a:pt x="1759" y="593"/>
                    <a:pt x="1759" y="593"/>
                  </a:cubicBezTo>
                  <a:cubicBezTo>
                    <a:pt x="1759" y="593"/>
                    <a:pt x="1741" y="569"/>
                    <a:pt x="1738" y="565"/>
                  </a:cubicBezTo>
                  <a:cubicBezTo>
                    <a:pt x="1734" y="557"/>
                    <a:pt x="1716" y="560"/>
                    <a:pt x="1716" y="560"/>
                  </a:cubicBezTo>
                  <a:cubicBezTo>
                    <a:pt x="1716" y="560"/>
                    <a:pt x="1701" y="544"/>
                    <a:pt x="1683" y="543"/>
                  </a:cubicBezTo>
                  <a:cubicBezTo>
                    <a:pt x="1664" y="542"/>
                    <a:pt x="1681" y="570"/>
                    <a:pt x="1666" y="577"/>
                  </a:cubicBezTo>
                  <a:cubicBezTo>
                    <a:pt x="1647" y="587"/>
                    <a:pt x="1626" y="556"/>
                    <a:pt x="1626" y="556"/>
                  </a:cubicBezTo>
                  <a:cubicBezTo>
                    <a:pt x="1626" y="556"/>
                    <a:pt x="1622" y="571"/>
                    <a:pt x="1614" y="570"/>
                  </a:cubicBezTo>
                  <a:cubicBezTo>
                    <a:pt x="1610" y="570"/>
                    <a:pt x="1611" y="559"/>
                    <a:pt x="1600" y="551"/>
                  </a:cubicBezTo>
                  <a:cubicBezTo>
                    <a:pt x="1593" y="543"/>
                    <a:pt x="1555" y="556"/>
                    <a:pt x="1555" y="556"/>
                  </a:cubicBezTo>
                  <a:cubicBezTo>
                    <a:pt x="1519" y="512"/>
                    <a:pt x="1519" y="512"/>
                    <a:pt x="1519" y="512"/>
                  </a:cubicBezTo>
                  <a:cubicBezTo>
                    <a:pt x="1493" y="515"/>
                    <a:pt x="1493" y="515"/>
                    <a:pt x="1493" y="515"/>
                  </a:cubicBezTo>
                  <a:cubicBezTo>
                    <a:pt x="1490" y="511"/>
                    <a:pt x="1490" y="511"/>
                    <a:pt x="1490" y="511"/>
                  </a:cubicBezTo>
                  <a:cubicBezTo>
                    <a:pt x="1474" y="522"/>
                    <a:pt x="1474" y="522"/>
                    <a:pt x="1474" y="522"/>
                  </a:cubicBezTo>
                  <a:cubicBezTo>
                    <a:pt x="1453" y="490"/>
                    <a:pt x="1453" y="490"/>
                    <a:pt x="1453" y="490"/>
                  </a:cubicBezTo>
                  <a:cubicBezTo>
                    <a:pt x="1462" y="468"/>
                    <a:pt x="1462" y="468"/>
                    <a:pt x="1462" y="468"/>
                  </a:cubicBezTo>
                  <a:cubicBezTo>
                    <a:pt x="1454" y="463"/>
                    <a:pt x="1454" y="463"/>
                    <a:pt x="1454" y="463"/>
                  </a:cubicBezTo>
                  <a:cubicBezTo>
                    <a:pt x="1424" y="470"/>
                    <a:pt x="1424" y="470"/>
                    <a:pt x="1424" y="470"/>
                  </a:cubicBezTo>
                  <a:cubicBezTo>
                    <a:pt x="1366" y="429"/>
                    <a:pt x="1366" y="429"/>
                    <a:pt x="1366" y="429"/>
                  </a:cubicBezTo>
                  <a:cubicBezTo>
                    <a:pt x="1367" y="413"/>
                    <a:pt x="1367" y="413"/>
                    <a:pt x="1367" y="413"/>
                  </a:cubicBezTo>
                  <a:cubicBezTo>
                    <a:pt x="1347" y="435"/>
                    <a:pt x="1347" y="435"/>
                    <a:pt x="1347" y="435"/>
                  </a:cubicBezTo>
                  <a:cubicBezTo>
                    <a:pt x="1347" y="435"/>
                    <a:pt x="1336" y="431"/>
                    <a:pt x="1329" y="419"/>
                  </a:cubicBezTo>
                  <a:cubicBezTo>
                    <a:pt x="1322" y="411"/>
                    <a:pt x="1333" y="408"/>
                    <a:pt x="1345" y="405"/>
                  </a:cubicBezTo>
                  <a:cubicBezTo>
                    <a:pt x="1356" y="405"/>
                    <a:pt x="1354" y="374"/>
                    <a:pt x="1354" y="374"/>
                  </a:cubicBezTo>
                  <a:cubicBezTo>
                    <a:pt x="1335" y="366"/>
                    <a:pt x="1335" y="366"/>
                    <a:pt x="1335" y="366"/>
                  </a:cubicBezTo>
                  <a:cubicBezTo>
                    <a:pt x="1335" y="366"/>
                    <a:pt x="1324" y="373"/>
                    <a:pt x="1316" y="369"/>
                  </a:cubicBezTo>
                  <a:cubicBezTo>
                    <a:pt x="1309" y="365"/>
                    <a:pt x="1313" y="353"/>
                    <a:pt x="1313" y="353"/>
                  </a:cubicBezTo>
                  <a:cubicBezTo>
                    <a:pt x="1298" y="353"/>
                    <a:pt x="1298" y="353"/>
                    <a:pt x="1298" y="353"/>
                  </a:cubicBezTo>
                  <a:cubicBezTo>
                    <a:pt x="1298" y="353"/>
                    <a:pt x="1288" y="337"/>
                    <a:pt x="1292" y="337"/>
                  </a:cubicBezTo>
                  <a:cubicBezTo>
                    <a:pt x="1213" y="341"/>
                    <a:pt x="1213" y="341"/>
                    <a:pt x="1213" y="341"/>
                  </a:cubicBezTo>
                  <a:cubicBezTo>
                    <a:pt x="1213" y="341"/>
                    <a:pt x="1141" y="288"/>
                    <a:pt x="1114" y="287"/>
                  </a:cubicBezTo>
                  <a:cubicBezTo>
                    <a:pt x="1092" y="289"/>
                    <a:pt x="1080" y="304"/>
                    <a:pt x="1080" y="304"/>
                  </a:cubicBezTo>
                  <a:cubicBezTo>
                    <a:pt x="1044" y="272"/>
                    <a:pt x="1044" y="272"/>
                    <a:pt x="1044" y="272"/>
                  </a:cubicBezTo>
                  <a:cubicBezTo>
                    <a:pt x="1022" y="271"/>
                    <a:pt x="1022" y="271"/>
                    <a:pt x="1022" y="271"/>
                  </a:cubicBezTo>
                  <a:cubicBezTo>
                    <a:pt x="1026" y="256"/>
                    <a:pt x="1026" y="256"/>
                    <a:pt x="1026" y="256"/>
                  </a:cubicBezTo>
                  <a:cubicBezTo>
                    <a:pt x="1008" y="243"/>
                    <a:pt x="1008" y="243"/>
                    <a:pt x="1008" y="243"/>
                  </a:cubicBezTo>
                  <a:cubicBezTo>
                    <a:pt x="959" y="252"/>
                    <a:pt x="959" y="252"/>
                    <a:pt x="959" y="252"/>
                  </a:cubicBezTo>
                  <a:cubicBezTo>
                    <a:pt x="971" y="241"/>
                    <a:pt x="971" y="241"/>
                    <a:pt x="971" y="241"/>
                  </a:cubicBezTo>
                  <a:cubicBezTo>
                    <a:pt x="960" y="233"/>
                    <a:pt x="960" y="233"/>
                    <a:pt x="960" y="233"/>
                  </a:cubicBezTo>
                  <a:cubicBezTo>
                    <a:pt x="851" y="236"/>
                    <a:pt x="851" y="236"/>
                    <a:pt x="851" y="236"/>
                  </a:cubicBezTo>
                  <a:cubicBezTo>
                    <a:pt x="734" y="169"/>
                    <a:pt x="734" y="169"/>
                    <a:pt x="734" y="169"/>
                  </a:cubicBezTo>
                  <a:cubicBezTo>
                    <a:pt x="668" y="147"/>
                    <a:pt x="668" y="147"/>
                    <a:pt x="668" y="147"/>
                  </a:cubicBezTo>
                  <a:cubicBezTo>
                    <a:pt x="668" y="147"/>
                    <a:pt x="666" y="120"/>
                    <a:pt x="647" y="115"/>
                  </a:cubicBezTo>
                  <a:cubicBezTo>
                    <a:pt x="629" y="110"/>
                    <a:pt x="609" y="125"/>
                    <a:pt x="609" y="125"/>
                  </a:cubicBezTo>
                  <a:cubicBezTo>
                    <a:pt x="580" y="104"/>
                    <a:pt x="580" y="104"/>
                    <a:pt x="580" y="104"/>
                  </a:cubicBezTo>
                  <a:cubicBezTo>
                    <a:pt x="524" y="105"/>
                    <a:pt x="524" y="105"/>
                    <a:pt x="524" y="105"/>
                  </a:cubicBezTo>
                  <a:cubicBezTo>
                    <a:pt x="450" y="79"/>
                    <a:pt x="450" y="79"/>
                    <a:pt x="450" y="79"/>
                  </a:cubicBezTo>
                  <a:cubicBezTo>
                    <a:pt x="435" y="97"/>
                    <a:pt x="435" y="97"/>
                    <a:pt x="435" y="97"/>
                  </a:cubicBezTo>
                  <a:cubicBezTo>
                    <a:pt x="439" y="82"/>
                    <a:pt x="439" y="82"/>
                    <a:pt x="439" y="82"/>
                  </a:cubicBezTo>
                  <a:cubicBezTo>
                    <a:pt x="410" y="69"/>
                    <a:pt x="410" y="69"/>
                    <a:pt x="410" y="69"/>
                  </a:cubicBezTo>
                  <a:cubicBezTo>
                    <a:pt x="410" y="69"/>
                    <a:pt x="396" y="30"/>
                    <a:pt x="385" y="26"/>
                  </a:cubicBezTo>
                  <a:cubicBezTo>
                    <a:pt x="374" y="22"/>
                    <a:pt x="363" y="37"/>
                    <a:pt x="363" y="37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41" y="9"/>
                    <a:pt x="341" y="9"/>
                    <a:pt x="341" y="9"/>
                  </a:cubicBezTo>
                  <a:cubicBezTo>
                    <a:pt x="315" y="15"/>
                    <a:pt x="315" y="15"/>
                    <a:pt x="315" y="1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289" y="14"/>
                    <a:pt x="270" y="13"/>
                    <a:pt x="251" y="24"/>
                  </a:cubicBezTo>
                  <a:cubicBezTo>
                    <a:pt x="235" y="34"/>
                    <a:pt x="242" y="46"/>
                    <a:pt x="242" y="46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41" y="80"/>
                    <a:pt x="241" y="80"/>
                    <a:pt x="241" y="80"/>
                  </a:cubicBezTo>
                  <a:cubicBezTo>
                    <a:pt x="230" y="61"/>
                    <a:pt x="230" y="61"/>
                    <a:pt x="230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1" y="160"/>
                    <a:pt x="61" y="160"/>
                    <a:pt x="61" y="16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4" y="169"/>
                    <a:pt x="94" y="169"/>
                    <a:pt x="94" y="169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00" y="211"/>
                    <a:pt x="100" y="211"/>
                    <a:pt x="100" y="211"/>
                  </a:cubicBezTo>
                  <a:cubicBezTo>
                    <a:pt x="85" y="215"/>
                    <a:pt x="85" y="215"/>
                    <a:pt x="85" y="215"/>
                  </a:cubicBezTo>
                  <a:cubicBezTo>
                    <a:pt x="88" y="234"/>
                    <a:pt x="88" y="234"/>
                    <a:pt x="88" y="23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79" y="256"/>
                    <a:pt x="79" y="256"/>
                    <a:pt x="79" y="256"/>
                  </a:cubicBezTo>
                  <a:cubicBezTo>
                    <a:pt x="105" y="258"/>
                    <a:pt x="105" y="258"/>
                    <a:pt x="105" y="258"/>
                  </a:cubicBezTo>
                  <a:cubicBezTo>
                    <a:pt x="90" y="268"/>
                    <a:pt x="90" y="268"/>
                    <a:pt x="90" y="268"/>
                  </a:cubicBezTo>
                  <a:cubicBezTo>
                    <a:pt x="64" y="267"/>
                    <a:pt x="64" y="267"/>
                    <a:pt x="64" y="267"/>
                  </a:cubicBezTo>
                  <a:cubicBezTo>
                    <a:pt x="67" y="283"/>
                    <a:pt x="67" y="283"/>
                    <a:pt x="67" y="283"/>
                  </a:cubicBezTo>
                  <a:cubicBezTo>
                    <a:pt x="97" y="284"/>
                    <a:pt x="97" y="284"/>
                    <a:pt x="97" y="284"/>
                  </a:cubicBezTo>
                  <a:cubicBezTo>
                    <a:pt x="105" y="277"/>
                    <a:pt x="105" y="277"/>
                    <a:pt x="105" y="277"/>
                  </a:cubicBezTo>
                  <a:cubicBezTo>
                    <a:pt x="108" y="281"/>
                    <a:pt x="108" y="281"/>
                    <a:pt x="108" y="281"/>
                  </a:cubicBezTo>
                  <a:cubicBezTo>
                    <a:pt x="77" y="298"/>
                    <a:pt x="77" y="298"/>
                    <a:pt x="77" y="298"/>
                  </a:cubicBezTo>
                  <a:cubicBezTo>
                    <a:pt x="54" y="316"/>
                    <a:pt x="54" y="316"/>
                    <a:pt x="54" y="316"/>
                  </a:cubicBezTo>
                  <a:cubicBezTo>
                    <a:pt x="40" y="369"/>
                    <a:pt x="40" y="369"/>
                    <a:pt x="40" y="369"/>
                  </a:cubicBezTo>
                  <a:cubicBezTo>
                    <a:pt x="48" y="370"/>
                    <a:pt x="48" y="370"/>
                    <a:pt x="48" y="370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90" y="341"/>
                    <a:pt x="90" y="341"/>
                    <a:pt x="90" y="341"/>
                  </a:cubicBezTo>
                  <a:cubicBezTo>
                    <a:pt x="139" y="351"/>
                    <a:pt x="139" y="351"/>
                    <a:pt x="139" y="351"/>
                  </a:cubicBezTo>
                  <a:cubicBezTo>
                    <a:pt x="173" y="341"/>
                    <a:pt x="173" y="341"/>
                    <a:pt x="173" y="341"/>
                  </a:cubicBezTo>
                  <a:cubicBezTo>
                    <a:pt x="164" y="360"/>
                    <a:pt x="164" y="360"/>
                    <a:pt x="164" y="360"/>
                  </a:cubicBezTo>
                  <a:cubicBezTo>
                    <a:pt x="179" y="364"/>
                    <a:pt x="179" y="364"/>
                    <a:pt x="179" y="364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79" y="376"/>
                    <a:pt x="125" y="396"/>
                    <a:pt x="150" y="420"/>
                  </a:cubicBezTo>
                  <a:cubicBezTo>
                    <a:pt x="179" y="449"/>
                    <a:pt x="192" y="415"/>
                    <a:pt x="192" y="415"/>
                  </a:cubicBezTo>
                  <a:cubicBezTo>
                    <a:pt x="202" y="431"/>
                    <a:pt x="202" y="431"/>
                    <a:pt x="202" y="431"/>
                  </a:cubicBezTo>
                  <a:cubicBezTo>
                    <a:pt x="229" y="424"/>
                    <a:pt x="229" y="424"/>
                    <a:pt x="229" y="424"/>
                  </a:cubicBezTo>
                  <a:cubicBezTo>
                    <a:pt x="250" y="448"/>
                    <a:pt x="250" y="448"/>
                    <a:pt x="250" y="448"/>
                  </a:cubicBezTo>
                  <a:cubicBezTo>
                    <a:pt x="269" y="441"/>
                    <a:pt x="269" y="441"/>
                    <a:pt x="269" y="441"/>
                  </a:cubicBezTo>
                  <a:cubicBezTo>
                    <a:pt x="269" y="441"/>
                    <a:pt x="283" y="465"/>
                    <a:pt x="302" y="458"/>
                  </a:cubicBezTo>
                  <a:cubicBezTo>
                    <a:pt x="325" y="455"/>
                    <a:pt x="318" y="432"/>
                    <a:pt x="329" y="433"/>
                  </a:cubicBezTo>
                  <a:cubicBezTo>
                    <a:pt x="344" y="433"/>
                    <a:pt x="347" y="449"/>
                    <a:pt x="347" y="449"/>
                  </a:cubicBezTo>
                  <a:cubicBezTo>
                    <a:pt x="380" y="462"/>
                    <a:pt x="380" y="462"/>
                    <a:pt x="380" y="462"/>
                  </a:cubicBezTo>
                  <a:cubicBezTo>
                    <a:pt x="396" y="451"/>
                    <a:pt x="396" y="451"/>
                    <a:pt x="396" y="451"/>
                  </a:cubicBezTo>
                  <a:cubicBezTo>
                    <a:pt x="396" y="459"/>
                    <a:pt x="396" y="459"/>
                    <a:pt x="396" y="459"/>
                  </a:cubicBezTo>
                  <a:cubicBezTo>
                    <a:pt x="425" y="468"/>
                    <a:pt x="425" y="468"/>
                    <a:pt x="425" y="468"/>
                  </a:cubicBezTo>
                  <a:cubicBezTo>
                    <a:pt x="416" y="510"/>
                    <a:pt x="416" y="510"/>
                    <a:pt x="416" y="510"/>
                  </a:cubicBezTo>
                  <a:cubicBezTo>
                    <a:pt x="416" y="510"/>
                    <a:pt x="407" y="540"/>
                    <a:pt x="418" y="540"/>
                  </a:cubicBezTo>
                  <a:cubicBezTo>
                    <a:pt x="433" y="541"/>
                    <a:pt x="463" y="542"/>
                    <a:pt x="462" y="558"/>
                  </a:cubicBezTo>
                  <a:cubicBezTo>
                    <a:pt x="457" y="577"/>
                    <a:pt x="430" y="606"/>
                    <a:pt x="430" y="606"/>
                  </a:cubicBezTo>
                  <a:cubicBezTo>
                    <a:pt x="430" y="606"/>
                    <a:pt x="395" y="631"/>
                    <a:pt x="388" y="631"/>
                  </a:cubicBezTo>
                  <a:cubicBezTo>
                    <a:pt x="365" y="630"/>
                    <a:pt x="365" y="630"/>
                    <a:pt x="365" y="630"/>
                  </a:cubicBezTo>
                  <a:cubicBezTo>
                    <a:pt x="338" y="663"/>
                    <a:pt x="338" y="663"/>
                    <a:pt x="338" y="663"/>
                  </a:cubicBezTo>
                  <a:cubicBezTo>
                    <a:pt x="311" y="661"/>
                    <a:pt x="311" y="661"/>
                    <a:pt x="311" y="661"/>
                  </a:cubicBezTo>
                  <a:cubicBezTo>
                    <a:pt x="321" y="704"/>
                    <a:pt x="321" y="704"/>
                    <a:pt x="321" y="704"/>
                  </a:cubicBezTo>
                  <a:cubicBezTo>
                    <a:pt x="287" y="794"/>
                    <a:pt x="287" y="794"/>
                    <a:pt x="287" y="794"/>
                  </a:cubicBezTo>
                  <a:cubicBezTo>
                    <a:pt x="293" y="821"/>
                    <a:pt x="293" y="821"/>
                    <a:pt x="293" y="821"/>
                  </a:cubicBezTo>
                  <a:cubicBezTo>
                    <a:pt x="273" y="839"/>
                    <a:pt x="273" y="839"/>
                    <a:pt x="273" y="839"/>
                  </a:cubicBezTo>
                  <a:cubicBezTo>
                    <a:pt x="273" y="839"/>
                    <a:pt x="247" y="834"/>
                    <a:pt x="246" y="853"/>
                  </a:cubicBezTo>
                  <a:cubicBezTo>
                    <a:pt x="246" y="869"/>
                    <a:pt x="260" y="896"/>
                    <a:pt x="260" y="896"/>
                  </a:cubicBezTo>
                  <a:cubicBezTo>
                    <a:pt x="239" y="933"/>
                    <a:pt x="239" y="933"/>
                    <a:pt x="239" y="933"/>
                  </a:cubicBezTo>
                  <a:cubicBezTo>
                    <a:pt x="228" y="933"/>
                    <a:pt x="228" y="933"/>
                    <a:pt x="228" y="933"/>
                  </a:cubicBezTo>
                  <a:cubicBezTo>
                    <a:pt x="215" y="963"/>
                    <a:pt x="215" y="963"/>
                    <a:pt x="215" y="963"/>
                  </a:cubicBezTo>
                  <a:cubicBezTo>
                    <a:pt x="119" y="939"/>
                    <a:pt x="119" y="939"/>
                    <a:pt x="119" y="939"/>
                  </a:cubicBezTo>
                  <a:cubicBezTo>
                    <a:pt x="139" y="994"/>
                    <a:pt x="139" y="994"/>
                    <a:pt x="139" y="994"/>
                  </a:cubicBezTo>
                  <a:cubicBezTo>
                    <a:pt x="139" y="994"/>
                    <a:pt x="154" y="987"/>
                    <a:pt x="154" y="994"/>
                  </a:cubicBezTo>
                  <a:cubicBezTo>
                    <a:pt x="153" y="1006"/>
                    <a:pt x="142" y="1020"/>
                    <a:pt x="142" y="1020"/>
                  </a:cubicBezTo>
                  <a:cubicBezTo>
                    <a:pt x="161" y="1086"/>
                    <a:pt x="161" y="1086"/>
                    <a:pt x="161" y="1086"/>
                  </a:cubicBezTo>
                  <a:cubicBezTo>
                    <a:pt x="161" y="1086"/>
                    <a:pt x="199" y="1081"/>
                    <a:pt x="190" y="1103"/>
                  </a:cubicBezTo>
                  <a:cubicBezTo>
                    <a:pt x="182" y="1126"/>
                    <a:pt x="154" y="1155"/>
                    <a:pt x="154" y="1155"/>
                  </a:cubicBezTo>
                  <a:cubicBezTo>
                    <a:pt x="116" y="1165"/>
                    <a:pt x="116" y="1165"/>
                    <a:pt x="116" y="1165"/>
                  </a:cubicBezTo>
                  <a:cubicBezTo>
                    <a:pt x="84" y="1224"/>
                    <a:pt x="84" y="1224"/>
                    <a:pt x="84" y="1224"/>
                  </a:cubicBezTo>
                  <a:cubicBezTo>
                    <a:pt x="110" y="1294"/>
                    <a:pt x="110" y="1294"/>
                    <a:pt x="110" y="1294"/>
                  </a:cubicBezTo>
                  <a:cubicBezTo>
                    <a:pt x="144" y="1296"/>
                    <a:pt x="144" y="1296"/>
                    <a:pt x="144" y="1296"/>
                  </a:cubicBezTo>
                  <a:cubicBezTo>
                    <a:pt x="136" y="1307"/>
                    <a:pt x="136" y="1307"/>
                    <a:pt x="136" y="1307"/>
                  </a:cubicBezTo>
                  <a:cubicBezTo>
                    <a:pt x="123" y="1333"/>
                    <a:pt x="123" y="1333"/>
                    <a:pt x="123" y="1333"/>
                  </a:cubicBezTo>
                  <a:cubicBezTo>
                    <a:pt x="71" y="1335"/>
                    <a:pt x="71" y="1335"/>
                    <a:pt x="71" y="1335"/>
                  </a:cubicBezTo>
                  <a:cubicBezTo>
                    <a:pt x="62" y="1361"/>
                    <a:pt x="62" y="1361"/>
                    <a:pt x="62" y="1361"/>
                  </a:cubicBezTo>
                  <a:cubicBezTo>
                    <a:pt x="62" y="1361"/>
                    <a:pt x="36" y="1367"/>
                    <a:pt x="24" y="1390"/>
                  </a:cubicBezTo>
                  <a:cubicBezTo>
                    <a:pt x="8" y="1408"/>
                    <a:pt x="0" y="1419"/>
                    <a:pt x="0" y="1419"/>
                  </a:cubicBezTo>
                  <a:cubicBezTo>
                    <a:pt x="6" y="1446"/>
                    <a:pt x="6" y="1446"/>
                    <a:pt x="6" y="1446"/>
                  </a:cubicBezTo>
                  <a:cubicBezTo>
                    <a:pt x="3" y="1507"/>
                    <a:pt x="3" y="1507"/>
                    <a:pt x="3" y="1507"/>
                  </a:cubicBezTo>
                  <a:cubicBezTo>
                    <a:pt x="62" y="1522"/>
                    <a:pt x="62" y="1522"/>
                    <a:pt x="62" y="1522"/>
                  </a:cubicBezTo>
                  <a:cubicBezTo>
                    <a:pt x="73" y="1534"/>
                    <a:pt x="73" y="1534"/>
                    <a:pt x="73" y="1534"/>
                  </a:cubicBezTo>
                  <a:cubicBezTo>
                    <a:pt x="81" y="1522"/>
                    <a:pt x="81" y="1522"/>
                    <a:pt x="81" y="1522"/>
                  </a:cubicBezTo>
                  <a:cubicBezTo>
                    <a:pt x="108" y="1512"/>
                    <a:pt x="108" y="1512"/>
                    <a:pt x="108" y="1512"/>
                  </a:cubicBezTo>
                  <a:cubicBezTo>
                    <a:pt x="96" y="1527"/>
                    <a:pt x="96" y="1527"/>
                    <a:pt x="96" y="1527"/>
                  </a:cubicBezTo>
                  <a:cubicBezTo>
                    <a:pt x="92" y="1538"/>
                    <a:pt x="92" y="1538"/>
                    <a:pt x="92" y="1538"/>
                  </a:cubicBezTo>
                  <a:cubicBezTo>
                    <a:pt x="92" y="1538"/>
                    <a:pt x="113" y="1562"/>
                    <a:pt x="131" y="1578"/>
                  </a:cubicBezTo>
                  <a:cubicBezTo>
                    <a:pt x="152" y="1599"/>
                    <a:pt x="165" y="1645"/>
                    <a:pt x="165" y="1645"/>
                  </a:cubicBezTo>
                  <a:cubicBezTo>
                    <a:pt x="170" y="1634"/>
                    <a:pt x="170" y="1634"/>
                    <a:pt x="170" y="1634"/>
                  </a:cubicBezTo>
                  <a:cubicBezTo>
                    <a:pt x="170" y="1634"/>
                    <a:pt x="176" y="1649"/>
                    <a:pt x="169" y="1657"/>
                  </a:cubicBezTo>
                  <a:cubicBezTo>
                    <a:pt x="161" y="1660"/>
                    <a:pt x="150" y="1660"/>
                    <a:pt x="150" y="1660"/>
                  </a:cubicBezTo>
                  <a:cubicBezTo>
                    <a:pt x="152" y="1686"/>
                    <a:pt x="152" y="1686"/>
                    <a:pt x="152" y="1686"/>
                  </a:cubicBezTo>
                  <a:cubicBezTo>
                    <a:pt x="167" y="1687"/>
                    <a:pt x="167" y="1687"/>
                    <a:pt x="167" y="1687"/>
                  </a:cubicBezTo>
                  <a:cubicBezTo>
                    <a:pt x="166" y="1702"/>
                    <a:pt x="166" y="1702"/>
                    <a:pt x="166" y="1702"/>
                  </a:cubicBezTo>
                  <a:cubicBezTo>
                    <a:pt x="178" y="1703"/>
                    <a:pt x="178" y="1703"/>
                    <a:pt x="178" y="1703"/>
                  </a:cubicBezTo>
                  <a:cubicBezTo>
                    <a:pt x="184" y="1722"/>
                    <a:pt x="184" y="1722"/>
                    <a:pt x="184" y="1722"/>
                  </a:cubicBezTo>
                  <a:cubicBezTo>
                    <a:pt x="176" y="1730"/>
                    <a:pt x="176" y="1730"/>
                    <a:pt x="176" y="1730"/>
                  </a:cubicBezTo>
                  <a:cubicBezTo>
                    <a:pt x="170" y="1714"/>
                    <a:pt x="170" y="1714"/>
                    <a:pt x="170" y="1714"/>
                  </a:cubicBezTo>
                  <a:cubicBezTo>
                    <a:pt x="162" y="1714"/>
                    <a:pt x="162" y="1714"/>
                    <a:pt x="162" y="1714"/>
                  </a:cubicBezTo>
                  <a:cubicBezTo>
                    <a:pt x="188" y="1803"/>
                    <a:pt x="188" y="1803"/>
                    <a:pt x="188" y="1803"/>
                  </a:cubicBezTo>
                  <a:cubicBezTo>
                    <a:pt x="221" y="1812"/>
                    <a:pt x="221" y="1812"/>
                    <a:pt x="221" y="1812"/>
                  </a:cubicBezTo>
                  <a:cubicBezTo>
                    <a:pt x="231" y="1839"/>
                    <a:pt x="231" y="1839"/>
                    <a:pt x="231" y="1839"/>
                  </a:cubicBezTo>
                  <a:cubicBezTo>
                    <a:pt x="257" y="1856"/>
                    <a:pt x="257" y="1856"/>
                    <a:pt x="257" y="1856"/>
                  </a:cubicBezTo>
                  <a:cubicBezTo>
                    <a:pt x="260" y="1868"/>
                    <a:pt x="260" y="1868"/>
                    <a:pt x="260" y="1868"/>
                  </a:cubicBezTo>
                  <a:cubicBezTo>
                    <a:pt x="279" y="1857"/>
                    <a:pt x="279" y="1857"/>
                    <a:pt x="279" y="1857"/>
                  </a:cubicBezTo>
                  <a:cubicBezTo>
                    <a:pt x="298" y="1862"/>
                    <a:pt x="298" y="1862"/>
                    <a:pt x="298" y="1862"/>
                  </a:cubicBezTo>
                  <a:cubicBezTo>
                    <a:pt x="298" y="1862"/>
                    <a:pt x="298" y="1846"/>
                    <a:pt x="302" y="1843"/>
                  </a:cubicBezTo>
                  <a:cubicBezTo>
                    <a:pt x="310" y="1835"/>
                    <a:pt x="321" y="1851"/>
                    <a:pt x="321" y="1851"/>
                  </a:cubicBezTo>
                  <a:cubicBezTo>
                    <a:pt x="364" y="1800"/>
                    <a:pt x="364" y="1800"/>
                    <a:pt x="364" y="1800"/>
                  </a:cubicBezTo>
                  <a:cubicBezTo>
                    <a:pt x="421" y="1791"/>
                    <a:pt x="421" y="1791"/>
                    <a:pt x="421" y="1791"/>
                  </a:cubicBezTo>
                  <a:cubicBezTo>
                    <a:pt x="421" y="1791"/>
                    <a:pt x="435" y="1803"/>
                    <a:pt x="466" y="1789"/>
                  </a:cubicBezTo>
                  <a:cubicBezTo>
                    <a:pt x="496" y="1776"/>
                    <a:pt x="512" y="1765"/>
                    <a:pt x="512" y="1765"/>
                  </a:cubicBezTo>
                  <a:cubicBezTo>
                    <a:pt x="549" y="1770"/>
                    <a:pt x="549" y="1770"/>
                    <a:pt x="549" y="1770"/>
                  </a:cubicBezTo>
                  <a:cubicBezTo>
                    <a:pt x="642" y="1779"/>
                    <a:pt x="642" y="1779"/>
                    <a:pt x="642" y="1779"/>
                  </a:cubicBezTo>
                  <a:cubicBezTo>
                    <a:pt x="693" y="1804"/>
                    <a:pt x="693" y="1804"/>
                    <a:pt x="693" y="1804"/>
                  </a:cubicBezTo>
                  <a:cubicBezTo>
                    <a:pt x="731" y="1802"/>
                    <a:pt x="731" y="1802"/>
                    <a:pt x="731" y="1802"/>
                  </a:cubicBezTo>
                  <a:cubicBezTo>
                    <a:pt x="819" y="1833"/>
                    <a:pt x="819" y="1833"/>
                    <a:pt x="819" y="1833"/>
                  </a:cubicBezTo>
                  <a:cubicBezTo>
                    <a:pt x="841" y="1834"/>
                    <a:pt x="841" y="1834"/>
                    <a:pt x="841" y="1834"/>
                  </a:cubicBezTo>
                  <a:cubicBezTo>
                    <a:pt x="841" y="1834"/>
                    <a:pt x="854" y="1804"/>
                    <a:pt x="887" y="1809"/>
                  </a:cubicBezTo>
                  <a:cubicBezTo>
                    <a:pt x="925" y="1815"/>
                    <a:pt x="927" y="1850"/>
                    <a:pt x="927" y="1850"/>
                  </a:cubicBezTo>
                  <a:cubicBezTo>
                    <a:pt x="966" y="1821"/>
                    <a:pt x="966" y="1821"/>
                    <a:pt x="966" y="1821"/>
                  </a:cubicBezTo>
                  <a:cubicBezTo>
                    <a:pt x="988" y="1810"/>
                    <a:pt x="988" y="1810"/>
                    <a:pt x="988" y="1810"/>
                  </a:cubicBezTo>
                  <a:cubicBezTo>
                    <a:pt x="1014" y="1750"/>
                    <a:pt x="1014" y="1750"/>
                    <a:pt x="1014" y="1750"/>
                  </a:cubicBezTo>
                  <a:cubicBezTo>
                    <a:pt x="1068" y="1715"/>
                    <a:pt x="1068" y="1715"/>
                    <a:pt x="1068" y="1715"/>
                  </a:cubicBezTo>
                  <a:cubicBezTo>
                    <a:pt x="1083" y="1715"/>
                    <a:pt x="1083" y="1715"/>
                    <a:pt x="1083" y="1715"/>
                  </a:cubicBezTo>
                  <a:cubicBezTo>
                    <a:pt x="1083" y="1715"/>
                    <a:pt x="1095" y="1689"/>
                    <a:pt x="1110" y="1690"/>
                  </a:cubicBezTo>
                  <a:cubicBezTo>
                    <a:pt x="1129" y="1687"/>
                    <a:pt x="1147" y="1707"/>
                    <a:pt x="1147" y="1707"/>
                  </a:cubicBezTo>
                  <a:cubicBezTo>
                    <a:pt x="1147" y="1707"/>
                    <a:pt x="1166" y="1697"/>
                    <a:pt x="1170" y="1697"/>
                  </a:cubicBezTo>
                  <a:cubicBezTo>
                    <a:pt x="1177" y="1697"/>
                    <a:pt x="1184" y="1705"/>
                    <a:pt x="1184" y="1705"/>
                  </a:cubicBezTo>
                  <a:cubicBezTo>
                    <a:pt x="1237" y="1700"/>
                    <a:pt x="1237" y="1700"/>
                    <a:pt x="1237" y="1700"/>
                  </a:cubicBezTo>
                  <a:cubicBezTo>
                    <a:pt x="1234" y="1673"/>
                    <a:pt x="1234" y="1673"/>
                    <a:pt x="1234" y="1673"/>
                  </a:cubicBezTo>
                  <a:cubicBezTo>
                    <a:pt x="1222" y="1688"/>
                    <a:pt x="1222" y="1688"/>
                    <a:pt x="1222" y="1688"/>
                  </a:cubicBezTo>
                  <a:cubicBezTo>
                    <a:pt x="1208" y="1668"/>
                    <a:pt x="1208" y="1668"/>
                    <a:pt x="1208" y="1668"/>
                  </a:cubicBezTo>
                  <a:cubicBezTo>
                    <a:pt x="1233" y="1619"/>
                    <a:pt x="1233" y="1619"/>
                    <a:pt x="1233" y="1619"/>
                  </a:cubicBezTo>
                  <a:cubicBezTo>
                    <a:pt x="1252" y="1616"/>
                    <a:pt x="1252" y="1616"/>
                    <a:pt x="1252" y="1616"/>
                  </a:cubicBezTo>
                  <a:cubicBezTo>
                    <a:pt x="1252" y="1616"/>
                    <a:pt x="1260" y="1590"/>
                    <a:pt x="1268" y="1579"/>
                  </a:cubicBezTo>
                  <a:cubicBezTo>
                    <a:pt x="1276" y="1568"/>
                    <a:pt x="1287" y="1572"/>
                    <a:pt x="1287" y="1572"/>
                  </a:cubicBezTo>
                  <a:cubicBezTo>
                    <a:pt x="1296" y="1542"/>
                    <a:pt x="1296" y="1542"/>
                    <a:pt x="1296" y="1542"/>
                  </a:cubicBezTo>
                  <a:cubicBezTo>
                    <a:pt x="1311" y="1547"/>
                    <a:pt x="1311" y="1547"/>
                    <a:pt x="1311" y="1547"/>
                  </a:cubicBezTo>
                  <a:cubicBezTo>
                    <a:pt x="1346" y="1510"/>
                    <a:pt x="1346" y="1510"/>
                    <a:pt x="1346" y="1510"/>
                  </a:cubicBezTo>
                  <a:cubicBezTo>
                    <a:pt x="1403" y="1494"/>
                    <a:pt x="1403" y="1494"/>
                    <a:pt x="1403" y="1494"/>
                  </a:cubicBezTo>
                  <a:cubicBezTo>
                    <a:pt x="1434" y="1468"/>
                    <a:pt x="1434" y="1468"/>
                    <a:pt x="1434" y="1468"/>
                  </a:cubicBezTo>
                  <a:cubicBezTo>
                    <a:pt x="1435" y="1445"/>
                    <a:pt x="1435" y="1445"/>
                    <a:pt x="1435" y="1445"/>
                  </a:cubicBezTo>
                  <a:cubicBezTo>
                    <a:pt x="1435" y="1445"/>
                    <a:pt x="1413" y="1444"/>
                    <a:pt x="1399" y="1428"/>
                  </a:cubicBezTo>
                  <a:cubicBezTo>
                    <a:pt x="1384" y="1416"/>
                    <a:pt x="1368" y="1293"/>
                    <a:pt x="1368" y="1293"/>
                  </a:cubicBezTo>
                  <a:cubicBezTo>
                    <a:pt x="1455" y="1190"/>
                    <a:pt x="1455" y="1190"/>
                    <a:pt x="1455" y="1190"/>
                  </a:cubicBezTo>
                  <a:cubicBezTo>
                    <a:pt x="1460" y="1160"/>
                    <a:pt x="1460" y="1160"/>
                    <a:pt x="1460" y="1160"/>
                  </a:cubicBezTo>
                  <a:cubicBezTo>
                    <a:pt x="1475" y="1164"/>
                    <a:pt x="1475" y="1164"/>
                    <a:pt x="1475" y="1164"/>
                  </a:cubicBezTo>
                  <a:cubicBezTo>
                    <a:pt x="1533" y="1106"/>
                    <a:pt x="1533" y="1106"/>
                    <a:pt x="1533" y="1106"/>
                  </a:cubicBezTo>
                  <a:cubicBezTo>
                    <a:pt x="1533" y="1106"/>
                    <a:pt x="1561" y="1065"/>
                    <a:pt x="1573" y="1058"/>
                  </a:cubicBezTo>
                  <a:cubicBezTo>
                    <a:pt x="1585" y="1047"/>
                    <a:pt x="1596" y="1052"/>
                    <a:pt x="1596" y="1052"/>
                  </a:cubicBezTo>
                  <a:cubicBezTo>
                    <a:pt x="1592" y="1059"/>
                    <a:pt x="1592" y="1059"/>
                    <a:pt x="1592" y="1059"/>
                  </a:cubicBezTo>
                  <a:cubicBezTo>
                    <a:pt x="1580" y="1058"/>
                    <a:pt x="1580" y="1058"/>
                    <a:pt x="1580" y="1058"/>
                  </a:cubicBezTo>
                  <a:cubicBezTo>
                    <a:pt x="1580" y="1066"/>
                    <a:pt x="1580" y="1066"/>
                    <a:pt x="1580" y="1066"/>
                  </a:cubicBezTo>
                  <a:cubicBezTo>
                    <a:pt x="1591" y="1070"/>
                    <a:pt x="1591" y="1070"/>
                    <a:pt x="1591" y="1070"/>
                  </a:cubicBezTo>
                  <a:cubicBezTo>
                    <a:pt x="1607" y="1052"/>
                    <a:pt x="1607" y="1052"/>
                    <a:pt x="1607" y="1052"/>
                  </a:cubicBezTo>
                  <a:cubicBezTo>
                    <a:pt x="1607" y="1052"/>
                    <a:pt x="1626" y="1049"/>
                    <a:pt x="1634" y="1042"/>
                  </a:cubicBezTo>
                  <a:cubicBezTo>
                    <a:pt x="1638" y="1038"/>
                    <a:pt x="1609" y="1014"/>
                    <a:pt x="1609" y="1014"/>
                  </a:cubicBezTo>
                  <a:cubicBezTo>
                    <a:pt x="1663" y="963"/>
                    <a:pt x="1663" y="963"/>
                    <a:pt x="1663" y="963"/>
                  </a:cubicBezTo>
                  <a:cubicBezTo>
                    <a:pt x="1697" y="965"/>
                    <a:pt x="1697" y="965"/>
                    <a:pt x="1697" y="965"/>
                  </a:cubicBezTo>
                  <a:cubicBezTo>
                    <a:pt x="1709" y="954"/>
                    <a:pt x="1709" y="954"/>
                    <a:pt x="1709" y="954"/>
                  </a:cubicBezTo>
                  <a:cubicBezTo>
                    <a:pt x="1709" y="954"/>
                    <a:pt x="1762" y="945"/>
                    <a:pt x="1784" y="946"/>
                  </a:cubicBezTo>
                  <a:cubicBezTo>
                    <a:pt x="1803" y="947"/>
                    <a:pt x="1847" y="949"/>
                    <a:pt x="1870" y="938"/>
                  </a:cubicBezTo>
                  <a:cubicBezTo>
                    <a:pt x="1893" y="928"/>
                    <a:pt x="1882" y="920"/>
                    <a:pt x="1909" y="906"/>
                  </a:cubicBezTo>
                  <a:cubicBezTo>
                    <a:pt x="1940" y="888"/>
                    <a:pt x="2030" y="873"/>
                    <a:pt x="2054" y="855"/>
                  </a:cubicBezTo>
                  <a:cubicBezTo>
                    <a:pt x="2077" y="837"/>
                    <a:pt x="2086" y="807"/>
                    <a:pt x="2083" y="795"/>
                  </a:cubicBezTo>
                  <a:cubicBezTo>
                    <a:pt x="2083" y="784"/>
                    <a:pt x="2073" y="772"/>
                    <a:pt x="2077" y="761"/>
                  </a:cubicBezTo>
                  <a:cubicBezTo>
                    <a:pt x="2081" y="750"/>
                    <a:pt x="2095" y="762"/>
                    <a:pt x="2103" y="754"/>
                  </a:cubicBezTo>
                  <a:cubicBezTo>
                    <a:pt x="2115" y="751"/>
                    <a:pt x="2115" y="736"/>
                    <a:pt x="2115" y="736"/>
                  </a:cubicBezTo>
                  <a:cubicBezTo>
                    <a:pt x="2093" y="723"/>
                    <a:pt x="2093" y="723"/>
                    <a:pt x="2093" y="723"/>
                  </a:cubicBezTo>
                  <a:cubicBezTo>
                    <a:pt x="2090" y="708"/>
                    <a:pt x="2090" y="708"/>
                    <a:pt x="2090" y="708"/>
                  </a:cubicBezTo>
                  <a:cubicBezTo>
                    <a:pt x="2068" y="707"/>
                    <a:pt x="2068" y="707"/>
                    <a:pt x="2068" y="707"/>
                  </a:cubicBezTo>
                  <a:cubicBezTo>
                    <a:pt x="2068" y="707"/>
                    <a:pt x="2065" y="695"/>
                    <a:pt x="2043" y="68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1" name="Freeform 592">
              <a:extLst>
                <a:ext uri="{FF2B5EF4-FFF2-40B4-BE49-F238E27FC236}">
                  <a16:creationId xmlns:a16="http://schemas.microsoft.com/office/drawing/2014/main" id="{5E395937-FB19-414F-80FA-55C08A65309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14265" y="5572704"/>
              <a:ext cx="19138" cy="17543"/>
            </a:xfrm>
            <a:custGeom>
              <a:avLst/>
              <a:gdLst>
                <a:gd name="T0" fmla="*/ 3 w 12"/>
                <a:gd name="T1" fmla="*/ 0 h 11"/>
                <a:gd name="T2" fmla="*/ 0 w 12"/>
                <a:gd name="T3" fmla="*/ 5 h 11"/>
                <a:gd name="T4" fmla="*/ 1 w 12"/>
                <a:gd name="T5" fmla="*/ 11 h 11"/>
                <a:gd name="T6" fmla="*/ 5 w 12"/>
                <a:gd name="T7" fmla="*/ 7 h 11"/>
                <a:gd name="T8" fmla="*/ 10 w 12"/>
                <a:gd name="T9" fmla="*/ 11 h 11"/>
                <a:gd name="T10" fmla="*/ 12 w 12"/>
                <a:gd name="T11" fmla="*/ 9 h 11"/>
                <a:gd name="T12" fmla="*/ 8 w 12"/>
                <a:gd name="T13" fmla="*/ 6 h 11"/>
                <a:gd name="T14" fmla="*/ 3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3" y="0"/>
                  </a:moveTo>
                  <a:lnTo>
                    <a:pt x="0" y="5"/>
                  </a:lnTo>
                  <a:lnTo>
                    <a:pt x="1" y="11"/>
                  </a:lnTo>
                  <a:lnTo>
                    <a:pt x="5" y="7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8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2" name="Freeform 593">
              <a:extLst>
                <a:ext uri="{FF2B5EF4-FFF2-40B4-BE49-F238E27FC236}">
                  <a16:creationId xmlns:a16="http://schemas.microsoft.com/office/drawing/2014/main" id="{EC173A08-8BA5-48A3-867A-2D1ECBE7C75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3102" y="5531240"/>
              <a:ext cx="43060" cy="35085"/>
            </a:xfrm>
            <a:custGeom>
              <a:avLst/>
              <a:gdLst>
                <a:gd name="T0" fmla="*/ 62 w 81"/>
                <a:gd name="T1" fmla="*/ 1 h 64"/>
                <a:gd name="T2" fmla="*/ 17 w 81"/>
                <a:gd name="T3" fmla="*/ 7 h 64"/>
                <a:gd name="T4" fmla="*/ 20 w 81"/>
                <a:gd name="T5" fmla="*/ 26 h 64"/>
                <a:gd name="T6" fmla="*/ 5 w 81"/>
                <a:gd name="T7" fmla="*/ 29 h 64"/>
                <a:gd name="T8" fmla="*/ 0 w 81"/>
                <a:gd name="T9" fmla="*/ 48 h 64"/>
                <a:gd name="T10" fmla="*/ 15 w 81"/>
                <a:gd name="T11" fmla="*/ 60 h 64"/>
                <a:gd name="T12" fmla="*/ 22 w 81"/>
                <a:gd name="T13" fmla="*/ 56 h 64"/>
                <a:gd name="T14" fmla="*/ 26 w 81"/>
                <a:gd name="T15" fmla="*/ 64 h 64"/>
                <a:gd name="T16" fmla="*/ 34 w 81"/>
                <a:gd name="T17" fmla="*/ 46 h 64"/>
                <a:gd name="T18" fmla="*/ 45 w 81"/>
                <a:gd name="T19" fmla="*/ 46 h 64"/>
                <a:gd name="T20" fmla="*/ 72 w 81"/>
                <a:gd name="T21" fmla="*/ 28 h 64"/>
                <a:gd name="T22" fmla="*/ 62 w 81"/>
                <a:gd name="T2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64">
                  <a:moveTo>
                    <a:pt x="62" y="1"/>
                  </a:moveTo>
                  <a:cubicBezTo>
                    <a:pt x="47" y="0"/>
                    <a:pt x="17" y="7"/>
                    <a:pt x="17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81" y="2"/>
                    <a:pt x="62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3" name="Freeform 594">
              <a:extLst>
                <a:ext uri="{FF2B5EF4-FFF2-40B4-BE49-F238E27FC236}">
                  <a16:creationId xmlns:a16="http://schemas.microsoft.com/office/drawing/2014/main" id="{D64A1CC4-B433-4CAD-A55A-444A4C717D74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2192" y="5906017"/>
              <a:ext cx="19138" cy="22327"/>
            </a:xfrm>
            <a:custGeom>
              <a:avLst/>
              <a:gdLst>
                <a:gd name="T0" fmla="*/ 18 w 36"/>
                <a:gd name="T1" fmla="*/ 16 h 43"/>
                <a:gd name="T2" fmla="*/ 3 w 36"/>
                <a:gd name="T3" fmla="*/ 15 h 43"/>
                <a:gd name="T4" fmla="*/ 2 w 36"/>
                <a:gd name="T5" fmla="*/ 30 h 43"/>
                <a:gd name="T6" fmla="*/ 18 w 36"/>
                <a:gd name="T7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8" y="16"/>
                  </a:moveTo>
                  <a:cubicBezTo>
                    <a:pt x="0" y="0"/>
                    <a:pt x="3" y="15"/>
                    <a:pt x="3" y="15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8" y="43"/>
                    <a:pt x="36" y="32"/>
                    <a:pt x="18" y="1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4" name="Freeform 595">
              <a:extLst>
                <a:ext uri="{FF2B5EF4-FFF2-40B4-BE49-F238E27FC236}">
                  <a16:creationId xmlns:a16="http://schemas.microsoft.com/office/drawing/2014/main" id="{29BA7884-8069-461F-9659-E8EE882089CE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2451" y="5226635"/>
              <a:ext cx="17543" cy="9569"/>
            </a:xfrm>
            <a:custGeom>
              <a:avLst/>
              <a:gdLst>
                <a:gd name="T0" fmla="*/ 19 w 34"/>
                <a:gd name="T1" fmla="*/ 0 h 19"/>
                <a:gd name="T2" fmla="*/ 14 w 34"/>
                <a:gd name="T3" fmla="*/ 19 h 19"/>
                <a:gd name="T4" fmla="*/ 19 w 3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19">
                  <a:moveTo>
                    <a:pt x="19" y="0"/>
                  </a:moveTo>
                  <a:cubicBezTo>
                    <a:pt x="0" y="3"/>
                    <a:pt x="14" y="19"/>
                    <a:pt x="14" y="19"/>
                  </a:cubicBezTo>
                  <a:cubicBezTo>
                    <a:pt x="26" y="19"/>
                    <a:pt x="34" y="1"/>
                    <a:pt x="19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5" name="Freeform 596">
              <a:extLst>
                <a:ext uri="{FF2B5EF4-FFF2-40B4-BE49-F238E27FC236}">
                  <a16:creationId xmlns:a16="http://schemas.microsoft.com/office/drawing/2014/main" id="{B12BF93A-CBA4-4E7E-9E54-9CB930B7FF58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2880" y="5698694"/>
              <a:ext cx="15948" cy="7975"/>
            </a:xfrm>
            <a:custGeom>
              <a:avLst/>
              <a:gdLst>
                <a:gd name="T0" fmla="*/ 15 w 30"/>
                <a:gd name="T1" fmla="*/ 1 h 16"/>
                <a:gd name="T2" fmla="*/ 10 w 30"/>
                <a:gd name="T3" fmla="*/ 12 h 16"/>
                <a:gd name="T4" fmla="*/ 15 w 30"/>
                <a:gd name="T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6">
                  <a:moveTo>
                    <a:pt x="15" y="1"/>
                  </a:moveTo>
                  <a:cubicBezTo>
                    <a:pt x="0" y="0"/>
                    <a:pt x="10" y="12"/>
                    <a:pt x="10" y="12"/>
                  </a:cubicBezTo>
                  <a:cubicBezTo>
                    <a:pt x="18" y="16"/>
                    <a:pt x="30" y="1"/>
                    <a:pt x="15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6" name="Freeform 597">
              <a:extLst>
                <a:ext uri="{FF2B5EF4-FFF2-40B4-BE49-F238E27FC236}">
                  <a16:creationId xmlns:a16="http://schemas.microsoft.com/office/drawing/2014/main" id="{836A30EF-11C0-4216-9D50-E67BBA917963}"/>
                </a:ext>
              </a:extLst>
            </p:cNvPr>
            <p:cNvSpPr>
              <a:spLocks/>
            </p:cNvSpPr>
            <p:nvPr/>
          </p:nvSpPr>
          <p:spPr bwMode="gray">
            <a:xfrm>
              <a:off x="5480253" y="5166033"/>
              <a:ext cx="33491" cy="19138"/>
            </a:xfrm>
            <a:custGeom>
              <a:avLst/>
              <a:gdLst>
                <a:gd name="T0" fmla="*/ 15 w 21"/>
                <a:gd name="T1" fmla="*/ 3 h 12"/>
                <a:gd name="T2" fmla="*/ 0 w 21"/>
                <a:gd name="T3" fmla="*/ 4 h 12"/>
                <a:gd name="T4" fmla="*/ 1 w 21"/>
                <a:gd name="T5" fmla="*/ 12 h 12"/>
                <a:gd name="T6" fmla="*/ 13 w 21"/>
                <a:gd name="T7" fmla="*/ 7 h 12"/>
                <a:gd name="T8" fmla="*/ 19 w 21"/>
                <a:gd name="T9" fmla="*/ 11 h 12"/>
                <a:gd name="T10" fmla="*/ 21 w 21"/>
                <a:gd name="T11" fmla="*/ 2 h 12"/>
                <a:gd name="T12" fmla="*/ 19 w 21"/>
                <a:gd name="T13" fmla="*/ 0 h 12"/>
                <a:gd name="T14" fmla="*/ 15 w 21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2">
                  <a:moveTo>
                    <a:pt x="15" y="3"/>
                  </a:moveTo>
                  <a:lnTo>
                    <a:pt x="0" y="4"/>
                  </a:lnTo>
                  <a:lnTo>
                    <a:pt x="1" y="12"/>
                  </a:lnTo>
                  <a:lnTo>
                    <a:pt x="13" y="7"/>
                  </a:lnTo>
                  <a:lnTo>
                    <a:pt x="19" y="11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7" name="Freeform 598">
              <a:extLst>
                <a:ext uri="{FF2B5EF4-FFF2-40B4-BE49-F238E27FC236}">
                  <a16:creationId xmlns:a16="http://schemas.microsoft.com/office/drawing/2014/main" id="{FDF621A5-D3A5-4D61-A735-A443B97CD3A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15639" y="5721021"/>
              <a:ext cx="17543" cy="4785"/>
            </a:xfrm>
            <a:custGeom>
              <a:avLst/>
              <a:gdLst>
                <a:gd name="T0" fmla="*/ 14 w 33"/>
                <a:gd name="T1" fmla="*/ 9 h 9"/>
                <a:gd name="T2" fmla="*/ 15 w 33"/>
                <a:gd name="T3" fmla="*/ 1 h 9"/>
                <a:gd name="T4" fmla="*/ 14 w 3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9">
                  <a:moveTo>
                    <a:pt x="14" y="9"/>
                  </a:moveTo>
                  <a:cubicBezTo>
                    <a:pt x="22" y="9"/>
                    <a:pt x="33" y="2"/>
                    <a:pt x="15" y="1"/>
                  </a:cubicBezTo>
                  <a:cubicBezTo>
                    <a:pt x="0" y="0"/>
                    <a:pt x="14" y="9"/>
                    <a:pt x="14" y="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8" name="Freeform 599">
              <a:extLst>
                <a:ext uri="{FF2B5EF4-FFF2-40B4-BE49-F238E27FC236}">
                  <a16:creationId xmlns:a16="http://schemas.microsoft.com/office/drawing/2014/main" id="{BDBDE412-5CF4-43E0-AE0A-D3A1F0D91445}"/>
                </a:ext>
              </a:extLst>
            </p:cNvPr>
            <p:cNvSpPr>
              <a:spLocks/>
            </p:cNvSpPr>
            <p:nvPr/>
          </p:nvSpPr>
          <p:spPr bwMode="gray">
            <a:xfrm>
              <a:off x="5657278" y="5775243"/>
              <a:ext cx="19138" cy="7975"/>
            </a:xfrm>
            <a:custGeom>
              <a:avLst/>
              <a:gdLst>
                <a:gd name="T0" fmla="*/ 19 w 34"/>
                <a:gd name="T1" fmla="*/ 5 h 16"/>
                <a:gd name="T2" fmla="*/ 0 w 34"/>
                <a:gd name="T3" fmla="*/ 8 h 16"/>
                <a:gd name="T4" fmla="*/ 11 w 34"/>
                <a:gd name="T5" fmla="*/ 12 h 16"/>
                <a:gd name="T6" fmla="*/ 19 w 34"/>
                <a:gd name="T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6">
                  <a:moveTo>
                    <a:pt x="19" y="5"/>
                  </a:moveTo>
                  <a:cubicBezTo>
                    <a:pt x="0" y="0"/>
                    <a:pt x="0" y="8"/>
                    <a:pt x="0" y="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8" y="16"/>
                    <a:pt x="34" y="6"/>
                    <a:pt x="19" y="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9" name="Freeform 600">
              <a:extLst>
                <a:ext uri="{FF2B5EF4-FFF2-40B4-BE49-F238E27FC236}">
                  <a16:creationId xmlns:a16="http://schemas.microsoft.com/office/drawing/2014/main" id="{3836AB14-AEA7-4698-A65F-6D37FA87A950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8140" y="5770459"/>
              <a:ext cx="7975" cy="7975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11 h 16"/>
                <a:gd name="T4" fmla="*/ 8 w 15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0" y="0"/>
                    <a:pt x="0" y="11"/>
                    <a:pt x="0" y="11"/>
                  </a:cubicBezTo>
                  <a:cubicBezTo>
                    <a:pt x="11" y="16"/>
                    <a:pt x="15" y="4"/>
                    <a:pt x="8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0" name="Freeform 601">
              <a:extLst>
                <a:ext uri="{FF2B5EF4-FFF2-40B4-BE49-F238E27FC236}">
                  <a16:creationId xmlns:a16="http://schemas.microsoft.com/office/drawing/2014/main" id="{3E0F1D3E-CF29-4C50-9B06-6ECBF3C68868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7495" y="5188360"/>
              <a:ext cx="17543" cy="15948"/>
            </a:xfrm>
            <a:custGeom>
              <a:avLst/>
              <a:gdLst>
                <a:gd name="T0" fmla="*/ 15 w 33"/>
                <a:gd name="T1" fmla="*/ 7 h 30"/>
                <a:gd name="T2" fmla="*/ 18 w 33"/>
                <a:gd name="T3" fmla="*/ 30 h 30"/>
                <a:gd name="T4" fmla="*/ 15 w 33"/>
                <a:gd name="T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0">
                  <a:moveTo>
                    <a:pt x="15" y="7"/>
                  </a:moveTo>
                  <a:cubicBezTo>
                    <a:pt x="0" y="17"/>
                    <a:pt x="18" y="30"/>
                    <a:pt x="18" y="30"/>
                  </a:cubicBezTo>
                  <a:cubicBezTo>
                    <a:pt x="33" y="26"/>
                    <a:pt x="31" y="0"/>
                    <a:pt x="15" y="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1" name="Freeform 602">
              <a:extLst>
                <a:ext uri="{FF2B5EF4-FFF2-40B4-BE49-F238E27FC236}">
                  <a16:creationId xmlns:a16="http://schemas.microsoft.com/office/drawing/2014/main" id="{935DF9F3-3342-4038-B1F1-4F3D07E2C4B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6416" y="5733779"/>
              <a:ext cx="312585" cy="205729"/>
            </a:xfrm>
            <a:custGeom>
              <a:avLst/>
              <a:gdLst>
                <a:gd name="T0" fmla="*/ 578 w 589"/>
                <a:gd name="T1" fmla="*/ 0 h 390"/>
                <a:gd name="T2" fmla="*/ 514 w 589"/>
                <a:gd name="T3" fmla="*/ 16 h 390"/>
                <a:gd name="T4" fmla="*/ 483 w 589"/>
                <a:gd name="T5" fmla="*/ 38 h 390"/>
                <a:gd name="T6" fmla="*/ 457 w 589"/>
                <a:gd name="T7" fmla="*/ 29 h 390"/>
                <a:gd name="T8" fmla="*/ 431 w 589"/>
                <a:gd name="T9" fmla="*/ 32 h 390"/>
                <a:gd name="T10" fmla="*/ 377 w 589"/>
                <a:gd name="T11" fmla="*/ 60 h 390"/>
                <a:gd name="T12" fmla="*/ 313 w 589"/>
                <a:gd name="T13" fmla="*/ 72 h 390"/>
                <a:gd name="T14" fmla="*/ 249 w 589"/>
                <a:gd name="T15" fmla="*/ 80 h 390"/>
                <a:gd name="T16" fmla="*/ 205 w 589"/>
                <a:gd name="T17" fmla="*/ 48 h 390"/>
                <a:gd name="T18" fmla="*/ 176 w 589"/>
                <a:gd name="T19" fmla="*/ 31 h 390"/>
                <a:gd name="T20" fmla="*/ 124 w 589"/>
                <a:gd name="T21" fmla="*/ 28 h 390"/>
                <a:gd name="T22" fmla="*/ 119 w 589"/>
                <a:gd name="T23" fmla="*/ 51 h 390"/>
                <a:gd name="T24" fmla="*/ 70 w 589"/>
                <a:gd name="T25" fmla="*/ 53 h 390"/>
                <a:gd name="T26" fmla="*/ 45 w 589"/>
                <a:gd name="T27" fmla="*/ 25 h 390"/>
                <a:gd name="T28" fmla="*/ 56 w 589"/>
                <a:gd name="T29" fmla="*/ 41 h 390"/>
                <a:gd name="T30" fmla="*/ 10 w 589"/>
                <a:gd name="T31" fmla="*/ 73 h 390"/>
                <a:gd name="T32" fmla="*/ 0 w 589"/>
                <a:gd name="T33" fmla="*/ 114 h 390"/>
                <a:gd name="T34" fmla="*/ 32 w 589"/>
                <a:gd name="T35" fmla="*/ 147 h 390"/>
                <a:gd name="T36" fmla="*/ 95 w 589"/>
                <a:gd name="T37" fmla="*/ 176 h 390"/>
                <a:gd name="T38" fmla="*/ 135 w 589"/>
                <a:gd name="T39" fmla="*/ 190 h 390"/>
                <a:gd name="T40" fmla="*/ 208 w 589"/>
                <a:gd name="T41" fmla="*/ 243 h 390"/>
                <a:gd name="T42" fmla="*/ 288 w 589"/>
                <a:gd name="T43" fmla="*/ 285 h 390"/>
                <a:gd name="T44" fmla="*/ 375 w 589"/>
                <a:gd name="T45" fmla="*/ 354 h 390"/>
                <a:gd name="T46" fmla="*/ 419 w 589"/>
                <a:gd name="T47" fmla="*/ 371 h 390"/>
                <a:gd name="T48" fmla="*/ 471 w 589"/>
                <a:gd name="T49" fmla="*/ 378 h 390"/>
                <a:gd name="T50" fmla="*/ 497 w 589"/>
                <a:gd name="T51" fmla="*/ 383 h 390"/>
                <a:gd name="T52" fmla="*/ 534 w 589"/>
                <a:gd name="T53" fmla="*/ 304 h 390"/>
                <a:gd name="T54" fmla="*/ 527 w 589"/>
                <a:gd name="T55" fmla="*/ 292 h 390"/>
                <a:gd name="T56" fmla="*/ 510 w 589"/>
                <a:gd name="T57" fmla="*/ 257 h 390"/>
                <a:gd name="T58" fmla="*/ 511 w 589"/>
                <a:gd name="T59" fmla="*/ 234 h 390"/>
                <a:gd name="T60" fmla="*/ 490 w 589"/>
                <a:gd name="T61" fmla="*/ 207 h 390"/>
                <a:gd name="T62" fmla="*/ 512 w 589"/>
                <a:gd name="T63" fmla="*/ 127 h 390"/>
                <a:gd name="T64" fmla="*/ 577 w 589"/>
                <a:gd name="T65" fmla="*/ 31 h 390"/>
                <a:gd name="T66" fmla="*/ 589 w 589"/>
                <a:gd name="T67" fmla="*/ 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9" h="390">
                  <a:moveTo>
                    <a:pt x="582" y="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39" y="25"/>
                    <a:pt x="532" y="25"/>
                  </a:cubicBezTo>
                  <a:cubicBezTo>
                    <a:pt x="524" y="25"/>
                    <a:pt x="514" y="16"/>
                    <a:pt x="514" y="16"/>
                  </a:cubicBezTo>
                  <a:cubicBezTo>
                    <a:pt x="514" y="16"/>
                    <a:pt x="498" y="39"/>
                    <a:pt x="494" y="42"/>
                  </a:cubicBezTo>
                  <a:cubicBezTo>
                    <a:pt x="486" y="42"/>
                    <a:pt x="483" y="38"/>
                    <a:pt x="483" y="38"/>
                  </a:cubicBezTo>
                  <a:cubicBezTo>
                    <a:pt x="468" y="33"/>
                    <a:pt x="468" y="33"/>
                    <a:pt x="468" y="33"/>
                  </a:cubicBezTo>
                  <a:cubicBezTo>
                    <a:pt x="457" y="29"/>
                    <a:pt x="457" y="29"/>
                    <a:pt x="457" y="29"/>
                  </a:cubicBezTo>
                  <a:cubicBezTo>
                    <a:pt x="457" y="29"/>
                    <a:pt x="449" y="40"/>
                    <a:pt x="445" y="40"/>
                  </a:cubicBezTo>
                  <a:cubicBezTo>
                    <a:pt x="438" y="36"/>
                    <a:pt x="431" y="32"/>
                    <a:pt x="431" y="32"/>
                  </a:cubicBezTo>
                  <a:cubicBezTo>
                    <a:pt x="431" y="32"/>
                    <a:pt x="407" y="50"/>
                    <a:pt x="400" y="57"/>
                  </a:cubicBezTo>
                  <a:cubicBezTo>
                    <a:pt x="392" y="60"/>
                    <a:pt x="377" y="60"/>
                    <a:pt x="377" y="6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13" y="72"/>
                    <a:pt x="313" y="72"/>
                    <a:pt x="313" y="72"/>
                  </a:cubicBezTo>
                  <a:cubicBezTo>
                    <a:pt x="313" y="72"/>
                    <a:pt x="306" y="64"/>
                    <a:pt x="294" y="63"/>
                  </a:cubicBezTo>
                  <a:cubicBezTo>
                    <a:pt x="283" y="63"/>
                    <a:pt x="260" y="81"/>
                    <a:pt x="249" y="80"/>
                  </a:cubicBezTo>
                  <a:cubicBezTo>
                    <a:pt x="234" y="80"/>
                    <a:pt x="208" y="63"/>
                    <a:pt x="208" y="63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5" y="48"/>
                    <a:pt x="179" y="54"/>
                    <a:pt x="175" y="50"/>
                  </a:cubicBezTo>
                  <a:cubicBezTo>
                    <a:pt x="172" y="42"/>
                    <a:pt x="176" y="31"/>
                    <a:pt x="176" y="31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1" y="41"/>
                    <a:pt x="64" y="33"/>
                  </a:cubicBezTo>
                  <a:cubicBezTo>
                    <a:pt x="53" y="25"/>
                    <a:pt x="45" y="25"/>
                    <a:pt x="45" y="25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56" y="37"/>
                    <a:pt x="56" y="41"/>
                  </a:cubicBezTo>
                  <a:cubicBezTo>
                    <a:pt x="52" y="44"/>
                    <a:pt x="26" y="51"/>
                    <a:pt x="26" y="51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74"/>
                    <a:pt x="73" y="168"/>
                    <a:pt x="95" y="176"/>
                  </a:cubicBezTo>
                  <a:cubicBezTo>
                    <a:pt x="102" y="180"/>
                    <a:pt x="106" y="184"/>
                    <a:pt x="113" y="189"/>
                  </a:cubicBezTo>
                  <a:cubicBezTo>
                    <a:pt x="128" y="193"/>
                    <a:pt x="135" y="190"/>
                    <a:pt x="135" y="190"/>
                  </a:cubicBezTo>
                  <a:cubicBezTo>
                    <a:pt x="135" y="190"/>
                    <a:pt x="174" y="237"/>
                    <a:pt x="182" y="238"/>
                  </a:cubicBezTo>
                  <a:cubicBezTo>
                    <a:pt x="189" y="238"/>
                    <a:pt x="201" y="235"/>
                    <a:pt x="208" y="243"/>
                  </a:cubicBezTo>
                  <a:cubicBezTo>
                    <a:pt x="211" y="247"/>
                    <a:pt x="218" y="259"/>
                    <a:pt x="233" y="267"/>
                  </a:cubicBezTo>
                  <a:cubicBezTo>
                    <a:pt x="247" y="279"/>
                    <a:pt x="273" y="284"/>
                    <a:pt x="288" y="285"/>
                  </a:cubicBezTo>
                  <a:cubicBezTo>
                    <a:pt x="303" y="286"/>
                    <a:pt x="340" y="287"/>
                    <a:pt x="351" y="307"/>
                  </a:cubicBezTo>
                  <a:cubicBezTo>
                    <a:pt x="365" y="323"/>
                    <a:pt x="371" y="350"/>
                    <a:pt x="375" y="354"/>
                  </a:cubicBezTo>
                  <a:cubicBezTo>
                    <a:pt x="382" y="358"/>
                    <a:pt x="397" y="351"/>
                    <a:pt x="408" y="359"/>
                  </a:cubicBezTo>
                  <a:cubicBezTo>
                    <a:pt x="415" y="367"/>
                    <a:pt x="419" y="371"/>
                    <a:pt x="419" y="371"/>
                  </a:cubicBezTo>
                  <a:cubicBezTo>
                    <a:pt x="419" y="371"/>
                    <a:pt x="441" y="369"/>
                    <a:pt x="453" y="369"/>
                  </a:cubicBezTo>
                  <a:cubicBezTo>
                    <a:pt x="460" y="370"/>
                    <a:pt x="471" y="378"/>
                    <a:pt x="471" y="378"/>
                  </a:cubicBezTo>
                  <a:cubicBezTo>
                    <a:pt x="475" y="374"/>
                    <a:pt x="475" y="374"/>
                    <a:pt x="475" y="374"/>
                  </a:cubicBezTo>
                  <a:cubicBezTo>
                    <a:pt x="475" y="374"/>
                    <a:pt x="493" y="390"/>
                    <a:pt x="497" y="383"/>
                  </a:cubicBezTo>
                  <a:cubicBezTo>
                    <a:pt x="501" y="375"/>
                    <a:pt x="490" y="363"/>
                    <a:pt x="499" y="337"/>
                  </a:cubicBezTo>
                  <a:cubicBezTo>
                    <a:pt x="511" y="311"/>
                    <a:pt x="534" y="304"/>
                    <a:pt x="534" y="304"/>
                  </a:cubicBezTo>
                  <a:cubicBezTo>
                    <a:pt x="535" y="293"/>
                    <a:pt x="535" y="293"/>
                    <a:pt x="535" y="293"/>
                  </a:cubicBezTo>
                  <a:cubicBezTo>
                    <a:pt x="527" y="292"/>
                    <a:pt x="527" y="292"/>
                    <a:pt x="527" y="292"/>
                  </a:cubicBezTo>
                  <a:cubicBezTo>
                    <a:pt x="528" y="281"/>
                    <a:pt x="528" y="281"/>
                    <a:pt x="528" y="281"/>
                  </a:cubicBezTo>
                  <a:cubicBezTo>
                    <a:pt x="510" y="257"/>
                    <a:pt x="510" y="257"/>
                    <a:pt x="510" y="257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11" y="234"/>
                    <a:pt x="511" y="234"/>
                    <a:pt x="511" y="234"/>
                  </a:cubicBezTo>
                  <a:cubicBezTo>
                    <a:pt x="503" y="238"/>
                    <a:pt x="503" y="238"/>
                    <a:pt x="503" y="238"/>
                  </a:cubicBezTo>
                  <a:cubicBezTo>
                    <a:pt x="503" y="238"/>
                    <a:pt x="489" y="226"/>
                    <a:pt x="490" y="207"/>
                  </a:cubicBezTo>
                  <a:cubicBezTo>
                    <a:pt x="491" y="187"/>
                    <a:pt x="499" y="180"/>
                    <a:pt x="499" y="180"/>
                  </a:cubicBezTo>
                  <a:cubicBezTo>
                    <a:pt x="512" y="127"/>
                    <a:pt x="512" y="127"/>
                    <a:pt x="512" y="127"/>
                  </a:cubicBezTo>
                  <a:cubicBezTo>
                    <a:pt x="512" y="127"/>
                    <a:pt x="544" y="83"/>
                    <a:pt x="556" y="64"/>
                  </a:cubicBezTo>
                  <a:cubicBezTo>
                    <a:pt x="572" y="46"/>
                    <a:pt x="577" y="31"/>
                    <a:pt x="577" y="31"/>
                  </a:cubicBezTo>
                  <a:cubicBezTo>
                    <a:pt x="577" y="23"/>
                    <a:pt x="577" y="23"/>
                    <a:pt x="577" y="23"/>
                  </a:cubicBezTo>
                  <a:cubicBezTo>
                    <a:pt x="589" y="9"/>
                    <a:pt x="589" y="9"/>
                    <a:pt x="589" y="9"/>
                  </a:cubicBezTo>
                  <a:lnTo>
                    <a:pt x="582" y="4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2" name="Freeform 603">
              <a:extLst>
                <a:ext uri="{FF2B5EF4-FFF2-40B4-BE49-F238E27FC236}">
                  <a16:creationId xmlns:a16="http://schemas.microsoft.com/office/drawing/2014/main" id="{8A983FF4-46C9-4D32-8992-664BF9ED50D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17234" y="5700288"/>
              <a:ext cx="12758" cy="15948"/>
            </a:xfrm>
            <a:custGeom>
              <a:avLst/>
              <a:gdLst>
                <a:gd name="T0" fmla="*/ 11 w 26"/>
                <a:gd name="T1" fmla="*/ 12 h 31"/>
                <a:gd name="T2" fmla="*/ 0 w 26"/>
                <a:gd name="T3" fmla="*/ 19 h 31"/>
                <a:gd name="T4" fmla="*/ 11 w 26"/>
                <a:gd name="T5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1">
                  <a:moveTo>
                    <a:pt x="11" y="12"/>
                  </a:moveTo>
                  <a:cubicBezTo>
                    <a:pt x="1" y="0"/>
                    <a:pt x="0" y="19"/>
                    <a:pt x="0" y="19"/>
                  </a:cubicBezTo>
                  <a:cubicBezTo>
                    <a:pt x="10" y="31"/>
                    <a:pt x="26" y="24"/>
                    <a:pt x="11" y="1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3" name="Freeform 604">
              <a:extLst>
                <a:ext uri="{FF2B5EF4-FFF2-40B4-BE49-F238E27FC236}">
                  <a16:creationId xmlns:a16="http://schemas.microsoft.com/office/drawing/2014/main" id="{401DC734-179C-4E7B-B321-15F78767A6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264952" y="5599816"/>
              <a:ext cx="28707" cy="12758"/>
            </a:xfrm>
            <a:custGeom>
              <a:avLst/>
              <a:gdLst>
                <a:gd name="T0" fmla="*/ 26 w 56"/>
                <a:gd name="T1" fmla="*/ 3 h 23"/>
                <a:gd name="T2" fmla="*/ 25 w 56"/>
                <a:gd name="T3" fmla="*/ 22 h 23"/>
                <a:gd name="T4" fmla="*/ 26 w 56"/>
                <a:gd name="T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3">
                  <a:moveTo>
                    <a:pt x="26" y="3"/>
                  </a:moveTo>
                  <a:cubicBezTo>
                    <a:pt x="0" y="5"/>
                    <a:pt x="25" y="22"/>
                    <a:pt x="25" y="22"/>
                  </a:cubicBezTo>
                  <a:cubicBezTo>
                    <a:pt x="51" y="23"/>
                    <a:pt x="56" y="0"/>
                    <a:pt x="26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4" name="Freeform 605">
              <a:extLst>
                <a:ext uri="{FF2B5EF4-FFF2-40B4-BE49-F238E27FC236}">
                  <a16:creationId xmlns:a16="http://schemas.microsoft.com/office/drawing/2014/main" id="{F88FDE0E-DD25-45C3-9A58-79EA1A449046}"/>
                </a:ext>
              </a:extLst>
            </p:cNvPr>
            <p:cNvSpPr>
              <a:spLocks/>
            </p:cNvSpPr>
            <p:nvPr/>
          </p:nvSpPr>
          <p:spPr bwMode="gray">
            <a:xfrm>
              <a:off x="5292065" y="5354218"/>
              <a:ext cx="20733" cy="23922"/>
            </a:xfrm>
            <a:custGeom>
              <a:avLst/>
              <a:gdLst>
                <a:gd name="T0" fmla="*/ 19 w 38"/>
                <a:gd name="T1" fmla="*/ 38 h 44"/>
                <a:gd name="T2" fmla="*/ 12 w 38"/>
                <a:gd name="T3" fmla="*/ 22 h 44"/>
                <a:gd name="T4" fmla="*/ 19 w 38"/>
                <a:gd name="T5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44">
                  <a:moveTo>
                    <a:pt x="19" y="38"/>
                  </a:moveTo>
                  <a:cubicBezTo>
                    <a:pt x="38" y="23"/>
                    <a:pt x="25" y="0"/>
                    <a:pt x="12" y="22"/>
                  </a:cubicBezTo>
                  <a:cubicBezTo>
                    <a:pt x="0" y="44"/>
                    <a:pt x="19" y="38"/>
                    <a:pt x="19" y="3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5" name="Freeform 606">
              <a:extLst>
                <a:ext uri="{FF2B5EF4-FFF2-40B4-BE49-F238E27FC236}">
                  <a16:creationId xmlns:a16="http://schemas.microsoft.com/office/drawing/2014/main" id="{03135083-1CB4-4130-B624-F9872D4E2A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194781" y="4646130"/>
              <a:ext cx="1065341" cy="1141873"/>
            </a:xfrm>
            <a:custGeom>
              <a:avLst/>
              <a:gdLst>
                <a:gd name="T0" fmla="*/ 1134 w 2016"/>
                <a:gd name="T1" fmla="*/ 262 h 2159"/>
                <a:gd name="T2" fmla="*/ 1176 w 2016"/>
                <a:gd name="T3" fmla="*/ 168 h 2159"/>
                <a:gd name="T4" fmla="*/ 1036 w 2016"/>
                <a:gd name="T5" fmla="*/ 127 h 2159"/>
                <a:gd name="T6" fmla="*/ 945 w 2016"/>
                <a:gd name="T7" fmla="*/ 58 h 2159"/>
                <a:gd name="T8" fmla="*/ 899 w 2016"/>
                <a:gd name="T9" fmla="*/ 14 h 2159"/>
                <a:gd name="T10" fmla="*/ 754 w 2016"/>
                <a:gd name="T11" fmla="*/ 68 h 2159"/>
                <a:gd name="T12" fmla="*/ 657 w 2016"/>
                <a:gd name="T13" fmla="*/ 59 h 2159"/>
                <a:gd name="T14" fmla="*/ 618 w 2016"/>
                <a:gd name="T15" fmla="*/ 100 h 2159"/>
                <a:gd name="T16" fmla="*/ 592 w 2016"/>
                <a:gd name="T17" fmla="*/ 175 h 2159"/>
                <a:gd name="T18" fmla="*/ 567 w 2016"/>
                <a:gd name="T19" fmla="*/ 162 h 2159"/>
                <a:gd name="T20" fmla="*/ 464 w 2016"/>
                <a:gd name="T21" fmla="*/ 123 h 2159"/>
                <a:gd name="T22" fmla="*/ 418 w 2016"/>
                <a:gd name="T23" fmla="*/ 224 h 2159"/>
                <a:gd name="T24" fmla="*/ 397 w 2016"/>
                <a:gd name="T25" fmla="*/ 273 h 2159"/>
                <a:gd name="T26" fmla="*/ 347 w 2016"/>
                <a:gd name="T27" fmla="*/ 205 h 2159"/>
                <a:gd name="T28" fmla="*/ 295 w 2016"/>
                <a:gd name="T29" fmla="*/ 130 h 2159"/>
                <a:gd name="T30" fmla="*/ 277 w 2016"/>
                <a:gd name="T31" fmla="*/ 191 h 2159"/>
                <a:gd name="T32" fmla="*/ 171 w 2016"/>
                <a:gd name="T33" fmla="*/ 220 h 2159"/>
                <a:gd name="T34" fmla="*/ 82 w 2016"/>
                <a:gd name="T35" fmla="*/ 242 h 2159"/>
                <a:gd name="T36" fmla="*/ 91 w 2016"/>
                <a:gd name="T37" fmla="*/ 338 h 2159"/>
                <a:gd name="T38" fmla="*/ 19 w 2016"/>
                <a:gd name="T39" fmla="*/ 431 h 2159"/>
                <a:gd name="T40" fmla="*/ 41 w 2016"/>
                <a:gd name="T41" fmla="*/ 596 h 2159"/>
                <a:gd name="T42" fmla="*/ 128 w 2016"/>
                <a:gd name="T43" fmla="*/ 742 h 2159"/>
                <a:gd name="T44" fmla="*/ 400 w 2016"/>
                <a:gd name="T45" fmla="*/ 621 h 2159"/>
                <a:gd name="T46" fmla="*/ 524 w 2016"/>
                <a:gd name="T47" fmla="*/ 688 h 2159"/>
                <a:gd name="T48" fmla="*/ 605 w 2016"/>
                <a:gd name="T49" fmla="*/ 956 h 2159"/>
                <a:gd name="T50" fmla="*/ 716 w 2016"/>
                <a:gd name="T51" fmla="*/ 1057 h 2159"/>
                <a:gd name="T52" fmla="*/ 745 w 2016"/>
                <a:gd name="T53" fmla="*/ 1089 h 2159"/>
                <a:gd name="T54" fmla="*/ 889 w 2016"/>
                <a:gd name="T55" fmla="*/ 1218 h 2159"/>
                <a:gd name="T56" fmla="*/ 1025 w 2016"/>
                <a:gd name="T57" fmla="*/ 1347 h 2159"/>
                <a:gd name="T58" fmla="*/ 1173 w 2016"/>
                <a:gd name="T59" fmla="*/ 1388 h 2159"/>
                <a:gd name="T60" fmla="*/ 1225 w 2016"/>
                <a:gd name="T61" fmla="*/ 1475 h 2159"/>
                <a:gd name="T62" fmla="*/ 1260 w 2016"/>
                <a:gd name="T63" fmla="*/ 1526 h 2159"/>
                <a:gd name="T64" fmla="*/ 1324 w 2016"/>
                <a:gd name="T65" fmla="*/ 1522 h 2159"/>
                <a:gd name="T66" fmla="*/ 1368 w 2016"/>
                <a:gd name="T67" fmla="*/ 1612 h 2159"/>
                <a:gd name="T68" fmla="*/ 1490 w 2016"/>
                <a:gd name="T69" fmla="*/ 1644 h 2159"/>
                <a:gd name="T70" fmla="*/ 1584 w 2016"/>
                <a:gd name="T71" fmla="*/ 1886 h 2159"/>
                <a:gd name="T72" fmla="*/ 1535 w 2016"/>
                <a:gd name="T73" fmla="*/ 1979 h 2159"/>
                <a:gd name="T74" fmla="*/ 1507 w 2016"/>
                <a:gd name="T75" fmla="*/ 2100 h 2159"/>
                <a:gd name="T76" fmla="*/ 1675 w 2016"/>
                <a:gd name="T77" fmla="*/ 2028 h 2159"/>
                <a:gd name="T78" fmla="*/ 1765 w 2016"/>
                <a:gd name="T79" fmla="*/ 1856 h 2159"/>
                <a:gd name="T80" fmla="*/ 1728 w 2016"/>
                <a:gd name="T81" fmla="*/ 1767 h 2159"/>
                <a:gd name="T82" fmla="*/ 1670 w 2016"/>
                <a:gd name="T83" fmla="*/ 1645 h 2159"/>
                <a:gd name="T84" fmla="*/ 1772 w 2016"/>
                <a:gd name="T85" fmla="*/ 1547 h 2159"/>
                <a:gd name="T86" fmla="*/ 1900 w 2016"/>
                <a:gd name="T87" fmla="*/ 1595 h 2159"/>
                <a:gd name="T88" fmla="*/ 2016 w 2016"/>
                <a:gd name="T89" fmla="*/ 1612 h 2159"/>
                <a:gd name="T90" fmla="*/ 1919 w 2016"/>
                <a:gd name="T91" fmla="*/ 1516 h 2159"/>
                <a:gd name="T92" fmla="*/ 1810 w 2016"/>
                <a:gd name="T93" fmla="*/ 1453 h 2159"/>
                <a:gd name="T94" fmla="*/ 1674 w 2016"/>
                <a:gd name="T95" fmla="*/ 1389 h 2159"/>
                <a:gd name="T96" fmla="*/ 1587 w 2016"/>
                <a:gd name="T97" fmla="*/ 1251 h 2159"/>
                <a:gd name="T98" fmla="*/ 1391 w 2016"/>
                <a:gd name="T99" fmla="*/ 1207 h 2159"/>
                <a:gd name="T100" fmla="*/ 1257 w 2016"/>
                <a:gd name="T101" fmla="*/ 1105 h 2159"/>
                <a:gd name="T102" fmla="*/ 1191 w 2016"/>
                <a:gd name="T103" fmla="*/ 991 h 2159"/>
                <a:gd name="T104" fmla="*/ 1101 w 2016"/>
                <a:gd name="T105" fmla="*/ 823 h 2159"/>
                <a:gd name="T106" fmla="*/ 926 w 2016"/>
                <a:gd name="T107" fmla="*/ 573 h 2159"/>
                <a:gd name="T108" fmla="*/ 917 w 2016"/>
                <a:gd name="T109" fmla="*/ 431 h 2159"/>
                <a:gd name="T110" fmla="*/ 1009 w 2016"/>
                <a:gd name="T111" fmla="*/ 382 h 2159"/>
                <a:gd name="T112" fmla="*/ 1079 w 2016"/>
                <a:gd name="T113" fmla="*/ 324 h 2159"/>
                <a:gd name="T114" fmla="*/ 1198 w 2016"/>
                <a:gd name="T115" fmla="*/ 341 h 2159"/>
                <a:gd name="T116" fmla="*/ 963 w 2016"/>
                <a:gd name="T117" fmla="*/ 76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6" h="2159">
                  <a:moveTo>
                    <a:pt x="1198" y="341"/>
                  </a:moveTo>
                  <a:cubicBezTo>
                    <a:pt x="1199" y="322"/>
                    <a:pt x="1154" y="320"/>
                    <a:pt x="1154" y="320"/>
                  </a:cubicBezTo>
                  <a:cubicBezTo>
                    <a:pt x="1154" y="320"/>
                    <a:pt x="1171" y="279"/>
                    <a:pt x="1168" y="271"/>
                  </a:cubicBezTo>
                  <a:cubicBezTo>
                    <a:pt x="1164" y="263"/>
                    <a:pt x="1137" y="281"/>
                    <a:pt x="1137" y="281"/>
                  </a:cubicBezTo>
                  <a:cubicBezTo>
                    <a:pt x="1134" y="262"/>
                    <a:pt x="1134" y="262"/>
                    <a:pt x="1134" y="262"/>
                  </a:cubicBezTo>
                  <a:cubicBezTo>
                    <a:pt x="1134" y="262"/>
                    <a:pt x="1169" y="244"/>
                    <a:pt x="1170" y="229"/>
                  </a:cubicBezTo>
                  <a:cubicBezTo>
                    <a:pt x="1167" y="210"/>
                    <a:pt x="1133" y="220"/>
                    <a:pt x="1133" y="220"/>
                  </a:cubicBezTo>
                  <a:cubicBezTo>
                    <a:pt x="1122" y="200"/>
                    <a:pt x="1122" y="200"/>
                    <a:pt x="1122" y="200"/>
                  </a:cubicBezTo>
                  <a:cubicBezTo>
                    <a:pt x="1158" y="167"/>
                    <a:pt x="1158" y="167"/>
                    <a:pt x="1158" y="167"/>
                  </a:cubicBezTo>
                  <a:cubicBezTo>
                    <a:pt x="1176" y="168"/>
                    <a:pt x="1176" y="168"/>
                    <a:pt x="1176" y="168"/>
                  </a:cubicBezTo>
                  <a:cubicBezTo>
                    <a:pt x="1180" y="165"/>
                    <a:pt x="1177" y="154"/>
                    <a:pt x="1174" y="150"/>
                  </a:cubicBezTo>
                  <a:cubicBezTo>
                    <a:pt x="1122" y="135"/>
                    <a:pt x="1122" y="135"/>
                    <a:pt x="1122" y="135"/>
                  </a:cubicBezTo>
                  <a:cubicBezTo>
                    <a:pt x="1099" y="142"/>
                    <a:pt x="1099" y="142"/>
                    <a:pt x="1099" y="142"/>
                  </a:cubicBezTo>
                  <a:cubicBezTo>
                    <a:pt x="1092" y="130"/>
                    <a:pt x="1092" y="130"/>
                    <a:pt x="1092" y="130"/>
                  </a:cubicBezTo>
                  <a:cubicBezTo>
                    <a:pt x="1036" y="127"/>
                    <a:pt x="1036" y="127"/>
                    <a:pt x="1036" y="127"/>
                  </a:cubicBezTo>
                  <a:cubicBezTo>
                    <a:pt x="1029" y="115"/>
                    <a:pt x="1029" y="115"/>
                    <a:pt x="1029" y="115"/>
                  </a:cubicBezTo>
                  <a:cubicBezTo>
                    <a:pt x="969" y="109"/>
                    <a:pt x="969" y="109"/>
                    <a:pt x="969" y="109"/>
                  </a:cubicBezTo>
                  <a:cubicBezTo>
                    <a:pt x="959" y="81"/>
                    <a:pt x="959" y="81"/>
                    <a:pt x="959" y="81"/>
                  </a:cubicBezTo>
                  <a:cubicBezTo>
                    <a:pt x="948" y="77"/>
                    <a:pt x="948" y="77"/>
                    <a:pt x="948" y="77"/>
                  </a:cubicBezTo>
                  <a:cubicBezTo>
                    <a:pt x="948" y="77"/>
                    <a:pt x="953" y="62"/>
                    <a:pt x="945" y="58"/>
                  </a:cubicBezTo>
                  <a:cubicBezTo>
                    <a:pt x="938" y="54"/>
                    <a:pt x="930" y="61"/>
                    <a:pt x="930" y="61"/>
                  </a:cubicBezTo>
                  <a:cubicBezTo>
                    <a:pt x="924" y="30"/>
                    <a:pt x="924" y="30"/>
                    <a:pt x="924" y="30"/>
                  </a:cubicBezTo>
                  <a:cubicBezTo>
                    <a:pt x="924" y="30"/>
                    <a:pt x="947" y="16"/>
                    <a:pt x="940" y="8"/>
                  </a:cubicBezTo>
                  <a:cubicBezTo>
                    <a:pt x="933" y="0"/>
                    <a:pt x="913" y="22"/>
                    <a:pt x="913" y="22"/>
                  </a:cubicBezTo>
                  <a:cubicBezTo>
                    <a:pt x="899" y="14"/>
                    <a:pt x="899" y="14"/>
                    <a:pt x="899" y="14"/>
                  </a:cubicBezTo>
                  <a:cubicBezTo>
                    <a:pt x="868" y="43"/>
                    <a:pt x="868" y="43"/>
                    <a:pt x="868" y="43"/>
                  </a:cubicBezTo>
                  <a:cubicBezTo>
                    <a:pt x="816" y="21"/>
                    <a:pt x="816" y="21"/>
                    <a:pt x="816" y="21"/>
                  </a:cubicBezTo>
                  <a:cubicBezTo>
                    <a:pt x="808" y="36"/>
                    <a:pt x="808" y="36"/>
                    <a:pt x="808" y="36"/>
                  </a:cubicBezTo>
                  <a:cubicBezTo>
                    <a:pt x="808" y="36"/>
                    <a:pt x="801" y="32"/>
                    <a:pt x="767" y="34"/>
                  </a:cubicBezTo>
                  <a:cubicBezTo>
                    <a:pt x="737" y="36"/>
                    <a:pt x="754" y="68"/>
                    <a:pt x="754" y="68"/>
                  </a:cubicBezTo>
                  <a:cubicBezTo>
                    <a:pt x="742" y="83"/>
                    <a:pt x="742" y="83"/>
                    <a:pt x="742" y="83"/>
                  </a:cubicBezTo>
                  <a:cubicBezTo>
                    <a:pt x="698" y="73"/>
                    <a:pt x="698" y="73"/>
                    <a:pt x="698" y="73"/>
                  </a:cubicBezTo>
                  <a:cubicBezTo>
                    <a:pt x="698" y="73"/>
                    <a:pt x="699" y="58"/>
                    <a:pt x="688" y="49"/>
                  </a:cubicBezTo>
                  <a:cubicBezTo>
                    <a:pt x="677" y="45"/>
                    <a:pt x="669" y="60"/>
                    <a:pt x="669" y="60"/>
                  </a:cubicBezTo>
                  <a:cubicBezTo>
                    <a:pt x="657" y="59"/>
                    <a:pt x="657" y="59"/>
                    <a:pt x="657" y="59"/>
                  </a:cubicBezTo>
                  <a:cubicBezTo>
                    <a:pt x="644" y="109"/>
                    <a:pt x="644" y="109"/>
                    <a:pt x="644" y="109"/>
                  </a:cubicBezTo>
                  <a:cubicBezTo>
                    <a:pt x="655" y="109"/>
                    <a:pt x="655" y="109"/>
                    <a:pt x="655" y="109"/>
                  </a:cubicBezTo>
                  <a:cubicBezTo>
                    <a:pt x="654" y="132"/>
                    <a:pt x="654" y="132"/>
                    <a:pt x="654" y="132"/>
                  </a:cubicBezTo>
                  <a:cubicBezTo>
                    <a:pt x="621" y="123"/>
                    <a:pt x="621" y="123"/>
                    <a:pt x="621" y="123"/>
                  </a:cubicBezTo>
                  <a:cubicBezTo>
                    <a:pt x="618" y="100"/>
                    <a:pt x="618" y="100"/>
                    <a:pt x="618" y="100"/>
                  </a:cubicBezTo>
                  <a:cubicBezTo>
                    <a:pt x="618" y="100"/>
                    <a:pt x="611" y="95"/>
                    <a:pt x="587" y="117"/>
                  </a:cubicBezTo>
                  <a:cubicBezTo>
                    <a:pt x="568" y="136"/>
                    <a:pt x="586" y="152"/>
                    <a:pt x="586" y="152"/>
                  </a:cubicBezTo>
                  <a:cubicBezTo>
                    <a:pt x="597" y="152"/>
                    <a:pt x="597" y="152"/>
                    <a:pt x="597" y="152"/>
                  </a:cubicBezTo>
                  <a:cubicBezTo>
                    <a:pt x="604" y="156"/>
                    <a:pt x="604" y="156"/>
                    <a:pt x="604" y="156"/>
                  </a:cubicBezTo>
                  <a:cubicBezTo>
                    <a:pt x="592" y="175"/>
                    <a:pt x="592" y="175"/>
                    <a:pt x="592" y="175"/>
                  </a:cubicBezTo>
                  <a:cubicBezTo>
                    <a:pt x="591" y="198"/>
                    <a:pt x="591" y="198"/>
                    <a:pt x="591" y="198"/>
                  </a:cubicBezTo>
                  <a:cubicBezTo>
                    <a:pt x="584" y="197"/>
                    <a:pt x="584" y="197"/>
                    <a:pt x="584" y="197"/>
                  </a:cubicBezTo>
                  <a:cubicBezTo>
                    <a:pt x="580" y="190"/>
                    <a:pt x="580" y="190"/>
                    <a:pt x="580" y="190"/>
                  </a:cubicBezTo>
                  <a:cubicBezTo>
                    <a:pt x="573" y="178"/>
                    <a:pt x="573" y="178"/>
                    <a:pt x="573" y="178"/>
                  </a:cubicBezTo>
                  <a:cubicBezTo>
                    <a:pt x="567" y="162"/>
                    <a:pt x="567" y="162"/>
                    <a:pt x="567" y="162"/>
                  </a:cubicBezTo>
                  <a:cubicBezTo>
                    <a:pt x="533" y="168"/>
                    <a:pt x="533" y="168"/>
                    <a:pt x="533" y="168"/>
                  </a:cubicBezTo>
                  <a:cubicBezTo>
                    <a:pt x="533" y="168"/>
                    <a:pt x="521" y="183"/>
                    <a:pt x="502" y="174"/>
                  </a:cubicBezTo>
                  <a:cubicBezTo>
                    <a:pt x="484" y="162"/>
                    <a:pt x="490" y="124"/>
                    <a:pt x="490" y="124"/>
                  </a:cubicBezTo>
                  <a:cubicBezTo>
                    <a:pt x="478" y="131"/>
                    <a:pt x="478" y="131"/>
                    <a:pt x="478" y="131"/>
                  </a:cubicBezTo>
                  <a:cubicBezTo>
                    <a:pt x="464" y="123"/>
                    <a:pt x="464" y="123"/>
                    <a:pt x="464" y="123"/>
                  </a:cubicBezTo>
                  <a:cubicBezTo>
                    <a:pt x="455" y="142"/>
                    <a:pt x="455" y="142"/>
                    <a:pt x="455" y="142"/>
                  </a:cubicBezTo>
                  <a:cubicBezTo>
                    <a:pt x="462" y="150"/>
                    <a:pt x="462" y="150"/>
                    <a:pt x="462" y="150"/>
                  </a:cubicBezTo>
                  <a:cubicBezTo>
                    <a:pt x="462" y="150"/>
                    <a:pt x="462" y="161"/>
                    <a:pt x="453" y="180"/>
                  </a:cubicBezTo>
                  <a:cubicBezTo>
                    <a:pt x="445" y="199"/>
                    <a:pt x="422" y="213"/>
                    <a:pt x="422" y="213"/>
                  </a:cubicBezTo>
                  <a:cubicBezTo>
                    <a:pt x="418" y="224"/>
                    <a:pt x="418" y="224"/>
                    <a:pt x="418" y="224"/>
                  </a:cubicBezTo>
                  <a:cubicBezTo>
                    <a:pt x="402" y="235"/>
                    <a:pt x="402" y="235"/>
                    <a:pt x="402" y="235"/>
                  </a:cubicBezTo>
                  <a:cubicBezTo>
                    <a:pt x="405" y="250"/>
                    <a:pt x="405" y="250"/>
                    <a:pt x="405" y="250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08" y="277"/>
                    <a:pt x="408" y="277"/>
                    <a:pt x="408" y="277"/>
                  </a:cubicBezTo>
                  <a:cubicBezTo>
                    <a:pt x="397" y="273"/>
                    <a:pt x="397" y="273"/>
                    <a:pt x="397" y="273"/>
                  </a:cubicBezTo>
                  <a:cubicBezTo>
                    <a:pt x="383" y="238"/>
                    <a:pt x="383" y="238"/>
                    <a:pt x="383" y="238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88" y="223"/>
                    <a:pt x="388" y="223"/>
                    <a:pt x="388" y="223"/>
                  </a:cubicBezTo>
                  <a:cubicBezTo>
                    <a:pt x="377" y="211"/>
                    <a:pt x="377" y="211"/>
                    <a:pt x="377" y="211"/>
                  </a:cubicBezTo>
                  <a:cubicBezTo>
                    <a:pt x="377" y="211"/>
                    <a:pt x="358" y="213"/>
                    <a:pt x="347" y="205"/>
                  </a:cubicBezTo>
                  <a:cubicBezTo>
                    <a:pt x="337" y="197"/>
                    <a:pt x="341" y="190"/>
                    <a:pt x="341" y="186"/>
                  </a:cubicBezTo>
                  <a:cubicBezTo>
                    <a:pt x="341" y="182"/>
                    <a:pt x="326" y="178"/>
                    <a:pt x="319" y="166"/>
                  </a:cubicBezTo>
                  <a:cubicBezTo>
                    <a:pt x="312" y="154"/>
                    <a:pt x="336" y="132"/>
                    <a:pt x="336" y="132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77" y="191"/>
                    <a:pt x="277" y="191"/>
                    <a:pt x="277" y="191"/>
                  </a:cubicBezTo>
                  <a:cubicBezTo>
                    <a:pt x="277" y="191"/>
                    <a:pt x="265" y="201"/>
                    <a:pt x="254" y="205"/>
                  </a:cubicBezTo>
                  <a:cubicBezTo>
                    <a:pt x="246" y="208"/>
                    <a:pt x="250" y="220"/>
                    <a:pt x="246" y="223"/>
                  </a:cubicBezTo>
                  <a:cubicBezTo>
                    <a:pt x="242" y="227"/>
                    <a:pt x="231" y="227"/>
                    <a:pt x="227" y="226"/>
                  </a:cubicBezTo>
                  <a:cubicBezTo>
                    <a:pt x="223" y="226"/>
                    <a:pt x="226" y="242"/>
                    <a:pt x="211" y="241"/>
                  </a:cubicBezTo>
                  <a:cubicBezTo>
                    <a:pt x="200" y="240"/>
                    <a:pt x="175" y="220"/>
                    <a:pt x="171" y="220"/>
                  </a:cubicBezTo>
                  <a:cubicBezTo>
                    <a:pt x="163" y="219"/>
                    <a:pt x="159" y="235"/>
                    <a:pt x="148" y="234"/>
                  </a:cubicBezTo>
                  <a:cubicBezTo>
                    <a:pt x="136" y="237"/>
                    <a:pt x="133" y="233"/>
                    <a:pt x="126" y="229"/>
                  </a:cubicBezTo>
                  <a:cubicBezTo>
                    <a:pt x="122" y="229"/>
                    <a:pt x="121" y="240"/>
                    <a:pt x="106" y="244"/>
                  </a:cubicBezTo>
                  <a:cubicBezTo>
                    <a:pt x="99" y="243"/>
                    <a:pt x="92" y="239"/>
                    <a:pt x="92" y="235"/>
                  </a:cubicBezTo>
                  <a:cubicBezTo>
                    <a:pt x="89" y="238"/>
                    <a:pt x="86" y="240"/>
                    <a:pt x="82" y="242"/>
                  </a:cubicBezTo>
                  <a:cubicBezTo>
                    <a:pt x="80" y="243"/>
                    <a:pt x="77" y="243"/>
                    <a:pt x="74" y="244"/>
                  </a:cubicBezTo>
                  <a:cubicBezTo>
                    <a:pt x="65" y="247"/>
                    <a:pt x="56" y="250"/>
                    <a:pt x="49" y="260"/>
                  </a:cubicBezTo>
                  <a:cubicBezTo>
                    <a:pt x="37" y="282"/>
                    <a:pt x="74" y="288"/>
                    <a:pt x="74" y="288"/>
                  </a:cubicBezTo>
                  <a:cubicBezTo>
                    <a:pt x="72" y="330"/>
                    <a:pt x="72" y="330"/>
                    <a:pt x="72" y="330"/>
                  </a:cubicBezTo>
                  <a:cubicBezTo>
                    <a:pt x="72" y="338"/>
                    <a:pt x="80" y="330"/>
                    <a:pt x="91" y="338"/>
                  </a:cubicBezTo>
                  <a:cubicBezTo>
                    <a:pt x="98" y="346"/>
                    <a:pt x="98" y="350"/>
                    <a:pt x="89" y="377"/>
                  </a:cubicBezTo>
                  <a:cubicBezTo>
                    <a:pt x="84" y="399"/>
                    <a:pt x="39" y="409"/>
                    <a:pt x="39" y="409"/>
                  </a:cubicBezTo>
                  <a:cubicBezTo>
                    <a:pt x="24" y="404"/>
                    <a:pt x="24" y="404"/>
                    <a:pt x="24" y="404"/>
                  </a:cubicBezTo>
                  <a:cubicBezTo>
                    <a:pt x="24" y="404"/>
                    <a:pt x="5" y="407"/>
                    <a:pt x="4" y="426"/>
                  </a:cubicBezTo>
                  <a:cubicBezTo>
                    <a:pt x="0" y="449"/>
                    <a:pt x="19" y="431"/>
                    <a:pt x="19" y="431"/>
                  </a:cubicBezTo>
                  <a:cubicBezTo>
                    <a:pt x="19" y="431"/>
                    <a:pt x="19" y="434"/>
                    <a:pt x="29" y="462"/>
                  </a:cubicBezTo>
                  <a:cubicBezTo>
                    <a:pt x="35" y="485"/>
                    <a:pt x="58" y="471"/>
                    <a:pt x="58" y="471"/>
                  </a:cubicBezTo>
                  <a:cubicBezTo>
                    <a:pt x="60" y="513"/>
                    <a:pt x="60" y="513"/>
                    <a:pt x="60" y="513"/>
                  </a:cubicBezTo>
                  <a:cubicBezTo>
                    <a:pt x="60" y="513"/>
                    <a:pt x="56" y="524"/>
                    <a:pt x="45" y="527"/>
                  </a:cubicBezTo>
                  <a:cubicBezTo>
                    <a:pt x="37" y="535"/>
                    <a:pt x="24" y="565"/>
                    <a:pt x="41" y="596"/>
                  </a:cubicBezTo>
                  <a:cubicBezTo>
                    <a:pt x="55" y="627"/>
                    <a:pt x="73" y="640"/>
                    <a:pt x="95" y="648"/>
                  </a:cubicBezTo>
                  <a:cubicBezTo>
                    <a:pt x="114" y="657"/>
                    <a:pt x="144" y="643"/>
                    <a:pt x="152" y="643"/>
                  </a:cubicBezTo>
                  <a:cubicBezTo>
                    <a:pt x="155" y="644"/>
                    <a:pt x="162" y="652"/>
                    <a:pt x="154" y="678"/>
                  </a:cubicBezTo>
                  <a:cubicBezTo>
                    <a:pt x="141" y="708"/>
                    <a:pt x="115" y="711"/>
                    <a:pt x="115" y="711"/>
                  </a:cubicBezTo>
                  <a:cubicBezTo>
                    <a:pt x="128" y="742"/>
                    <a:pt x="128" y="742"/>
                    <a:pt x="128" y="742"/>
                  </a:cubicBezTo>
                  <a:cubicBezTo>
                    <a:pt x="128" y="742"/>
                    <a:pt x="166" y="744"/>
                    <a:pt x="188" y="737"/>
                  </a:cubicBezTo>
                  <a:cubicBezTo>
                    <a:pt x="207" y="730"/>
                    <a:pt x="238" y="713"/>
                    <a:pt x="238" y="713"/>
                  </a:cubicBezTo>
                  <a:cubicBezTo>
                    <a:pt x="238" y="713"/>
                    <a:pt x="247" y="682"/>
                    <a:pt x="259" y="668"/>
                  </a:cubicBezTo>
                  <a:cubicBezTo>
                    <a:pt x="267" y="653"/>
                    <a:pt x="306" y="616"/>
                    <a:pt x="333" y="606"/>
                  </a:cubicBezTo>
                  <a:cubicBezTo>
                    <a:pt x="359" y="600"/>
                    <a:pt x="400" y="621"/>
                    <a:pt x="400" y="621"/>
                  </a:cubicBezTo>
                  <a:cubicBezTo>
                    <a:pt x="406" y="633"/>
                    <a:pt x="406" y="633"/>
                    <a:pt x="406" y="633"/>
                  </a:cubicBezTo>
                  <a:cubicBezTo>
                    <a:pt x="422" y="630"/>
                    <a:pt x="422" y="630"/>
                    <a:pt x="422" y="630"/>
                  </a:cubicBezTo>
                  <a:cubicBezTo>
                    <a:pt x="458" y="654"/>
                    <a:pt x="458" y="654"/>
                    <a:pt x="458" y="654"/>
                  </a:cubicBezTo>
                  <a:cubicBezTo>
                    <a:pt x="512" y="691"/>
                    <a:pt x="512" y="691"/>
                    <a:pt x="512" y="691"/>
                  </a:cubicBezTo>
                  <a:cubicBezTo>
                    <a:pt x="524" y="688"/>
                    <a:pt x="524" y="688"/>
                    <a:pt x="524" y="688"/>
                  </a:cubicBezTo>
                  <a:cubicBezTo>
                    <a:pt x="577" y="740"/>
                    <a:pt x="577" y="740"/>
                    <a:pt x="577" y="740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84" y="836"/>
                    <a:pt x="584" y="836"/>
                    <a:pt x="584" y="836"/>
                  </a:cubicBezTo>
                  <a:cubicBezTo>
                    <a:pt x="584" y="836"/>
                    <a:pt x="609" y="872"/>
                    <a:pt x="618" y="907"/>
                  </a:cubicBezTo>
                  <a:cubicBezTo>
                    <a:pt x="632" y="942"/>
                    <a:pt x="605" y="956"/>
                    <a:pt x="605" y="956"/>
                  </a:cubicBezTo>
                  <a:cubicBezTo>
                    <a:pt x="615" y="972"/>
                    <a:pt x="615" y="972"/>
                    <a:pt x="615" y="972"/>
                  </a:cubicBezTo>
                  <a:cubicBezTo>
                    <a:pt x="615" y="972"/>
                    <a:pt x="638" y="965"/>
                    <a:pt x="653" y="973"/>
                  </a:cubicBezTo>
                  <a:cubicBezTo>
                    <a:pt x="671" y="982"/>
                    <a:pt x="651" y="1004"/>
                    <a:pt x="651" y="1004"/>
                  </a:cubicBezTo>
                  <a:cubicBezTo>
                    <a:pt x="681" y="1013"/>
                    <a:pt x="681" y="1013"/>
                    <a:pt x="681" y="1013"/>
                  </a:cubicBezTo>
                  <a:cubicBezTo>
                    <a:pt x="716" y="1057"/>
                    <a:pt x="716" y="1057"/>
                    <a:pt x="716" y="1057"/>
                  </a:cubicBezTo>
                  <a:cubicBezTo>
                    <a:pt x="734" y="1077"/>
                    <a:pt x="734" y="1077"/>
                    <a:pt x="734" y="1077"/>
                  </a:cubicBezTo>
                  <a:cubicBezTo>
                    <a:pt x="734" y="1077"/>
                    <a:pt x="723" y="1076"/>
                    <a:pt x="711" y="1087"/>
                  </a:cubicBezTo>
                  <a:cubicBezTo>
                    <a:pt x="703" y="1098"/>
                    <a:pt x="725" y="1107"/>
                    <a:pt x="725" y="1107"/>
                  </a:cubicBezTo>
                  <a:cubicBezTo>
                    <a:pt x="730" y="1088"/>
                    <a:pt x="730" y="1088"/>
                    <a:pt x="730" y="1088"/>
                  </a:cubicBezTo>
                  <a:cubicBezTo>
                    <a:pt x="745" y="1089"/>
                    <a:pt x="745" y="1089"/>
                    <a:pt x="745" y="1089"/>
                  </a:cubicBezTo>
                  <a:cubicBezTo>
                    <a:pt x="745" y="1089"/>
                    <a:pt x="767" y="1101"/>
                    <a:pt x="788" y="1117"/>
                  </a:cubicBezTo>
                  <a:cubicBezTo>
                    <a:pt x="814" y="1134"/>
                    <a:pt x="830" y="1188"/>
                    <a:pt x="830" y="1188"/>
                  </a:cubicBezTo>
                  <a:cubicBezTo>
                    <a:pt x="845" y="1185"/>
                    <a:pt x="845" y="1185"/>
                    <a:pt x="845" y="1185"/>
                  </a:cubicBezTo>
                  <a:cubicBezTo>
                    <a:pt x="852" y="1193"/>
                    <a:pt x="852" y="1193"/>
                    <a:pt x="852" y="1193"/>
                  </a:cubicBezTo>
                  <a:cubicBezTo>
                    <a:pt x="852" y="1193"/>
                    <a:pt x="871" y="1198"/>
                    <a:pt x="889" y="1218"/>
                  </a:cubicBezTo>
                  <a:cubicBezTo>
                    <a:pt x="903" y="1234"/>
                    <a:pt x="898" y="1257"/>
                    <a:pt x="898" y="1257"/>
                  </a:cubicBezTo>
                  <a:cubicBezTo>
                    <a:pt x="898" y="1257"/>
                    <a:pt x="924" y="1265"/>
                    <a:pt x="935" y="1274"/>
                  </a:cubicBezTo>
                  <a:cubicBezTo>
                    <a:pt x="945" y="1286"/>
                    <a:pt x="966" y="1325"/>
                    <a:pt x="966" y="1325"/>
                  </a:cubicBezTo>
                  <a:cubicBezTo>
                    <a:pt x="981" y="1326"/>
                    <a:pt x="981" y="1326"/>
                    <a:pt x="981" y="1326"/>
                  </a:cubicBezTo>
                  <a:cubicBezTo>
                    <a:pt x="981" y="1326"/>
                    <a:pt x="1014" y="1339"/>
                    <a:pt x="1025" y="1347"/>
                  </a:cubicBezTo>
                  <a:cubicBezTo>
                    <a:pt x="1032" y="1351"/>
                    <a:pt x="1042" y="1378"/>
                    <a:pt x="1042" y="1378"/>
                  </a:cubicBezTo>
                  <a:cubicBezTo>
                    <a:pt x="1046" y="1382"/>
                    <a:pt x="1046" y="1382"/>
                    <a:pt x="1046" y="1382"/>
                  </a:cubicBezTo>
                  <a:cubicBezTo>
                    <a:pt x="1046" y="1382"/>
                    <a:pt x="1061" y="1368"/>
                    <a:pt x="1080" y="1361"/>
                  </a:cubicBezTo>
                  <a:cubicBezTo>
                    <a:pt x="1099" y="1358"/>
                    <a:pt x="1135" y="1383"/>
                    <a:pt x="1135" y="1383"/>
                  </a:cubicBezTo>
                  <a:cubicBezTo>
                    <a:pt x="1135" y="1383"/>
                    <a:pt x="1148" y="1360"/>
                    <a:pt x="1173" y="1388"/>
                  </a:cubicBezTo>
                  <a:cubicBezTo>
                    <a:pt x="1198" y="1412"/>
                    <a:pt x="1200" y="1439"/>
                    <a:pt x="1200" y="1439"/>
                  </a:cubicBezTo>
                  <a:cubicBezTo>
                    <a:pt x="1200" y="1439"/>
                    <a:pt x="1215" y="1448"/>
                    <a:pt x="1218" y="1455"/>
                  </a:cubicBezTo>
                  <a:cubicBezTo>
                    <a:pt x="1222" y="1463"/>
                    <a:pt x="1213" y="1482"/>
                    <a:pt x="1213" y="1482"/>
                  </a:cubicBezTo>
                  <a:cubicBezTo>
                    <a:pt x="1221" y="1486"/>
                    <a:pt x="1221" y="1486"/>
                    <a:pt x="1221" y="1486"/>
                  </a:cubicBezTo>
                  <a:cubicBezTo>
                    <a:pt x="1225" y="1475"/>
                    <a:pt x="1225" y="1475"/>
                    <a:pt x="1225" y="1475"/>
                  </a:cubicBezTo>
                  <a:cubicBezTo>
                    <a:pt x="1243" y="1483"/>
                    <a:pt x="1243" y="1483"/>
                    <a:pt x="1243" y="1483"/>
                  </a:cubicBezTo>
                  <a:cubicBezTo>
                    <a:pt x="1259" y="1469"/>
                    <a:pt x="1259" y="1469"/>
                    <a:pt x="1259" y="1469"/>
                  </a:cubicBezTo>
                  <a:cubicBezTo>
                    <a:pt x="1280" y="1497"/>
                    <a:pt x="1280" y="1497"/>
                    <a:pt x="1280" y="1497"/>
                  </a:cubicBezTo>
                  <a:cubicBezTo>
                    <a:pt x="1291" y="1501"/>
                    <a:pt x="1291" y="1501"/>
                    <a:pt x="1291" y="1501"/>
                  </a:cubicBezTo>
                  <a:cubicBezTo>
                    <a:pt x="1260" y="1526"/>
                    <a:pt x="1260" y="1526"/>
                    <a:pt x="1260" y="1526"/>
                  </a:cubicBezTo>
                  <a:cubicBezTo>
                    <a:pt x="1267" y="1530"/>
                    <a:pt x="1267" y="1530"/>
                    <a:pt x="1267" y="1530"/>
                  </a:cubicBezTo>
                  <a:cubicBezTo>
                    <a:pt x="1290" y="1520"/>
                    <a:pt x="1290" y="1520"/>
                    <a:pt x="1290" y="1520"/>
                  </a:cubicBezTo>
                  <a:cubicBezTo>
                    <a:pt x="1301" y="1524"/>
                    <a:pt x="1301" y="1524"/>
                    <a:pt x="1301" y="1524"/>
                  </a:cubicBezTo>
                  <a:cubicBezTo>
                    <a:pt x="1316" y="1517"/>
                    <a:pt x="1316" y="1517"/>
                    <a:pt x="1316" y="1517"/>
                  </a:cubicBezTo>
                  <a:cubicBezTo>
                    <a:pt x="1324" y="1522"/>
                    <a:pt x="1324" y="1522"/>
                    <a:pt x="1324" y="1522"/>
                  </a:cubicBezTo>
                  <a:cubicBezTo>
                    <a:pt x="1339" y="1511"/>
                    <a:pt x="1339" y="1511"/>
                    <a:pt x="1339" y="1511"/>
                  </a:cubicBezTo>
                  <a:cubicBezTo>
                    <a:pt x="1339" y="1511"/>
                    <a:pt x="1357" y="1523"/>
                    <a:pt x="1372" y="1539"/>
                  </a:cubicBezTo>
                  <a:cubicBezTo>
                    <a:pt x="1382" y="1555"/>
                    <a:pt x="1381" y="1586"/>
                    <a:pt x="1381" y="1586"/>
                  </a:cubicBezTo>
                  <a:cubicBezTo>
                    <a:pt x="1369" y="1585"/>
                    <a:pt x="1369" y="1585"/>
                    <a:pt x="1369" y="1585"/>
                  </a:cubicBezTo>
                  <a:cubicBezTo>
                    <a:pt x="1368" y="1612"/>
                    <a:pt x="1368" y="1612"/>
                    <a:pt x="1368" y="1612"/>
                  </a:cubicBezTo>
                  <a:cubicBezTo>
                    <a:pt x="1397" y="1628"/>
                    <a:pt x="1397" y="1628"/>
                    <a:pt x="1397" y="1628"/>
                  </a:cubicBezTo>
                  <a:cubicBezTo>
                    <a:pt x="1397" y="1628"/>
                    <a:pt x="1409" y="1629"/>
                    <a:pt x="1420" y="1633"/>
                  </a:cubicBezTo>
                  <a:cubicBezTo>
                    <a:pt x="1431" y="1638"/>
                    <a:pt x="1437" y="1657"/>
                    <a:pt x="1437" y="1657"/>
                  </a:cubicBezTo>
                  <a:cubicBezTo>
                    <a:pt x="1452" y="1669"/>
                    <a:pt x="1452" y="1669"/>
                    <a:pt x="1452" y="1669"/>
                  </a:cubicBezTo>
                  <a:cubicBezTo>
                    <a:pt x="1452" y="1669"/>
                    <a:pt x="1475" y="1644"/>
                    <a:pt x="1490" y="1644"/>
                  </a:cubicBezTo>
                  <a:cubicBezTo>
                    <a:pt x="1505" y="1641"/>
                    <a:pt x="1508" y="1672"/>
                    <a:pt x="1508" y="1672"/>
                  </a:cubicBezTo>
                  <a:cubicBezTo>
                    <a:pt x="1522" y="1692"/>
                    <a:pt x="1522" y="1692"/>
                    <a:pt x="1522" y="1692"/>
                  </a:cubicBezTo>
                  <a:cubicBezTo>
                    <a:pt x="1522" y="1692"/>
                    <a:pt x="1531" y="1742"/>
                    <a:pt x="1541" y="1761"/>
                  </a:cubicBezTo>
                  <a:cubicBezTo>
                    <a:pt x="1551" y="1781"/>
                    <a:pt x="1562" y="1785"/>
                    <a:pt x="1572" y="1813"/>
                  </a:cubicBezTo>
                  <a:cubicBezTo>
                    <a:pt x="1582" y="1840"/>
                    <a:pt x="1584" y="1886"/>
                    <a:pt x="1584" y="1886"/>
                  </a:cubicBezTo>
                  <a:cubicBezTo>
                    <a:pt x="1594" y="1906"/>
                    <a:pt x="1594" y="1906"/>
                    <a:pt x="1594" y="1906"/>
                  </a:cubicBezTo>
                  <a:cubicBezTo>
                    <a:pt x="1594" y="1906"/>
                    <a:pt x="1602" y="1906"/>
                    <a:pt x="1605" y="1921"/>
                  </a:cubicBezTo>
                  <a:cubicBezTo>
                    <a:pt x="1608" y="1937"/>
                    <a:pt x="1592" y="1955"/>
                    <a:pt x="1592" y="1955"/>
                  </a:cubicBezTo>
                  <a:cubicBezTo>
                    <a:pt x="1566" y="1954"/>
                    <a:pt x="1566" y="1954"/>
                    <a:pt x="1566" y="1954"/>
                  </a:cubicBezTo>
                  <a:cubicBezTo>
                    <a:pt x="1566" y="1954"/>
                    <a:pt x="1539" y="1972"/>
                    <a:pt x="1535" y="1979"/>
                  </a:cubicBezTo>
                  <a:cubicBezTo>
                    <a:pt x="1527" y="1990"/>
                    <a:pt x="1549" y="1999"/>
                    <a:pt x="1552" y="2007"/>
                  </a:cubicBezTo>
                  <a:cubicBezTo>
                    <a:pt x="1559" y="2015"/>
                    <a:pt x="1548" y="2018"/>
                    <a:pt x="1540" y="2033"/>
                  </a:cubicBezTo>
                  <a:cubicBezTo>
                    <a:pt x="1528" y="2048"/>
                    <a:pt x="1531" y="2063"/>
                    <a:pt x="1531" y="2063"/>
                  </a:cubicBezTo>
                  <a:cubicBezTo>
                    <a:pt x="1500" y="2081"/>
                    <a:pt x="1500" y="2081"/>
                    <a:pt x="1500" y="2081"/>
                  </a:cubicBezTo>
                  <a:cubicBezTo>
                    <a:pt x="1507" y="2100"/>
                    <a:pt x="1507" y="2100"/>
                    <a:pt x="1507" y="2100"/>
                  </a:cubicBezTo>
                  <a:cubicBezTo>
                    <a:pt x="1507" y="2100"/>
                    <a:pt x="1502" y="2127"/>
                    <a:pt x="1512" y="2143"/>
                  </a:cubicBezTo>
                  <a:cubicBezTo>
                    <a:pt x="1526" y="2159"/>
                    <a:pt x="1553" y="2145"/>
                    <a:pt x="1553" y="2145"/>
                  </a:cubicBezTo>
                  <a:cubicBezTo>
                    <a:pt x="1553" y="2145"/>
                    <a:pt x="1576" y="2146"/>
                    <a:pt x="1591" y="2139"/>
                  </a:cubicBezTo>
                  <a:cubicBezTo>
                    <a:pt x="1606" y="2136"/>
                    <a:pt x="1605" y="2078"/>
                    <a:pt x="1621" y="2064"/>
                  </a:cubicBezTo>
                  <a:cubicBezTo>
                    <a:pt x="1636" y="2049"/>
                    <a:pt x="1663" y="2035"/>
                    <a:pt x="1675" y="2028"/>
                  </a:cubicBezTo>
                  <a:cubicBezTo>
                    <a:pt x="1686" y="2017"/>
                    <a:pt x="1670" y="1974"/>
                    <a:pt x="1671" y="1951"/>
                  </a:cubicBezTo>
                  <a:cubicBezTo>
                    <a:pt x="1668" y="1928"/>
                    <a:pt x="1717" y="1911"/>
                    <a:pt x="1729" y="1908"/>
                  </a:cubicBezTo>
                  <a:cubicBezTo>
                    <a:pt x="1744" y="1905"/>
                    <a:pt x="1759" y="1910"/>
                    <a:pt x="1770" y="1906"/>
                  </a:cubicBezTo>
                  <a:cubicBezTo>
                    <a:pt x="1781" y="1903"/>
                    <a:pt x="1782" y="1880"/>
                    <a:pt x="1782" y="1880"/>
                  </a:cubicBezTo>
                  <a:cubicBezTo>
                    <a:pt x="1765" y="1856"/>
                    <a:pt x="1765" y="1856"/>
                    <a:pt x="1765" y="1856"/>
                  </a:cubicBezTo>
                  <a:cubicBezTo>
                    <a:pt x="1770" y="1834"/>
                    <a:pt x="1770" y="1834"/>
                    <a:pt x="1770" y="1834"/>
                  </a:cubicBezTo>
                  <a:cubicBezTo>
                    <a:pt x="1763" y="1822"/>
                    <a:pt x="1763" y="1822"/>
                    <a:pt x="1763" y="1822"/>
                  </a:cubicBezTo>
                  <a:cubicBezTo>
                    <a:pt x="1768" y="1795"/>
                    <a:pt x="1768" y="1795"/>
                    <a:pt x="1768" y="1795"/>
                  </a:cubicBezTo>
                  <a:cubicBezTo>
                    <a:pt x="1739" y="1767"/>
                    <a:pt x="1739" y="1767"/>
                    <a:pt x="1739" y="1767"/>
                  </a:cubicBezTo>
                  <a:cubicBezTo>
                    <a:pt x="1728" y="1767"/>
                    <a:pt x="1728" y="1767"/>
                    <a:pt x="1728" y="1767"/>
                  </a:cubicBezTo>
                  <a:cubicBezTo>
                    <a:pt x="1707" y="1739"/>
                    <a:pt x="1707" y="1739"/>
                    <a:pt x="1707" y="1739"/>
                  </a:cubicBezTo>
                  <a:cubicBezTo>
                    <a:pt x="1707" y="1739"/>
                    <a:pt x="1684" y="1745"/>
                    <a:pt x="1658" y="1740"/>
                  </a:cubicBezTo>
                  <a:cubicBezTo>
                    <a:pt x="1636" y="1735"/>
                    <a:pt x="1652" y="1698"/>
                    <a:pt x="1652" y="1698"/>
                  </a:cubicBezTo>
                  <a:cubicBezTo>
                    <a:pt x="1652" y="1698"/>
                    <a:pt x="1668" y="1676"/>
                    <a:pt x="1672" y="1668"/>
                  </a:cubicBezTo>
                  <a:cubicBezTo>
                    <a:pt x="1680" y="1657"/>
                    <a:pt x="1670" y="1645"/>
                    <a:pt x="1670" y="1645"/>
                  </a:cubicBezTo>
                  <a:cubicBezTo>
                    <a:pt x="1686" y="1627"/>
                    <a:pt x="1686" y="1627"/>
                    <a:pt x="1686" y="1627"/>
                  </a:cubicBezTo>
                  <a:cubicBezTo>
                    <a:pt x="1698" y="1597"/>
                    <a:pt x="1698" y="1597"/>
                    <a:pt x="1698" y="1597"/>
                  </a:cubicBezTo>
                  <a:cubicBezTo>
                    <a:pt x="1698" y="1597"/>
                    <a:pt x="1719" y="1556"/>
                    <a:pt x="1730" y="1549"/>
                  </a:cubicBezTo>
                  <a:cubicBezTo>
                    <a:pt x="1738" y="1541"/>
                    <a:pt x="1765" y="1535"/>
                    <a:pt x="1765" y="1535"/>
                  </a:cubicBezTo>
                  <a:cubicBezTo>
                    <a:pt x="1772" y="1547"/>
                    <a:pt x="1772" y="1547"/>
                    <a:pt x="1772" y="1547"/>
                  </a:cubicBezTo>
                  <a:cubicBezTo>
                    <a:pt x="1786" y="1551"/>
                    <a:pt x="1786" y="1551"/>
                    <a:pt x="1786" y="1551"/>
                  </a:cubicBezTo>
                  <a:cubicBezTo>
                    <a:pt x="1786" y="1563"/>
                    <a:pt x="1786" y="1563"/>
                    <a:pt x="1786" y="1563"/>
                  </a:cubicBezTo>
                  <a:cubicBezTo>
                    <a:pt x="1786" y="1563"/>
                    <a:pt x="1822" y="1584"/>
                    <a:pt x="1837" y="1584"/>
                  </a:cubicBezTo>
                  <a:cubicBezTo>
                    <a:pt x="1852" y="1589"/>
                    <a:pt x="1864" y="1578"/>
                    <a:pt x="1864" y="1578"/>
                  </a:cubicBezTo>
                  <a:cubicBezTo>
                    <a:pt x="1864" y="1578"/>
                    <a:pt x="1882" y="1583"/>
                    <a:pt x="1900" y="1595"/>
                  </a:cubicBezTo>
                  <a:cubicBezTo>
                    <a:pt x="1922" y="1611"/>
                    <a:pt x="1920" y="1646"/>
                    <a:pt x="1920" y="1661"/>
                  </a:cubicBezTo>
                  <a:cubicBezTo>
                    <a:pt x="1923" y="1676"/>
                    <a:pt x="1964" y="1682"/>
                    <a:pt x="1964" y="1682"/>
                  </a:cubicBezTo>
                  <a:cubicBezTo>
                    <a:pt x="1964" y="1682"/>
                    <a:pt x="1982" y="1698"/>
                    <a:pt x="1993" y="1691"/>
                  </a:cubicBezTo>
                  <a:cubicBezTo>
                    <a:pt x="2005" y="1684"/>
                    <a:pt x="1991" y="1649"/>
                    <a:pt x="1991" y="1649"/>
                  </a:cubicBezTo>
                  <a:cubicBezTo>
                    <a:pt x="2016" y="1612"/>
                    <a:pt x="2016" y="1612"/>
                    <a:pt x="2016" y="1612"/>
                  </a:cubicBezTo>
                  <a:cubicBezTo>
                    <a:pt x="2005" y="1608"/>
                    <a:pt x="2005" y="1608"/>
                    <a:pt x="2005" y="1608"/>
                  </a:cubicBezTo>
                  <a:cubicBezTo>
                    <a:pt x="1991" y="1580"/>
                    <a:pt x="1991" y="1580"/>
                    <a:pt x="1991" y="1580"/>
                  </a:cubicBezTo>
                  <a:cubicBezTo>
                    <a:pt x="1963" y="1541"/>
                    <a:pt x="1963" y="1541"/>
                    <a:pt x="1963" y="1541"/>
                  </a:cubicBezTo>
                  <a:cubicBezTo>
                    <a:pt x="1944" y="1544"/>
                    <a:pt x="1944" y="1544"/>
                    <a:pt x="1944" y="1544"/>
                  </a:cubicBezTo>
                  <a:cubicBezTo>
                    <a:pt x="1919" y="1516"/>
                    <a:pt x="1919" y="1516"/>
                    <a:pt x="1919" y="1516"/>
                  </a:cubicBezTo>
                  <a:cubicBezTo>
                    <a:pt x="1919" y="1516"/>
                    <a:pt x="1927" y="1504"/>
                    <a:pt x="1912" y="1496"/>
                  </a:cubicBezTo>
                  <a:cubicBezTo>
                    <a:pt x="1894" y="1488"/>
                    <a:pt x="1883" y="1487"/>
                    <a:pt x="1883" y="1487"/>
                  </a:cubicBezTo>
                  <a:cubicBezTo>
                    <a:pt x="1861" y="1471"/>
                    <a:pt x="1861" y="1471"/>
                    <a:pt x="1861" y="1471"/>
                  </a:cubicBezTo>
                  <a:cubicBezTo>
                    <a:pt x="1850" y="1474"/>
                    <a:pt x="1850" y="1474"/>
                    <a:pt x="1850" y="1474"/>
                  </a:cubicBezTo>
                  <a:cubicBezTo>
                    <a:pt x="1810" y="1453"/>
                    <a:pt x="1810" y="1453"/>
                    <a:pt x="1810" y="1453"/>
                  </a:cubicBezTo>
                  <a:cubicBezTo>
                    <a:pt x="1799" y="1437"/>
                    <a:pt x="1799" y="1437"/>
                    <a:pt x="1799" y="1437"/>
                  </a:cubicBezTo>
                  <a:cubicBezTo>
                    <a:pt x="1770" y="1424"/>
                    <a:pt x="1770" y="1424"/>
                    <a:pt x="1770" y="1424"/>
                  </a:cubicBezTo>
                  <a:cubicBezTo>
                    <a:pt x="1759" y="1412"/>
                    <a:pt x="1759" y="1412"/>
                    <a:pt x="1759" y="1412"/>
                  </a:cubicBezTo>
                  <a:cubicBezTo>
                    <a:pt x="1685" y="1386"/>
                    <a:pt x="1685" y="1386"/>
                    <a:pt x="1685" y="1386"/>
                  </a:cubicBezTo>
                  <a:cubicBezTo>
                    <a:pt x="1674" y="1389"/>
                    <a:pt x="1674" y="1389"/>
                    <a:pt x="1674" y="1389"/>
                  </a:cubicBezTo>
                  <a:cubicBezTo>
                    <a:pt x="1616" y="1356"/>
                    <a:pt x="1616" y="1356"/>
                    <a:pt x="1616" y="1356"/>
                  </a:cubicBezTo>
                  <a:cubicBezTo>
                    <a:pt x="1601" y="1355"/>
                    <a:pt x="1601" y="1355"/>
                    <a:pt x="1601" y="1355"/>
                  </a:cubicBezTo>
                  <a:cubicBezTo>
                    <a:pt x="1601" y="1355"/>
                    <a:pt x="1542" y="1322"/>
                    <a:pt x="1536" y="1306"/>
                  </a:cubicBezTo>
                  <a:cubicBezTo>
                    <a:pt x="1533" y="1291"/>
                    <a:pt x="1548" y="1280"/>
                    <a:pt x="1560" y="1273"/>
                  </a:cubicBezTo>
                  <a:cubicBezTo>
                    <a:pt x="1571" y="1266"/>
                    <a:pt x="1587" y="1251"/>
                    <a:pt x="1587" y="1251"/>
                  </a:cubicBezTo>
                  <a:cubicBezTo>
                    <a:pt x="1584" y="1228"/>
                    <a:pt x="1584" y="1228"/>
                    <a:pt x="1584" y="1228"/>
                  </a:cubicBezTo>
                  <a:cubicBezTo>
                    <a:pt x="1584" y="1228"/>
                    <a:pt x="1570" y="1212"/>
                    <a:pt x="1555" y="1211"/>
                  </a:cubicBezTo>
                  <a:cubicBezTo>
                    <a:pt x="1540" y="1207"/>
                    <a:pt x="1502" y="1217"/>
                    <a:pt x="1483" y="1219"/>
                  </a:cubicBezTo>
                  <a:cubicBezTo>
                    <a:pt x="1394" y="1215"/>
                    <a:pt x="1394" y="1215"/>
                    <a:pt x="1394" y="1215"/>
                  </a:cubicBezTo>
                  <a:cubicBezTo>
                    <a:pt x="1391" y="1207"/>
                    <a:pt x="1391" y="1207"/>
                    <a:pt x="1391" y="1207"/>
                  </a:cubicBezTo>
                  <a:cubicBezTo>
                    <a:pt x="1336" y="1178"/>
                    <a:pt x="1336" y="1178"/>
                    <a:pt x="1336" y="1178"/>
                  </a:cubicBezTo>
                  <a:cubicBezTo>
                    <a:pt x="1333" y="1159"/>
                    <a:pt x="1333" y="1159"/>
                    <a:pt x="1333" y="1159"/>
                  </a:cubicBezTo>
                  <a:cubicBezTo>
                    <a:pt x="1303" y="1150"/>
                    <a:pt x="1303" y="1150"/>
                    <a:pt x="1303" y="1150"/>
                  </a:cubicBezTo>
                  <a:cubicBezTo>
                    <a:pt x="1275" y="1114"/>
                    <a:pt x="1275" y="1114"/>
                    <a:pt x="1275" y="1114"/>
                  </a:cubicBezTo>
                  <a:cubicBezTo>
                    <a:pt x="1257" y="1105"/>
                    <a:pt x="1257" y="1105"/>
                    <a:pt x="1257" y="1105"/>
                  </a:cubicBezTo>
                  <a:cubicBezTo>
                    <a:pt x="1246" y="1090"/>
                    <a:pt x="1246" y="1090"/>
                    <a:pt x="1246" y="1090"/>
                  </a:cubicBezTo>
                  <a:cubicBezTo>
                    <a:pt x="1224" y="1073"/>
                    <a:pt x="1224" y="1073"/>
                    <a:pt x="1224" y="1073"/>
                  </a:cubicBezTo>
                  <a:cubicBezTo>
                    <a:pt x="1204" y="1034"/>
                    <a:pt x="1204" y="1034"/>
                    <a:pt x="1204" y="1034"/>
                  </a:cubicBezTo>
                  <a:cubicBezTo>
                    <a:pt x="1205" y="1007"/>
                    <a:pt x="1205" y="1007"/>
                    <a:pt x="1205" y="1007"/>
                  </a:cubicBezTo>
                  <a:cubicBezTo>
                    <a:pt x="1191" y="991"/>
                    <a:pt x="1191" y="991"/>
                    <a:pt x="1191" y="991"/>
                  </a:cubicBezTo>
                  <a:cubicBezTo>
                    <a:pt x="1191" y="991"/>
                    <a:pt x="1193" y="949"/>
                    <a:pt x="1182" y="934"/>
                  </a:cubicBezTo>
                  <a:cubicBezTo>
                    <a:pt x="1176" y="914"/>
                    <a:pt x="1149" y="852"/>
                    <a:pt x="1149" y="852"/>
                  </a:cubicBezTo>
                  <a:cubicBezTo>
                    <a:pt x="1153" y="844"/>
                    <a:pt x="1153" y="844"/>
                    <a:pt x="1153" y="844"/>
                  </a:cubicBezTo>
                  <a:cubicBezTo>
                    <a:pt x="1131" y="832"/>
                    <a:pt x="1131" y="832"/>
                    <a:pt x="1131" y="832"/>
                  </a:cubicBezTo>
                  <a:cubicBezTo>
                    <a:pt x="1101" y="823"/>
                    <a:pt x="1101" y="823"/>
                    <a:pt x="1101" y="823"/>
                  </a:cubicBezTo>
                  <a:cubicBezTo>
                    <a:pt x="1030" y="754"/>
                    <a:pt x="1030" y="754"/>
                    <a:pt x="1030" y="754"/>
                  </a:cubicBezTo>
                  <a:cubicBezTo>
                    <a:pt x="996" y="741"/>
                    <a:pt x="996" y="741"/>
                    <a:pt x="996" y="741"/>
                  </a:cubicBezTo>
                  <a:cubicBezTo>
                    <a:pt x="943" y="677"/>
                    <a:pt x="943" y="677"/>
                    <a:pt x="943" y="677"/>
                  </a:cubicBezTo>
                  <a:cubicBezTo>
                    <a:pt x="936" y="589"/>
                    <a:pt x="936" y="589"/>
                    <a:pt x="936" y="589"/>
                  </a:cubicBezTo>
                  <a:cubicBezTo>
                    <a:pt x="926" y="573"/>
                    <a:pt x="926" y="573"/>
                    <a:pt x="926" y="573"/>
                  </a:cubicBezTo>
                  <a:cubicBezTo>
                    <a:pt x="946" y="532"/>
                    <a:pt x="946" y="532"/>
                    <a:pt x="946" y="532"/>
                  </a:cubicBezTo>
                  <a:cubicBezTo>
                    <a:pt x="946" y="532"/>
                    <a:pt x="969" y="526"/>
                    <a:pt x="974" y="507"/>
                  </a:cubicBezTo>
                  <a:cubicBezTo>
                    <a:pt x="978" y="488"/>
                    <a:pt x="945" y="482"/>
                    <a:pt x="945" y="482"/>
                  </a:cubicBezTo>
                  <a:cubicBezTo>
                    <a:pt x="945" y="482"/>
                    <a:pt x="946" y="463"/>
                    <a:pt x="938" y="455"/>
                  </a:cubicBezTo>
                  <a:cubicBezTo>
                    <a:pt x="935" y="444"/>
                    <a:pt x="917" y="431"/>
                    <a:pt x="917" y="431"/>
                  </a:cubicBezTo>
                  <a:cubicBezTo>
                    <a:pt x="917" y="431"/>
                    <a:pt x="932" y="424"/>
                    <a:pt x="936" y="421"/>
                  </a:cubicBezTo>
                  <a:cubicBezTo>
                    <a:pt x="944" y="417"/>
                    <a:pt x="941" y="398"/>
                    <a:pt x="941" y="398"/>
                  </a:cubicBezTo>
                  <a:cubicBezTo>
                    <a:pt x="956" y="391"/>
                    <a:pt x="956" y="391"/>
                    <a:pt x="956" y="391"/>
                  </a:cubicBezTo>
                  <a:cubicBezTo>
                    <a:pt x="956" y="399"/>
                    <a:pt x="956" y="399"/>
                    <a:pt x="956" y="399"/>
                  </a:cubicBezTo>
                  <a:cubicBezTo>
                    <a:pt x="956" y="399"/>
                    <a:pt x="990" y="393"/>
                    <a:pt x="1009" y="382"/>
                  </a:cubicBezTo>
                  <a:cubicBezTo>
                    <a:pt x="1032" y="372"/>
                    <a:pt x="1044" y="353"/>
                    <a:pt x="1044" y="353"/>
                  </a:cubicBezTo>
                  <a:cubicBezTo>
                    <a:pt x="1070" y="355"/>
                    <a:pt x="1070" y="355"/>
                    <a:pt x="1070" y="355"/>
                  </a:cubicBezTo>
                  <a:cubicBezTo>
                    <a:pt x="1082" y="344"/>
                    <a:pt x="1082" y="344"/>
                    <a:pt x="1082" y="344"/>
                  </a:cubicBezTo>
                  <a:cubicBezTo>
                    <a:pt x="1067" y="339"/>
                    <a:pt x="1067" y="339"/>
                    <a:pt x="1067" y="339"/>
                  </a:cubicBezTo>
                  <a:cubicBezTo>
                    <a:pt x="1079" y="324"/>
                    <a:pt x="1079" y="324"/>
                    <a:pt x="1079" y="324"/>
                  </a:cubicBezTo>
                  <a:cubicBezTo>
                    <a:pt x="1142" y="343"/>
                    <a:pt x="1142" y="343"/>
                    <a:pt x="1142" y="343"/>
                  </a:cubicBezTo>
                  <a:cubicBezTo>
                    <a:pt x="1139" y="331"/>
                    <a:pt x="1139" y="331"/>
                    <a:pt x="1139" y="331"/>
                  </a:cubicBezTo>
                  <a:cubicBezTo>
                    <a:pt x="1139" y="331"/>
                    <a:pt x="1150" y="332"/>
                    <a:pt x="1161" y="336"/>
                  </a:cubicBezTo>
                  <a:cubicBezTo>
                    <a:pt x="1172" y="336"/>
                    <a:pt x="1178" y="367"/>
                    <a:pt x="1178" y="367"/>
                  </a:cubicBezTo>
                  <a:cubicBezTo>
                    <a:pt x="1178" y="367"/>
                    <a:pt x="1197" y="357"/>
                    <a:pt x="1198" y="341"/>
                  </a:cubicBezTo>
                  <a:close/>
                  <a:moveTo>
                    <a:pt x="940" y="751"/>
                  </a:moveTo>
                  <a:cubicBezTo>
                    <a:pt x="952" y="749"/>
                    <a:pt x="952" y="749"/>
                    <a:pt x="952" y="749"/>
                  </a:cubicBezTo>
                  <a:cubicBezTo>
                    <a:pt x="952" y="749"/>
                    <a:pt x="954" y="742"/>
                    <a:pt x="965" y="739"/>
                  </a:cubicBezTo>
                  <a:cubicBezTo>
                    <a:pt x="975" y="735"/>
                    <a:pt x="971" y="740"/>
                    <a:pt x="970" y="744"/>
                  </a:cubicBezTo>
                  <a:cubicBezTo>
                    <a:pt x="968" y="747"/>
                    <a:pt x="963" y="764"/>
                    <a:pt x="963" y="764"/>
                  </a:cubicBezTo>
                  <a:cubicBezTo>
                    <a:pt x="963" y="764"/>
                    <a:pt x="949" y="773"/>
                    <a:pt x="945" y="773"/>
                  </a:cubicBezTo>
                  <a:cubicBezTo>
                    <a:pt x="938" y="766"/>
                    <a:pt x="938" y="766"/>
                    <a:pt x="938" y="766"/>
                  </a:cubicBezTo>
                  <a:lnTo>
                    <a:pt x="940" y="75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6" name="Freeform 608">
              <a:extLst>
                <a:ext uri="{FF2B5EF4-FFF2-40B4-BE49-F238E27FC236}">
                  <a16:creationId xmlns:a16="http://schemas.microsoft.com/office/drawing/2014/main" id="{384E079E-3D58-41D1-8555-C6630C31284A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6330" y="5135731"/>
              <a:ext cx="12758" cy="9569"/>
            </a:xfrm>
            <a:custGeom>
              <a:avLst/>
              <a:gdLst>
                <a:gd name="T0" fmla="*/ 15 w 26"/>
                <a:gd name="T1" fmla="*/ 3 h 18"/>
                <a:gd name="T2" fmla="*/ 11 w 26"/>
                <a:gd name="T3" fmla="*/ 18 h 18"/>
                <a:gd name="T4" fmla="*/ 15 w 26"/>
                <a:gd name="T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8">
                  <a:moveTo>
                    <a:pt x="15" y="3"/>
                  </a:moveTo>
                  <a:cubicBezTo>
                    <a:pt x="0" y="3"/>
                    <a:pt x="11" y="18"/>
                    <a:pt x="11" y="18"/>
                  </a:cubicBezTo>
                  <a:cubicBezTo>
                    <a:pt x="26" y="15"/>
                    <a:pt x="26" y="0"/>
                    <a:pt x="15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7" name="Freeform 609">
              <a:extLst>
                <a:ext uri="{FF2B5EF4-FFF2-40B4-BE49-F238E27FC236}">
                  <a16:creationId xmlns:a16="http://schemas.microsoft.com/office/drawing/2014/main" id="{D32741F0-4F82-4B34-92DB-6EB47D889074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9304" y="5355812"/>
              <a:ext cx="164267" cy="287063"/>
            </a:xfrm>
            <a:custGeom>
              <a:avLst/>
              <a:gdLst>
                <a:gd name="T0" fmla="*/ 297 w 312"/>
                <a:gd name="T1" fmla="*/ 96 h 544"/>
                <a:gd name="T2" fmla="*/ 275 w 312"/>
                <a:gd name="T3" fmla="*/ 76 h 544"/>
                <a:gd name="T4" fmla="*/ 284 w 312"/>
                <a:gd name="T5" fmla="*/ 54 h 544"/>
                <a:gd name="T6" fmla="*/ 269 w 312"/>
                <a:gd name="T7" fmla="*/ 49 h 544"/>
                <a:gd name="T8" fmla="*/ 269 w 312"/>
                <a:gd name="T9" fmla="*/ 38 h 544"/>
                <a:gd name="T10" fmla="*/ 262 w 312"/>
                <a:gd name="T11" fmla="*/ 26 h 544"/>
                <a:gd name="T12" fmla="*/ 243 w 312"/>
                <a:gd name="T13" fmla="*/ 36 h 544"/>
                <a:gd name="T14" fmla="*/ 225 w 312"/>
                <a:gd name="T15" fmla="*/ 16 h 544"/>
                <a:gd name="T16" fmla="*/ 196 w 312"/>
                <a:gd name="T17" fmla="*/ 0 h 544"/>
                <a:gd name="T18" fmla="*/ 195 w 312"/>
                <a:gd name="T19" fmla="*/ 26 h 544"/>
                <a:gd name="T20" fmla="*/ 173 w 312"/>
                <a:gd name="T21" fmla="*/ 21 h 544"/>
                <a:gd name="T22" fmla="*/ 76 w 312"/>
                <a:gd name="T23" fmla="*/ 86 h 544"/>
                <a:gd name="T24" fmla="*/ 25 w 312"/>
                <a:gd name="T25" fmla="*/ 57 h 544"/>
                <a:gd name="T26" fmla="*/ 6 w 312"/>
                <a:gd name="T27" fmla="*/ 59 h 544"/>
                <a:gd name="T28" fmla="*/ 17 w 312"/>
                <a:gd name="T29" fmla="*/ 79 h 544"/>
                <a:gd name="T30" fmla="*/ 8 w 312"/>
                <a:gd name="T31" fmla="*/ 109 h 544"/>
                <a:gd name="T32" fmla="*/ 3 w 312"/>
                <a:gd name="T33" fmla="*/ 143 h 544"/>
                <a:gd name="T34" fmla="*/ 29 w 312"/>
                <a:gd name="T35" fmla="*/ 148 h 544"/>
                <a:gd name="T36" fmla="*/ 50 w 312"/>
                <a:gd name="T37" fmla="*/ 169 h 544"/>
                <a:gd name="T38" fmla="*/ 45 w 312"/>
                <a:gd name="T39" fmla="*/ 199 h 544"/>
                <a:gd name="T40" fmla="*/ 59 w 312"/>
                <a:gd name="T41" fmla="*/ 211 h 544"/>
                <a:gd name="T42" fmla="*/ 53 w 312"/>
                <a:gd name="T43" fmla="*/ 264 h 544"/>
                <a:gd name="T44" fmla="*/ 34 w 312"/>
                <a:gd name="T45" fmla="*/ 271 h 544"/>
                <a:gd name="T46" fmla="*/ 43 w 312"/>
                <a:gd name="T47" fmla="*/ 314 h 544"/>
                <a:gd name="T48" fmla="*/ 66 w 312"/>
                <a:gd name="T49" fmla="*/ 319 h 544"/>
                <a:gd name="T50" fmla="*/ 57 w 312"/>
                <a:gd name="T51" fmla="*/ 352 h 544"/>
                <a:gd name="T52" fmla="*/ 46 w 312"/>
                <a:gd name="T53" fmla="*/ 337 h 544"/>
                <a:gd name="T54" fmla="*/ 23 w 312"/>
                <a:gd name="T55" fmla="*/ 427 h 544"/>
                <a:gd name="T56" fmla="*/ 37 w 312"/>
                <a:gd name="T57" fmla="*/ 447 h 544"/>
                <a:gd name="T58" fmla="*/ 22 w 312"/>
                <a:gd name="T59" fmla="*/ 466 h 544"/>
                <a:gd name="T60" fmla="*/ 36 w 312"/>
                <a:gd name="T61" fmla="*/ 482 h 544"/>
                <a:gd name="T62" fmla="*/ 17 w 312"/>
                <a:gd name="T63" fmla="*/ 484 h 544"/>
                <a:gd name="T64" fmla="*/ 9 w 312"/>
                <a:gd name="T65" fmla="*/ 496 h 544"/>
                <a:gd name="T66" fmla="*/ 26 w 312"/>
                <a:gd name="T67" fmla="*/ 523 h 544"/>
                <a:gd name="T68" fmla="*/ 46 w 312"/>
                <a:gd name="T69" fmla="*/ 505 h 544"/>
                <a:gd name="T70" fmla="*/ 59 w 312"/>
                <a:gd name="T71" fmla="*/ 544 h 544"/>
                <a:gd name="T72" fmla="*/ 82 w 312"/>
                <a:gd name="T73" fmla="*/ 537 h 544"/>
                <a:gd name="T74" fmla="*/ 104 w 312"/>
                <a:gd name="T75" fmla="*/ 542 h 544"/>
                <a:gd name="T76" fmla="*/ 143 w 312"/>
                <a:gd name="T77" fmla="*/ 510 h 544"/>
                <a:gd name="T78" fmla="*/ 140 w 312"/>
                <a:gd name="T79" fmla="*/ 494 h 544"/>
                <a:gd name="T80" fmla="*/ 174 w 312"/>
                <a:gd name="T81" fmla="*/ 477 h 544"/>
                <a:gd name="T82" fmla="*/ 211 w 312"/>
                <a:gd name="T83" fmla="*/ 494 h 544"/>
                <a:gd name="T84" fmla="*/ 237 w 312"/>
                <a:gd name="T85" fmla="*/ 506 h 544"/>
                <a:gd name="T86" fmla="*/ 250 w 312"/>
                <a:gd name="T87" fmla="*/ 465 h 544"/>
                <a:gd name="T88" fmla="*/ 262 w 312"/>
                <a:gd name="T89" fmla="*/ 454 h 544"/>
                <a:gd name="T90" fmla="*/ 252 w 312"/>
                <a:gd name="T91" fmla="*/ 427 h 544"/>
                <a:gd name="T92" fmla="*/ 281 w 312"/>
                <a:gd name="T93" fmla="*/ 275 h 544"/>
                <a:gd name="T94" fmla="*/ 272 w 312"/>
                <a:gd name="T95" fmla="*/ 233 h 544"/>
                <a:gd name="T96" fmla="*/ 312 w 312"/>
                <a:gd name="T97" fmla="*/ 177 h 544"/>
                <a:gd name="T98" fmla="*/ 281 w 312"/>
                <a:gd name="T99" fmla="*/ 111 h 544"/>
                <a:gd name="T100" fmla="*/ 297 w 312"/>
                <a:gd name="T101" fmla="*/ 9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544">
                  <a:moveTo>
                    <a:pt x="297" y="96"/>
                  </a:moveTo>
                  <a:cubicBezTo>
                    <a:pt x="275" y="76"/>
                    <a:pt x="275" y="76"/>
                    <a:pt x="275" y="76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2" y="26"/>
                    <a:pt x="262" y="26"/>
                    <a:pt x="262" y="2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0" y="25"/>
                    <a:pt x="225" y="16"/>
                  </a:cubicBezTo>
                  <a:cubicBezTo>
                    <a:pt x="215" y="4"/>
                    <a:pt x="196" y="0"/>
                    <a:pt x="196" y="0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3" y="21"/>
                    <a:pt x="118" y="84"/>
                    <a:pt x="76" y="86"/>
                  </a:cubicBezTo>
                  <a:cubicBezTo>
                    <a:pt x="31" y="91"/>
                    <a:pt x="25" y="57"/>
                    <a:pt x="25" y="57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128"/>
                    <a:pt x="3" y="143"/>
                  </a:cubicBezTo>
                  <a:cubicBezTo>
                    <a:pt x="9" y="159"/>
                    <a:pt x="29" y="148"/>
                    <a:pt x="29" y="14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53" y="264"/>
                    <a:pt x="53" y="264"/>
                    <a:pt x="53" y="264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3" y="314"/>
                    <a:pt x="59" y="311"/>
                    <a:pt x="66" y="319"/>
                  </a:cubicBezTo>
                  <a:cubicBezTo>
                    <a:pt x="73" y="326"/>
                    <a:pt x="57" y="352"/>
                    <a:pt x="57" y="352"/>
                  </a:cubicBezTo>
                  <a:cubicBezTo>
                    <a:pt x="46" y="337"/>
                    <a:pt x="46" y="337"/>
                    <a:pt x="46" y="337"/>
                  </a:cubicBezTo>
                  <a:cubicBezTo>
                    <a:pt x="23" y="427"/>
                    <a:pt x="23" y="427"/>
                    <a:pt x="23" y="427"/>
                  </a:cubicBezTo>
                  <a:cubicBezTo>
                    <a:pt x="37" y="447"/>
                    <a:pt x="37" y="447"/>
                    <a:pt x="37" y="447"/>
                  </a:cubicBezTo>
                  <a:cubicBezTo>
                    <a:pt x="22" y="466"/>
                    <a:pt x="22" y="466"/>
                    <a:pt x="22" y="466"/>
                  </a:cubicBezTo>
                  <a:cubicBezTo>
                    <a:pt x="22" y="466"/>
                    <a:pt x="36" y="478"/>
                    <a:pt x="36" y="482"/>
                  </a:cubicBezTo>
                  <a:cubicBezTo>
                    <a:pt x="35" y="489"/>
                    <a:pt x="17" y="484"/>
                    <a:pt x="17" y="484"/>
                  </a:cubicBezTo>
                  <a:cubicBezTo>
                    <a:pt x="9" y="496"/>
                    <a:pt x="9" y="496"/>
                    <a:pt x="9" y="496"/>
                  </a:cubicBezTo>
                  <a:cubicBezTo>
                    <a:pt x="26" y="523"/>
                    <a:pt x="26" y="523"/>
                    <a:pt x="26" y="523"/>
                  </a:cubicBezTo>
                  <a:cubicBezTo>
                    <a:pt x="26" y="523"/>
                    <a:pt x="38" y="505"/>
                    <a:pt x="46" y="505"/>
                  </a:cubicBezTo>
                  <a:cubicBezTo>
                    <a:pt x="53" y="505"/>
                    <a:pt x="59" y="544"/>
                    <a:pt x="59" y="544"/>
                  </a:cubicBezTo>
                  <a:cubicBezTo>
                    <a:pt x="59" y="544"/>
                    <a:pt x="74" y="537"/>
                    <a:pt x="82" y="537"/>
                  </a:cubicBezTo>
                  <a:cubicBezTo>
                    <a:pt x="89" y="538"/>
                    <a:pt x="104" y="542"/>
                    <a:pt x="104" y="542"/>
                  </a:cubicBezTo>
                  <a:cubicBezTo>
                    <a:pt x="143" y="510"/>
                    <a:pt x="143" y="510"/>
                    <a:pt x="143" y="510"/>
                  </a:cubicBezTo>
                  <a:cubicBezTo>
                    <a:pt x="140" y="494"/>
                    <a:pt x="140" y="494"/>
                    <a:pt x="140" y="494"/>
                  </a:cubicBezTo>
                  <a:cubicBezTo>
                    <a:pt x="140" y="494"/>
                    <a:pt x="148" y="479"/>
                    <a:pt x="174" y="477"/>
                  </a:cubicBezTo>
                  <a:cubicBezTo>
                    <a:pt x="197" y="478"/>
                    <a:pt x="211" y="494"/>
                    <a:pt x="211" y="494"/>
                  </a:cubicBezTo>
                  <a:cubicBezTo>
                    <a:pt x="237" y="506"/>
                    <a:pt x="237" y="506"/>
                    <a:pt x="237" y="506"/>
                  </a:cubicBezTo>
                  <a:cubicBezTo>
                    <a:pt x="250" y="465"/>
                    <a:pt x="250" y="465"/>
                    <a:pt x="250" y="465"/>
                  </a:cubicBezTo>
                  <a:cubicBezTo>
                    <a:pt x="262" y="454"/>
                    <a:pt x="262" y="454"/>
                    <a:pt x="262" y="454"/>
                  </a:cubicBezTo>
                  <a:cubicBezTo>
                    <a:pt x="252" y="427"/>
                    <a:pt x="252" y="427"/>
                    <a:pt x="252" y="427"/>
                  </a:cubicBezTo>
                  <a:cubicBezTo>
                    <a:pt x="281" y="275"/>
                    <a:pt x="281" y="275"/>
                    <a:pt x="281" y="275"/>
                  </a:cubicBezTo>
                  <a:cubicBezTo>
                    <a:pt x="281" y="275"/>
                    <a:pt x="267" y="252"/>
                    <a:pt x="272" y="233"/>
                  </a:cubicBezTo>
                  <a:cubicBezTo>
                    <a:pt x="273" y="210"/>
                    <a:pt x="312" y="177"/>
                    <a:pt x="312" y="177"/>
                  </a:cubicBezTo>
                  <a:cubicBezTo>
                    <a:pt x="281" y="111"/>
                    <a:pt x="281" y="111"/>
                    <a:pt x="281" y="111"/>
                  </a:cubicBezTo>
                  <a:lnTo>
                    <a:pt x="297" y="96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8" name="Freeform 610">
              <a:extLst>
                <a:ext uri="{FF2B5EF4-FFF2-40B4-BE49-F238E27FC236}">
                  <a16:creationId xmlns:a16="http://schemas.microsoft.com/office/drawing/2014/main" id="{D5380BA7-4478-4BDE-A470-403BF34A595C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8053" y="4717895"/>
              <a:ext cx="27112" cy="7975"/>
            </a:xfrm>
            <a:custGeom>
              <a:avLst/>
              <a:gdLst>
                <a:gd name="T0" fmla="*/ 0 w 52"/>
                <a:gd name="T1" fmla="*/ 0 h 15"/>
                <a:gd name="T2" fmla="*/ 52 w 52"/>
                <a:gd name="T3" fmla="*/ 15 h 15"/>
                <a:gd name="T4" fmla="*/ 51 w 52"/>
                <a:gd name="T5" fmla="*/ 14 h 15"/>
                <a:gd name="T6" fmla="*/ 0 w 5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5">
                  <a:moveTo>
                    <a:pt x="0" y="0"/>
                  </a:move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1" y="14"/>
                    <a:pt x="51" y="1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9" name="Freeform 611">
              <a:extLst>
                <a:ext uri="{FF2B5EF4-FFF2-40B4-BE49-F238E27FC236}">
                  <a16:creationId xmlns:a16="http://schemas.microsoft.com/office/drawing/2014/main" id="{167A39A9-12A4-4969-8EEA-CDDEEC085229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4650" y="4773714"/>
              <a:ext cx="3190" cy="1595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6" y="1"/>
                    <a:pt x="3" y="1"/>
                    <a:pt x="0" y="2"/>
                  </a:cubicBezTo>
                  <a:cubicBezTo>
                    <a:pt x="3" y="1"/>
                    <a:pt x="6" y="1"/>
                    <a:pt x="8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0" name="Freeform 612">
              <a:extLst>
                <a:ext uri="{FF2B5EF4-FFF2-40B4-BE49-F238E27FC236}">
                  <a16:creationId xmlns:a16="http://schemas.microsoft.com/office/drawing/2014/main" id="{54818CA8-15A6-4B69-8D6E-C726834D6EE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0769" y="5035260"/>
              <a:ext cx="19138" cy="19138"/>
            </a:xfrm>
            <a:custGeom>
              <a:avLst/>
              <a:gdLst>
                <a:gd name="T0" fmla="*/ 25 w 37"/>
                <a:gd name="T1" fmla="*/ 29 h 38"/>
                <a:gd name="T2" fmla="*/ 32 w 37"/>
                <a:gd name="T3" fmla="*/ 9 h 38"/>
                <a:gd name="T4" fmla="*/ 27 w 37"/>
                <a:gd name="T5" fmla="*/ 4 h 38"/>
                <a:gd name="T6" fmla="*/ 14 w 37"/>
                <a:gd name="T7" fmla="*/ 14 h 38"/>
                <a:gd name="T8" fmla="*/ 2 w 37"/>
                <a:gd name="T9" fmla="*/ 16 h 38"/>
                <a:gd name="T10" fmla="*/ 0 w 37"/>
                <a:gd name="T11" fmla="*/ 31 h 38"/>
                <a:gd name="T12" fmla="*/ 7 w 37"/>
                <a:gd name="T13" fmla="*/ 38 h 38"/>
                <a:gd name="T14" fmla="*/ 25 w 37"/>
                <a:gd name="T1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8">
                  <a:moveTo>
                    <a:pt x="25" y="29"/>
                  </a:moveTo>
                  <a:cubicBezTo>
                    <a:pt x="25" y="29"/>
                    <a:pt x="30" y="12"/>
                    <a:pt x="32" y="9"/>
                  </a:cubicBezTo>
                  <a:cubicBezTo>
                    <a:pt x="33" y="5"/>
                    <a:pt x="37" y="0"/>
                    <a:pt x="27" y="4"/>
                  </a:cubicBezTo>
                  <a:cubicBezTo>
                    <a:pt x="16" y="7"/>
                    <a:pt x="14" y="14"/>
                    <a:pt x="14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1" y="38"/>
                    <a:pt x="25" y="29"/>
                    <a:pt x="25" y="29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1" name="Freeform 613">
              <a:extLst>
                <a:ext uri="{FF2B5EF4-FFF2-40B4-BE49-F238E27FC236}">
                  <a16:creationId xmlns:a16="http://schemas.microsoft.com/office/drawing/2014/main" id="{6C7D4A14-1904-4ED9-872F-2437230A566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89221" y="5100646"/>
              <a:ext cx="38275" cy="33490"/>
            </a:xfrm>
            <a:custGeom>
              <a:avLst/>
              <a:gdLst>
                <a:gd name="T0" fmla="*/ 0 w 70"/>
                <a:gd name="T1" fmla="*/ 35 h 62"/>
                <a:gd name="T2" fmla="*/ 11 w 70"/>
                <a:gd name="T3" fmla="*/ 45 h 62"/>
                <a:gd name="T4" fmla="*/ 19 w 70"/>
                <a:gd name="T5" fmla="*/ 62 h 62"/>
                <a:gd name="T6" fmla="*/ 34 w 70"/>
                <a:gd name="T7" fmla="*/ 50 h 62"/>
                <a:gd name="T8" fmla="*/ 43 w 70"/>
                <a:gd name="T9" fmla="*/ 54 h 62"/>
                <a:gd name="T10" fmla="*/ 58 w 70"/>
                <a:gd name="T11" fmla="*/ 43 h 62"/>
                <a:gd name="T12" fmla="*/ 70 w 70"/>
                <a:gd name="T13" fmla="*/ 21 h 62"/>
                <a:gd name="T14" fmla="*/ 56 w 70"/>
                <a:gd name="T15" fmla="*/ 9 h 62"/>
                <a:gd name="T16" fmla="*/ 48 w 70"/>
                <a:gd name="T17" fmla="*/ 12 h 62"/>
                <a:gd name="T18" fmla="*/ 34 w 70"/>
                <a:gd name="T19" fmla="*/ 0 h 62"/>
                <a:gd name="T20" fmla="*/ 19 w 70"/>
                <a:gd name="T21" fmla="*/ 7 h 62"/>
                <a:gd name="T22" fmla="*/ 11 w 70"/>
                <a:gd name="T23" fmla="*/ 22 h 62"/>
                <a:gd name="T24" fmla="*/ 0 w 70"/>
                <a:gd name="T25" fmla="*/ 3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2">
                  <a:moveTo>
                    <a:pt x="0" y="35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8" y="55"/>
                    <a:pt x="43" y="54"/>
                  </a:cubicBezTo>
                  <a:cubicBezTo>
                    <a:pt x="47" y="54"/>
                    <a:pt x="58" y="43"/>
                    <a:pt x="58" y="4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1" y="22"/>
                    <a:pt x="11" y="22"/>
                    <a:pt x="11" y="22"/>
                  </a:cubicBezTo>
                  <a:lnTo>
                    <a:pt x="0" y="3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2" name="Freeform 614">
              <a:extLst>
                <a:ext uri="{FF2B5EF4-FFF2-40B4-BE49-F238E27FC236}">
                  <a16:creationId xmlns:a16="http://schemas.microsoft.com/office/drawing/2014/main" id="{2834013F-B703-4262-ACF7-595743172A9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2578" y="5073535"/>
              <a:ext cx="180215" cy="212108"/>
            </a:xfrm>
            <a:custGeom>
              <a:avLst/>
              <a:gdLst>
                <a:gd name="T0" fmla="*/ 194 w 341"/>
                <a:gd name="T1" fmla="*/ 254 h 400"/>
                <a:gd name="T2" fmla="*/ 226 w 341"/>
                <a:gd name="T3" fmla="*/ 238 h 400"/>
                <a:gd name="T4" fmla="*/ 286 w 341"/>
                <a:gd name="T5" fmla="*/ 230 h 400"/>
                <a:gd name="T6" fmla="*/ 294 w 341"/>
                <a:gd name="T7" fmla="*/ 236 h 400"/>
                <a:gd name="T8" fmla="*/ 297 w 341"/>
                <a:gd name="T9" fmla="*/ 238 h 400"/>
                <a:gd name="T10" fmla="*/ 297 w 341"/>
                <a:gd name="T11" fmla="*/ 215 h 400"/>
                <a:gd name="T12" fmla="*/ 304 w 341"/>
                <a:gd name="T13" fmla="*/ 201 h 400"/>
                <a:gd name="T14" fmla="*/ 293 w 341"/>
                <a:gd name="T15" fmla="*/ 186 h 400"/>
                <a:gd name="T16" fmla="*/ 292 w 341"/>
                <a:gd name="T17" fmla="*/ 173 h 400"/>
                <a:gd name="T18" fmla="*/ 314 w 341"/>
                <a:gd name="T19" fmla="*/ 172 h 400"/>
                <a:gd name="T20" fmla="*/ 325 w 341"/>
                <a:gd name="T21" fmla="*/ 171 h 400"/>
                <a:gd name="T22" fmla="*/ 334 w 341"/>
                <a:gd name="T23" fmla="*/ 162 h 400"/>
                <a:gd name="T24" fmla="*/ 341 w 341"/>
                <a:gd name="T25" fmla="*/ 146 h 400"/>
                <a:gd name="T26" fmla="*/ 326 w 341"/>
                <a:gd name="T27" fmla="*/ 130 h 400"/>
                <a:gd name="T28" fmla="*/ 307 w 341"/>
                <a:gd name="T29" fmla="*/ 123 h 400"/>
                <a:gd name="T30" fmla="*/ 296 w 341"/>
                <a:gd name="T31" fmla="*/ 122 h 400"/>
                <a:gd name="T32" fmla="*/ 287 w 341"/>
                <a:gd name="T33" fmla="*/ 121 h 400"/>
                <a:gd name="T34" fmla="*/ 282 w 341"/>
                <a:gd name="T35" fmla="*/ 106 h 400"/>
                <a:gd name="T36" fmla="*/ 274 w 341"/>
                <a:gd name="T37" fmla="*/ 96 h 400"/>
                <a:gd name="T38" fmla="*/ 260 w 341"/>
                <a:gd name="T39" fmla="*/ 93 h 400"/>
                <a:gd name="T40" fmla="*/ 252 w 341"/>
                <a:gd name="T41" fmla="*/ 89 h 400"/>
                <a:gd name="T42" fmla="*/ 241 w 341"/>
                <a:gd name="T43" fmla="*/ 85 h 400"/>
                <a:gd name="T44" fmla="*/ 232 w 341"/>
                <a:gd name="T45" fmla="*/ 78 h 400"/>
                <a:gd name="T46" fmla="*/ 220 w 341"/>
                <a:gd name="T47" fmla="*/ 73 h 400"/>
                <a:gd name="T48" fmla="*/ 216 w 341"/>
                <a:gd name="T49" fmla="*/ 62 h 400"/>
                <a:gd name="T50" fmla="*/ 203 w 341"/>
                <a:gd name="T51" fmla="*/ 52 h 400"/>
                <a:gd name="T52" fmla="*/ 188 w 341"/>
                <a:gd name="T53" fmla="*/ 44 h 400"/>
                <a:gd name="T54" fmla="*/ 176 w 341"/>
                <a:gd name="T55" fmla="*/ 35 h 400"/>
                <a:gd name="T56" fmla="*/ 167 w 341"/>
                <a:gd name="T57" fmla="*/ 26 h 400"/>
                <a:gd name="T58" fmla="*/ 155 w 341"/>
                <a:gd name="T59" fmla="*/ 19 h 400"/>
                <a:gd name="T60" fmla="*/ 148 w 341"/>
                <a:gd name="T61" fmla="*/ 8 h 400"/>
                <a:gd name="T62" fmla="*/ 140 w 341"/>
                <a:gd name="T63" fmla="*/ 7 h 400"/>
                <a:gd name="T64" fmla="*/ 133 w 341"/>
                <a:gd name="T65" fmla="*/ 5 h 400"/>
                <a:gd name="T66" fmla="*/ 120 w 341"/>
                <a:gd name="T67" fmla="*/ 19 h 400"/>
                <a:gd name="T68" fmla="*/ 76 w 341"/>
                <a:gd name="T69" fmla="*/ 6 h 400"/>
                <a:gd name="T70" fmla="*/ 72 w 341"/>
                <a:gd name="T71" fmla="*/ 25 h 400"/>
                <a:gd name="T72" fmla="*/ 72 w 341"/>
                <a:gd name="T73" fmla="*/ 26 h 400"/>
                <a:gd name="T74" fmla="*/ 74 w 341"/>
                <a:gd name="T75" fmla="*/ 27 h 400"/>
                <a:gd name="T76" fmla="*/ 76 w 341"/>
                <a:gd name="T77" fmla="*/ 29 h 400"/>
                <a:gd name="T78" fmla="*/ 78 w 341"/>
                <a:gd name="T79" fmla="*/ 31 h 400"/>
                <a:gd name="T80" fmla="*/ 84 w 341"/>
                <a:gd name="T81" fmla="*/ 37 h 400"/>
                <a:gd name="T82" fmla="*/ 87 w 341"/>
                <a:gd name="T83" fmla="*/ 40 h 400"/>
                <a:gd name="T84" fmla="*/ 89 w 341"/>
                <a:gd name="T85" fmla="*/ 43 h 400"/>
                <a:gd name="T86" fmla="*/ 92 w 341"/>
                <a:gd name="T87" fmla="*/ 46 h 400"/>
                <a:gd name="T88" fmla="*/ 95 w 341"/>
                <a:gd name="T89" fmla="*/ 50 h 400"/>
                <a:gd name="T90" fmla="*/ 98 w 341"/>
                <a:gd name="T91" fmla="*/ 53 h 400"/>
                <a:gd name="T92" fmla="*/ 104 w 341"/>
                <a:gd name="T93" fmla="*/ 64 h 400"/>
                <a:gd name="T94" fmla="*/ 104 w 341"/>
                <a:gd name="T95" fmla="*/ 67 h 400"/>
                <a:gd name="T96" fmla="*/ 100 w 341"/>
                <a:gd name="T97" fmla="*/ 70 h 400"/>
                <a:gd name="T98" fmla="*/ 97 w 341"/>
                <a:gd name="T99" fmla="*/ 71 h 400"/>
                <a:gd name="T100" fmla="*/ 93 w 341"/>
                <a:gd name="T101" fmla="*/ 72 h 400"/>
                <a:gd name="T102" fmla="*/ 89 w 341"/>
                <a:gd name="T103" fmla="*/ 71 h 400"/>
                <a:gd name="T104" fmla="*/ 86 w 341"/>
                <a:gd name="T105" fmla="*/ 70 h 400"/>
                <a:gd name="T106" fmla="*/ 71 w 341"/>
                <a:gd name="T107" fmla="*/ 63 h 400"/>
                <a:gd name="T108" fmla="*/ 68 w 341"/>
                <a:gd name="T109" fmla="*/ 63 h 400"/>
                <a:gd name="T110" fmla="*/ 36 w 341"/>
                <a:gd name="T111" fmla="*/ 130 h 400"/>
                <a:gd name="T112" fmla="*/ 22 w 341"/>
                <a:gd name="T113" fmla="*/ 202 h 400"/>
                <a:gd name="T114" fmla="*/ 0 w 341"/>
                <a:gd name="T115" fmla="*/ 270 h 400"/>
                <a:gd name="T116" fmla="*/ 53 w 341"/>
                <a:gd name="T117" fmla="*/ 261 h 400"/>
                <a:gd name="T118" fmla="*/ 88 w 341"/>
                <a:gd name="T119" fmla="*/ 308 h 400"/>
                <a:gd name="T120" fmla="*/ 130 w 341"/>
                <a:gd name="T121" fmla="*/ 379 h 400"/>
                <a:gd name="T122" fmla="*/ 164 w 341"/>
                <a:gd name="T123" fmla="*/ 36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" h="400">
                  <a:moveTo>
                    <a:pt x="162" y="335"/>
                  </a:moveTo>
                  <a:cubicBezTo>
                    <a:pt x="151" y="330"/>
                    <a:pt x="151" y="330"/>
                    <a:pt x="151" y="330"/>
                  </a:cubicBezTo>
                  <a:cubicBezTo>
                    <a:pt x="194" y="254"/>
                    <a:pt x="194" y="254"/>
                    <a:pt x="194" y="254"/>
                  </a:cubicBezTo>
                  <a:cubicBezTo>
                    <a:pt x="220" y="207"/>
                    <a:pt x="220" y="207"/>
                    <a:pt x="220" y="207"/>
                  </a:cubicBezTo>
                  <a:cubicBezTo>
                    <a:pt x="227" y="212"/>
                    <a:pt x="227" y="212"/>
                    <a:pt x="227" y="212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52" y="251"/>
                    <a:pt x="252" y="251"/>
                    <a:pt x="252" y="251"/>
                  </a:cubicBezTo>
                  <a:cubicBezTo>
                    <a:pt x="286" y="230"/>
                    <a:pt x="286" y="230"/>
                    <a:pt x="286" y="230"/>
                  </a:cubicBezTo>
                  <a:cubicBezTo>
                    <a:pt x="286" y="230"/>
                    <a:pt x="286" y="230"/>
                    <a:pt x="286" y="230"/>
                  </a:cubicBezTo>
                  <a:cubicBezTo>
                    <a:pt x="287" y="230"/>
                    <a:pt x="287" y="230"/>
                    <a:pt x="287" y="230"/>
                  </a:cubicBezTo>
                  <a:cubicBezTo>
                    <a:pt x="287" y="230"/>
                    <a:pt x="287" y="230"/>
                    <a:pt x="287" y="230"/>
                  </a:cubicBezTo>
                  <a:cubicBezTo>
                    <a:pt x="288" y="231"/>
                    <a:pt x="291" y="233"/>
                    <a:pt x="294" y="236"/>
                  </a:cubicBezTo>
                  <a:cubicBezTo>
                    <a:pt x="294" y="236"/>
                    <a:pt x="294" y="236"/>
                    <a:pt x="294" y="236"/>
                  </a:cubicBezTo>
                  <a:cubicBezTo>
                    <a:pt x="295" y="237"/>
                    <a:pt x="295" y="237"/>
                    <a:pt x="295" y="237"/>
                  </a:cubicBezTo>
                  <a:cubicBezTo>
                    <a:pt x="296" y="238"/>
                    <a:pt x="296" y="238"/>
                    <a:pt x="297" y="238"/>
                  </a:cubicBezTo>
                  <a:cubicBezTo>
                    <a:pt x="297" y="238"/>
                    <a:pt x="297" y="239"/>
                    <a:pt x="297" y="239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3" y="186"/>
                    <a:pt x="293" y="186"/>
                    <a:pt x="293" y="186"/>
                  </a:cubicBezTo>
                  <a:cubicBezTo>
                    <a:pt x="291" y="183"/>
                    <a:pt x="291" y="183"/>
                    <a:pt x="291" y="183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92" y="173"/>
                    <a:pt x="292" y="173"/>
                    <a:pt x="292" y="173"/>
                  </a:cubicBezTo>
                  <a:cubicBezTo>
                    <a:pt x="299" y="169"/>
                    <a:pt x="299" y="169"/>
                    <a:pt x="299" y="169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5" y="171"/>
                    <a:pt x="325" y="171"/>
                    <a:pt x="325" y="171"/>
                  </a:cubicBezTo>
                  <a:cubicBezTo>
                    <a:pt x="327" y="170"/>
                    <a:pt x="327" y="170"/>
                    <a:pt x="327" y="170"/>
                  </a:cubicBezTo>
                  <a:cubicBezTo>
                    <a:pt x="331" y="164"/>
                    <a:pt x="331" y="164"/>
                    <a:pt x="331" y="164"/>
                  </a:cubicBezTo>
                  <a:cubicBezTo>
                    <a:pt x="334" y="162"/>
                    <a:pt x="334" y="162"/>
                    <a:pt x="334" y="162"/>
                  </a:cubicBezTo>
                  <a:cubicBezTo>
                    <a:pt x="334" y="162"/>
                    <a:pt x="334" y="162"/>
                    <a:pt x="334" y="162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339" y="134"/>
                    <a:pt x="339" y="134"/>
                    <a:pt x="339" y="134"/>
                  </a:cubicBezTo>
                  <a:cubicBezTo>
                    <a:pt x="334" y="131"/>
                    <a:pt x="334" y="131"/>
                    <a:pt x="334" y="131"/>
                  </a:cubicBezTo>
                  <a:cubicBezTo>
                    <a:pt x="326" y="130"/>
                    <a:pt x="326" y="130"/>
                    <a:pt x="326" y="130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7" y="123"/>
                    <a:pt x="307" y="123"/>
                    <a:pt x="307" y="123"/>
                  </a:cubicBezTo>
                  <a:cubicBezTo>
                    <a:pt x="303" y="124"/>
                    <a:pt x="303" y="124"/>
                    <a:pt x="303" y="124"/>
                  </a:cubicBezTo>
                  <a:cubicBezTo>
                    <a:pt x="298" y="124"/>
                    <a:pt x="298" y="124"/>
                    <a:pt x="298" y="124"/>
                  </a:cubicBezTo>
                  <a:cubicBezTo>
                    <a:pt x="296" y="122"/>
                    <a:pt x="296" y="122"/>
                    <a:pt x="296" y="122"/>
                  </a:cubicBezTo>
                  <a:cubicBezTo>
                    <a:pt x="292" y="122"/>
                    <a:pt x="292" y="122"/>
                    <a:pt x="292" y="122"/>
                  </a:cubicBezTo>
                  <a:cubicBezTo>
                    <a:pt x="288" y="123"/>
                    <a:pt x="288" y="123"/>
                    <a:pt x="288" y="123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9" y="115"/>
                    <a:pt x="289" y="115"/>
                    <a:pt x="289" y="115"/>
                  </a:cubicBezTo>
                  <a:cubicBezTo>
                    <a:pt x="286" y="111"/>
                    <a:pt x="286" y="111"/>
                    <a:pt x="286" y="111"/>
                  </a:cubicBezTo>
                  <a:cubicBezTo>
                    <a:pt x="282" y="106"/>
                    <a:pt x="282" y="106"/>
                    <a:pt x="282" y="106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1" y="96"/>
                    <a:pt x="271" y="96"/>
                    <a:pt x="271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48" y="88"/>
                    <a:pt x="248" y="88"/>
                    <a:pt x="248" y="88"/>
                  </a:cubicBezTo>
                  <a:cubicBezTo>
                    <a:pt x="243" y="88"/>
                    <a:pt x="243" y="88"/>
                    <a:pt x="243" y="88"/>
                  </a:cubicBezTo>
                  <a:cubicBezTo>
                    <a:pt x="241" y="85"/>
                    <a:pt x="241" y="85"/>
                    <a:pt x="241" y="85"/>
                  </a:cubicBezTo>
                  <a:cubicBezTo>
                    <a:pt x="239" y="83"/>
                    <a:pt x="239" y="83"/>
                    <a:pt x="239" y="83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2" y="78"/>
                    <a:pt x="232" y="78"/>
                    <a:pt x="232" y="78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19" y="69"/>
                    <a:pt x="219" y="69"/>
                    <a:pt x="219" y="69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4" y="60"/>
                    <a:pt x="214" y="60"/>
                    <a:pt x="214" y="60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6" y="8"/>
                    <a:pt x="145" y="8"/>
                    <a:pt x="144" y="8"/>
                  </a:cubicBezTo>
                  <a:cubicBezTo>
                    <a:pt x="144" y="8"/>
                    <a:pt x="143" y="8"/>
                    <a:pt x="143" y="8"/>
                  </a:cubicBezTo>
                  <a:cubicBezTo>
                    <a:pt x="142" y="8"/>
                    <a:pt x="141" y="8"/>
                    <a:pt x="140" y="7"/>
                  </a:cubicBezTo>
                  <a:cubicBezTo>
                    <a:pt x="140" y="7"/>
                    <a:pt x="139" y="7"/>
                    <a:pt x="139" y="7"/>
                  </a:cubicBezTo>
                  <a:cubicBezTo>
                    <a:pt x="137" y="7"/>
                    <a:pt x="135" y="6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2" y="5"/>
                  </a:cubicBezTo>
                  <a:cubicBezTo>
                    <a:pt x="128" y="3"/>
                    <a:pt x="125" y="0"/>
                    <a:pt x="125" y="0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6"/>
                    <a:pt x="72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9"/>
                  </a:cubicBezTo>
                  <a:cubicBezTo>
                    <a:pt x="76" y="29"/>
                    <a:pt x="76" y="29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0" y="33"/>
                    <a:pt x="82" y="35"/>
                    <a:pt x="83" y="36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7"/>
                    <a:pt x="85" y="38"/>
                    <a:pt x="85" y="38"/>
                  </a:cubicBezTo>
                  <a:cubicBezTo>
                    <a:pt x="85" y="38"/>
                    <a:pt x="86" y="39"/>
                    <a:pt x="86" y="39"/>
                  </a:cubicBezTo>
                  <a:cubicBezTo>
                    <a:pt x="86" y="39"/>
                    <a:pt x="87" y="40"/>
                    <a:pt x="87" y="40"/>
                  </a:cubicBezTo>
                  <a:cubicBezTo>
                    <a:pt x="87" y="40"/>
                    <a:pt x="87" y="41"/>
                    <a:pt x="88" y="41"/>
                  </a:cubicBezTo>
                  <a:cubicBezTo>
                    <a:pt x="88" y="41"/>
                    <a:pt x="88" y="42"/>
                    <a:pt x="89" y="42"/>
                  </a:cubicBezTo>
                  <a:cubicBezTo>
                    <a:pt x="89" y="42"/>
                    <a:pt x="89" y="43"/>
                    <a:pt x="89" y="43"/>
                  </a:cubicBezTo>
                  <a:cubicBezTo>
                    <a:pt x="90" y="43"/>
                    <a:pt x="90" y="44"/>
                    <a:pt x="90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2" y="45"/>
                    <a:pt x="92" y="46"/>
                    <a:pt x="92" y="46"/>
                  </a:cubicBezTo>
                  <a:cubicBezTo>
                    <a:pt x="92" y="46"/>
                    <a:pt x="92" y="46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4" y="48"/>
                    <a:pt x="95" y="49"/>
                    <a:pt x="95" y="50"/>
                  </a:cubicBezTo>
                  <a:cubicBezTo>
                    <a:pt x="95" y="50"/>
                    <a:pt x="96" y="50"/>
                    <a:pt x="96" y="50"/>
                  </a:cubicBezTo>
                  <a:cubicBezTo>
                    <a:pt x="96" y="51"/>
                    <a:pt x="97" y="52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7"/>
                    <a:pt x="102" y="60"/>
                    <a:pt x="103" y="62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4" y="63"/>
                    <a:pt x="104" y="64"/>
                    <a:pt x="104" y="64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04" y="65"/>
                    <a:pt x="104" y="66"/>
                    <a:pt x="104" y="66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3" y="68"/>
                    <a:pt x="103" y="68"/>
                  </a:cubicBezTo>
                  <a:cubicBezTo>
                    <a:pt x="102" y="69"/>
                    <a:pt x="102" y="69"/>
                    <a:pt x="101" y="70"/>
                  </a:cubicBezTo>
                  <a:cubicBezTo>
                    <a:pt x="101" y="70"/>
                    <a:pt x="100" y="70"/>
                    <a:pt x="100" y="70"/>
                  </a:cubicBezTo>
                  <a:cubicBezTo>
                    <a:pt x="100" y="70"/>
                    <a:pt x="99" y="71"/>
                    <a:pt x="99" y="71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5" y="72"/>
                    <a:pt x="95" y="72"/>
                    <a:pt x="94" y="72"/>
                  </a:cubicBezTo>
                  <a:cubicBezTo>
                    <a:pt x="94" y="72"/>
                    <a:pt x="94" y="72"/>
                    <a:pt x="93" y="72"/>
                  </a:cubicBezTo>
                  <a:cubicBezTo>
                    <a:pt x="93" y="72"/>
                    <a:pt x="92" y="72"/>
                    <a:pt x="92" y="72"/>
                  </a:cubicBezTo>
                  <a:cubicBezTo>
                    <a:pt x="92" y="72"/>
                    <a:pt x="91" y="72"/>
                    <a:pt x="91" y="72"/>
                  </a:cubicBezTo>
                  <a:cubicBezTo>
                    <a:pt x="90" y="72"/>
                    <a:pt x="90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8" y="71"/>
                    <a:pt x="87" y="71"/>
                    <a:pt x="87" y="70"/>
                  </a:cubicBezTo>
                  <a:cubicBezTo>
                    <a:pt x="87" y="70"/>
                    <a:pt x="86" y="70"/>
                    <a:pt x="86" y="70"/>
                  </a:cubicBezTo>
                  <a:cubicBezTo>
                    <a:pt x="86" y="70"/>
                    <a:pt x="85" y="70"/>
                    <a:pt x="84" y="70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79" y="68"/>
                    <a:pt x="75" y="65"/>
                    <a:pt x="71" y="63"/>
                  </a:cubicBezTo>
                  <a:cubicBezTo>
                    <a:pt x="71" y="63"/>
                    <a:pt x="71" y="63"/>
                    <a:pt x="70" y="63"/>
                  </a:cubicBezTo>
                  <a:cubicBezTo>
                    <a:pt x="70" y="63"/>
                    <a:pt x="69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3"/>
                    <a:pt x="67" y="62"/>
                    <a:pt x="66" y="62"/>
                  </a:cubicBezTo>
                  <a:cubicBezTo>
                    <a:pt x="51" y="62"/>
                    <a:pt x="39" y="73"/>
                    <a:pt x="35" y="80"/>
                  </a:cubicBezTo>
                  <a:cubicBezTo>
                    <a:pt x="27" y="91"/>
                    <a:pt x="44" y="123"/>
                    <a:pt x="36" y="130"/>
                  </a:cubicBezTo>
                  <a:cubicBezTo>
                    <a:pt x="29" y="133"/>
                    <a:pt x="18" y="133"/>
                    <a:pt x="10" y="144"/>
                  </a:cubicBezTo>
                  <a:cubicBezTo>
                    <a:pt x="5" y="155"/>
                    <a:pt x="11" y="201"/>
                    <a:pt x="11" y="201"/>
                  </a:cubicBezTo>
                  <a:cubicBezTo>
                    <a:pt x="22" y="202"/>
                    <a:pt x="22" y="202"/>
                    <a:pt x="22" y="202"/>
                  </a:cubicBezTo>
                  <a:cubicBezTo>
                    <a:pt x="20" y="236"/>
                    <a:pt x="20" y="236"/>
                    <a:pt x="20" y="236"/>
                  </a:cubicBezTo>
                  <a:cubicBezTo>
                    <a:pt x="3" y="246"/>
                    <a:pt x="3" y="246"/>
                    <a:pt x="3" y="246"/>
                  </a:cubicBezTo>
                  <a:cubicBezTo>
                    <a:pt x="4" y="256"/>
                    <a:pt x="0" y="270"/>
                    <a:pt x="0" y="270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38" y="256"/>
                    <a:pt x="38" y="256"/>
                    <a:pt x="38" y="256"/>
                  </a:cubicBezTo>
                  <a:cubicBezTo>
                    <a:pt x="53" y="261"/>
                    <a:pt x="53" y="261"/>
                    <a:pt x="53" y="261"/>
                  </a:cubicBezTo>
                  <a:cubicBezTo>
                    <a:pt x="47" y="299"/>
                    <a:pt x="47" y="299"/>
                    <a:pt x="47" y="299"/>
                  </a:cubicBezTo>
                  <a:cubicBezTo>
                    <a:pt x="62" y="311"/>
                    <a:pt x="62" y="311"/>
                    <a:pt x="62" y="311"/>
                  </a:cubicBezTo>
                  <a:cubicBezTo>
                    <a:pt x="88" y="308"/>
                    <a:pt x="88" y="308"/>
                    <a:pt x="88" y="308"/>
                  </a:cubicBezTo>
                  <a:cubicBezTo>
                    <a:pt x="91" y="324"/>
                    <a:pt x="91" y="324"/>
                    <a:pt x="91" y="324"/>
                  </a:cubicBezTo>
                  <a:cubicBezTo>
                    <a:pt x="131" y="360"/>
                    <a:pt x="131" y="360"/>
                    <a:pt x="131" y="360"/>
                  </a:cubicBezTo>
                  <a:cubicBezTo>
                    <a:pt x="130" y="379"/>
                    <a:pt x="130" y="379"/>
                    <a:pt x="130" y="379"/>
                  </a:cubicBezTo>
                  <a:cubicBezTo>
                    <a:pt x="148" y="391"/>
                    <a:pt x="148" y="391"/>
                    <a:pt x="148" y="391"/>
                  </a:cubicBezTo>
                  <a:cubicBezTo>
                    <a:pt x="166" y="400"/>
                    <a:pt x="166" y="400"/>
                    <a:pt x="166" y="400"/>
                  </a:cubicBezTo>
                  <a:cubicBezTo>
                    <a:pt x="164" y="369"/>
                    <a:pt x="164" y="369"/>
                    <a:pt x="164" y="369"/>
                  </a:cubicBezTo>
                  <a:lnTo>
                    <a:pt x="162" y="33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3" name="Freeform 615">
              <a:extLst>
                <a:ext uri="{FF2B5EF4-FFF2-40B4-BE49-F238E27FC236}">
                  <a16:creationId xmlns:a16="http://schemas.microsoft.com/office/drawing/2014/main" id="{4C12E9BF-AE8C-4A7D-AF75-98281B8D831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9259" y="5087887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4" name="Freeform 616">
              <a:extLst>
                <a:ext uri="{FF2B5EF4-FFF2-40B4-BE49-F238E27FC236}">
                  <a16:creationId xmlns:a16="http://schemas.microsoft.com/office/drawing/2014/main" id="{7922A7CF-C615-4164-BB60-6A039104A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7965" y="5073535"/>
              <a:ext cx="3190" cy="319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7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cubicBezTo>
                    <a:pt x="3" y="3"/>
                    <a:pt x="0" y="0"/>
                    <a:pt x="0" y="0"/>
                  </a:cubicBezTo>
                  <a:cubicBezTo>
                    <a:pt x="0" y="0"/>
                    <a:pt x="3" y="3"/>
                    <a:pt x="7" y="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5" name="Freeform 617">
              <a:extLst>
                <a:ext uri="{FF2B5EF4-FFF2-40B4-BE49-F238E27FC236}">
                  <a16:creationId xmlns:a16="http://schemas.microsoft.com/office/drawing/2014/main" id="{0E2EDD84-7362-4C19-894E-0A1403DC11EE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9259" y="5087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6" name="Freeform 618">
              <a:extLst>
                <a:ext uri="{FF2B5EF4-FFF2-40B4-BE49-F238E27FC236}">
                  <a16:creationId xmlns:a16="http://schemas.microsoft.com/office/drawing/2014/main" id="{560152FB-ABEA-4AAF-A959-21A45D8E50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9259" y="5087887"/>
              <a:ext cx="159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7" name="Freeform 619">
              <a:extLst>
                <a:ext uri="{FF2B5EF4-FFF2-40B4-BE49-F238E27FC236}">
                  <a16:creationId xmlns:a16="http://schemas.microsoft.com/office/drawing/2014/main" id="{DFB9139F-3B2E-4F6C-8033-2EAFB08356D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5939" y="5078319"/>
              <a:ext cx="1595" cy="0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8" name="Freeform 620">
              <a:extLst>
                <a:ext uri="{FF2B5EF4-FFF2-40B4-BE49-F238E27FC236}">
                  <a16:creationId xmlns:a16="http://schemas.microsoft.com/office/drawing/2014/main" id="{E91F66AB-B1A8-4626-9B09-2AF89C2E6BA1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6801" y="5108620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9" name="Freeform 621">
              <a:extLst>
                <a:ext uri="{FF2B5EF4-FFF2-40B4-BE49-F238E27FC236}">
                  <a16:creationId xmlns:a16="http://schemas.microsoft.com/office/drawing/2014/main" id="{B6D39567-C782-4C32-8BB0-E15AA97A7131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3611" y="511181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0" name="Freeform 622">
              <a:extLst>
                <a:ext uri="{FF2B5EF4-FFF2-40B4-BE49-F238E27FC236}">
                  <a16:creationId xmlns:a16="http://schemas.microsoft.com/office/drawing/2014/main" id="{E9EBF535-52EF-46C7-ADBF-6E16180BAF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5207" y="511021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1" name="Freeform 623">
              <a:extLst>
                <a:ext uri="{FF2B5EF4-FFF2-40B4-BE49-F238E27FC236}">
                  <a16:creationId xmlns:a16="http://schemas.microsoft.com/office/drawing/2014/main" id="{45AD090F-54DB-47A3-A86E-3CF722821E6E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6801" y="5108620"/>
              <a:ext cx="0" cy="159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2" name="Freeform 624">
              <a:extLst>
                <a:ext uri="{FF2B5EF4-FFF2-40B4-BE49-F238E27FC236}">
                  <a16:creationId xmlns:a16="http://schemas.microsoft.com/office/drawing/2014/main" id="{29D98CFB-A1DA-4D65-85C1-7FE6ECFED127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2750" y="5076724"/>
              <a:ext cx="3190" cy="1595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2" y="1"/>
                    <a:pt x="4" y="2"/>
                    <a:pt x="6" y="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3" name="Freeform 625">
              <a:extLst>
                <a:ext uri="{FF2B5EF4-FFF2-40B4-BE49-F238E27FC236}">
                  <a16:creationId xmlns:a16="http://schemas.microsoft.com/office/drawing/2014/main" id="{78297918-D8F3-4A59-B98E-AF704200EC2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7232" y="5094267"/>
              <a:ext cx="0" cy="159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4" name="Freeform 626">
              <a:extLst>
                <a:ext uri="{FF2B5EF4-FFF2-40B4-BE49-F238E27FC236}">
                  <a16:creationId xmlns:a16="http://schemas.microsoft.com/office/drawing/2014/main" id="{CDE7D777-B282-4C9C-B617-606EC60AF7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0422" y="5097456"/>
              <a:ext cx="0" cy="159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5" name="Freeform 627">
              <a:extLst>
                <a:ext uri="{FF2B5EF4-FFF2-40B4-BE49-F238E27FC236}">
                  <a16:creationId xmlns:a16="http://schemas.microsoft.com/office/drawing/2014/main" id="{63A80E09-BFFB-41B6-B3EE-5819CC2C369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2017" y="5100646"/>
              <a:ext cx="1595" cy="1595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6" name="Freeform 628">
              <a:extLst>
                <a:ext uri="{FF2B5EF4-FFF2-40B4-BE49-F238E27FC236}">
                  <a16:creationId xmlns:a16="http://schemas.microsoft.com/office/drawing/2014/main" id="{EB15A4ED-3B12-4809-8A12-BA21BB8D96F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8828" y="5097456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7" name="Freeform 629">
              <a:extLst>
                <a:ext uri="{FF2B5EF4-FFF2-40B4-BE49-F238E27FC236}">
                  <a16:creationId xmlns:a16="http://schemas.microsoft.com/office/drawing/2014/main" id="{0BC2AA73-083D-4A9F-9281-193C4CFC7D6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8828" y="5095862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8" name="Freeform 630">
              <a:extLst>
                <a:ext uri="{FF2B5EF4-FFF2-40B4-BE49-F238E27FC236}">
                  <a16:creationId xmlns:a16="http://schemas.microsoft.com/office/drawing/2014/main" id="{FABC7B7C-AF54-40BD-A177-E727A5443F98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0853" y="5087887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9" name="Freeform 631">
              <a:extLst>
                <a:ext uri="{FF2B5EF4-FFF2-40B4-BE49-F238E27FC236}">
                  <a16:creationId xmlns:a16="http://schemas.microsoft.com/office/drawing/2014/main" id="{EBA81F56-7DD6-477E-A672-3E5592918C11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2017" y="5111810"/>
              <a:ext cx="1595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0" name="Freeform 632">
              <a:extLst>
                <a:ext uri="{FF2B5EF4-FFF2-40B4-BE49-F238E27FC236}">
                  <a16:creationId xmlns:a16="http://schemas.microsoft.com/office/drawing/2014/main" id="{0FD7A90E-9A01-4ACD-B977-4DF966F8A8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3611" y="5102241"/>
              <a:ext cx="3190" cy="4785"/>
            </a:xfrm>
            <a:custGeom>
              <a:avLst/>
              <a:gdLst>
                <a:gd name="T0" fmla="*/ 0 w 5"/>
                <a:gd name="T1" fmla="*/ 0 h 9"/>
                <a:gd name="T2" fmla="*/ 5 w 5"/>
                <a:gd name="T3" fmla="*/ 9 h 9"/>
                <a:gd name="T4" fmla="*/ 0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cubicBezTo>
                    <a:pt x="2" y="4"/>
                    <a:pt x="4" y="7"/>
                    <a:pt x="5" y="9"/>
                  </a:cubicBezTo>
                  <a:cubicBezTo>
                    <a:pt x="4" y="7"/>
                    <a:pt x="2" y="4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1" name="Freeform 633">
              <a:extLst>
                <a:ext uri="{FF2B5EF4-FFF2-40B4-BE49-F238E27FC236}">
                  <a16:creationId xmlns:a16="http://schemas.microsoft.com/office/drawing/2014/main" id="{CBD36D2A-E06C-49F7-BFD8-F42F93A490C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2448" y="5089483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2" name="Freeform 634">
              <a:extLst>
                <a:ext uri="{FF2B5EF4-FFF2-40B4-BE49-F238E27FC236}">
                  <a16:creationId xmlns:a16="http://schemas.microsoft.com/office/drawing/2014/main" id="{9F805488-D9D3-42F8-A51A-25ED62713BE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5638" y="5094267"/>
              <a:ext cx="1595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3" name="Freeform 635">
              <a:extLst>
                <a:ext uri="{FF2B5EF4-FFF2-40B4-BE49-F238E27FC236}">
                  <a16:creationId xmlns:a16="http://schemas.microsoft.com/office/drawing/2014/main" id="{370CA498-2275-43F8-9B63-1033ACBEFB5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0853" y="5087887"/>
              <a:ext cx="0" cy="159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4" name="Freeform 636">
              <a:extLst>
                <a:ext uri="{FF2B5EF4-FFF2-40B4-BE49-F238E27FC236}">
                  <a16:creationId xmlns:a16="http://schemas.microsoft.com/office/drawing/2014/main" id="{BE668AB2-1853-49CC-9542-BB1693BDC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2448" y="5089483"/>
              <a:ext cx="0" cy="159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5" name="Freeform 637">
              <a:extLst>
                <a:ext uri="{FF2B5EF4-FFF2-40B4-BE49-F238E27FC236}">
                  <a16:creationId xmlns:a16="http://schemas.microsoft.com/office/drawing/2014/main" id="{0D64B827-59DB-4BC5-82FE-1993256526C3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6801" y="5107025"/>
              <a:ext cx="0" cy="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6" name="Freeform 638">
              <a:extLst>
                <a:ext uri="{FF2B5EF4-FFF2-40B4-BE49-F238E27FC236}">
                  <a16:creationId xmlns:a16="http://schemas.microsoft.com/office/drawing/2014/main" id="{3D875910-2BC0-4655-98D7-455773D8789E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0422" y="5099052"/>
              <a:ext cx="1595" cy="1595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7" name="Freeform 639">
              <a:extLst>
                <a:ext uri="{FF2B5EF4-FFF2-40B4-BE49-F238E27FC236}">
                  <a16:creationId xmlns:a16="http://schemas.microsoft.com/office/drawing/2014/main" id="{16B790C0-4F6E-40F6-BA1D-AA431A8EAD6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7663" y="51070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8" name="Freeform 640">
              <a:extLst>
                <a:ext uri="{FF2B5EF4-FFF2-40B4-BE49-F238E27FC236}">
                  <a16:creationId xmlns:a16="http://schemas.microsoft.com/office/drawing/2014/main" id="{BD0A2279-1511-4B8D-9F7C-46081A54DD8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9259" y="5107025"/>
              <a:ext cx="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9" name="Freeform 641">
              <a:extLst>
                <a:ext uri="{FF2B5EF4-FFF2-40B4-BE49-F238E27FC236}">
                  <a16:creationId xmlns:a16="http://schemas.microsoft.com/office/drawing/2014/main" id="{79F08441-3992-4B7F-84E6-0E5734183643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7534" y="5078319"/>
              <a:ext cx="3190" cy="0"/>
            </a:xfrm>
            <a:custGeom>
              <a:avLst/>
              <a:gdLst>
                <a:gd name="T0" fmla="*/ 0 w 4"/>
                <a:gd name="T1" fmla="*/ 4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0" name="Freeform 642">
              <a:extLst>
                <a:ext uri="{FF2B5EF4-FFF2-40B4-BE49-F238E27FC236}">
                  <a16:creationId xmlns:a16="http://schemas.microsoft.com/office/drawing/2014/main" id="{20E20DA5-2FCF-4EC4-96A6-11BAD2A001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2448" y="5091077"/>
              <a:ext cx="3190" cy="1595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0 h 5"/>
                <a:gd name="T4" fmla="*/ 5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4" y="4"/>
                    <a:pt x="2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1" name="Freeform 643">
              <a:extLst>
                <a:ext uri="{FF2B5EF4-FFF2-40B4-BE49-F238E27FC236}">
                  <a16:creationId xmlns:a16="http://schemas.microsoft.com/office/drawing/2014/main" id="{D7F7245B-4EEA-4B30-8806-25BBCFB6F7B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5638" y="5110215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2" name="Freeform 644">
              <a:extLst>
                <a:ext uri="{FF2B5EF4-FFF2-40B4-BE49-F238E27FC236}">
                  <a16:creationId xmlns:a16="http://schemas.microsoft.com/office/drawing/2014/main" id="{2F291751-288F-4FDD-9E34-70CFDDFA707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4777" y="5073535"/>
              <a:ext cx="3190" cy="11164"/>
            </a:xfrm>
            <a:custGeom>
              <a:avLst/>
              <a:gdLst>
                <a:gd name="T0" fmla="*/ 0 w 2"/>
                <a:gd name="T1" fmla="*/ 7 h 7"/>
                <a:gd name="T2" fmla="*/ 2 w 2"/>
                <a:gd name="T3" fmla="*/ 0 h 7"/>
                <a:gd name="T4" fmla="*/ 1 w 2"/>
                <a:gd name="T5" fmla="*/ 3 h 7"/>
                <a:gd name="T6" fmla="*/ 0 w 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2" y="0"/>
                  </a:lnTo>
                  <a:lnTo>
                    <a:pt x="1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3" name="Freeform 645">
              <a:extLst>
                <a:ext uri="{FF2B5EF4-FFF2-40B4-BE49-F238E27FC236}">
                  <a16:creationId xmlns:a16="http://schemas.microsoft.com/office/drawing/2014/main" id="{6D0BD70F-C237-4CE4-9217-1EBE3431DB5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8828" y="51118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4" name="Freeform 646">
              <a:extLst>
                <a:ext uri="{FF2B5EF4-FFF2-40B4-BE49-F238E27FC236}">
                  <a16:creationId xmlns:a16="http://schemas.microsoft.com/office/drawing/2014/main" id="{466F677A-09F9-45BE-8A03-F38D0E28F58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0422" y="511181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5" name="Freeform 647">
              <a:extLst>
                <a:ext uri="{FF2B5EF4-FFF2-40B4-BE49-F238E27FC236}">
                  <a16:creationId xmlns:a16="http://schemas.microsoft.com/office/drawing/2014/main" id="{B5DB89F5-0E3E-4192-B51F-BEF4F9E3732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0422" y="5111810"/>
              <a:ext cx="159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6" name="Freeform 648">
              <a:extLst>
                <a:ext uri="{FF2B5EF4-FFF2-40B4-BE49-F238E27FC236}">
                  <a16:creationId xmlns:a16="http://schemas.microsoft.com/office/drawing/2014/main" id="{BAEB73AF-34E0-411F-BC2A-61E37E41A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7232" y="511021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7" name="Freeform 649">
              <a:extLst>
                <a:ext uri="{FF2B5EF4-FFF2-40B4-BE49-F238E27FC236}">
                  <a16:creationId xmlns:a16="http://schemas.microsoft.com/office/drawing/2014/main" id="{018DFEF8-E903-43F0-8757-E2D8EBA8D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2578" y="5204308"/>
              <a:ext cx="1595" cy="12758"/>
            </a:xfrm>
            <a:custGeom>
              <a:avLst/>
              <a:gdLst>
                <a:gd name="T0" fmla="*/ 3 w 4"/>
                <a:gd name="T1" fmla="*/ 0 h 24"/>
                <a:gd name="T2" fmla="*/ 1 w 4"/>
                <a:gd name="T3" fmla="*/ 1 h 24"/>
                <a:gd name="T4" fmla="*/ 0 w 4"/>
                <a:gd name="T5" fmla="*/ 24 h 24"/>
                <a:gd name="T6" fmla="*/ 3 w 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4">
                  <a:moveTo>
                    <a:pt x="3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10"/>
                    <a:pt x="3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8" name="Freeform 650">
              <a:extLst>
                <a:ext uri="{FF2B5EF4-FFF2-40B4-BE49-F238E27FC236}">
                  <a16:creationId xmlns:a16="http://schemas.microsoft.com/office/drawing/2014/main" id="{820EB581-5FD7-4BC6-9B0C-DAA6E749901A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7276" y="51995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9" name="Freeform 651">
              <a:extLst>
                <a:ext uri="{FF2B5EF4-FFF2-40B4-BE49-F238E27FC236}">
                  <a16:creationId xmlns:a16="http://schemas.microsoft.com/office/drawing/2014/main" id="{1EACFEE3-5290-45E9-AC48-A70B31496913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2491" y="51963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0" name="Freeform 652">
              <a:extLst>
                <a:ext uri="{FF2B5EF4-FFF2-40B4-BE49-F238E27FC236}">
                  <a16:creationId xmlns:a16="http://schemas.microsoft.com/office/drawing/2014/main" id="{F16F397C-77A3-4E2E-838B-5641F572287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4086" y="51963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1" name="Freeform 653">
              <a:extLst>
                <a:ext uri="{FF2B5EF4-FFF2-40B4-BE49-F238E27FC236}">
                  <a16:creationId xmlns:a16="http://schemas.microsoft.com/office/drawing/2014/main" id="{23FADD55-9237-4F94-A2A9-9D39FD73C9F0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7276" y="5199523"/>
              <a:ext cx="1595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2" name="Freeform 654">
              <a:extLst>
                <a:ext uri="{FF2B5EF4-FFF2-40B4-BE49-F238E27FC236}">
                  <a16:creationId xmlns:a16="http://schemas.microsoft.com/office/drawing/2014/main" id="{ED4ECDE3-D10C-4917-B7F8-5B9250D884D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8526" y="4749791"/>
              <a:ext cx="392326" cy="473655"/>
            </a:xfrm>
            <a:custGeom>
              <a:avLst/>
              <a:gdLst>
                <a:gd name="T0" fmla="*/ 34 w 744"/>
                <a:gd name="T1" fmla="*/ 66 h 894"/>
                <a:gd name="T2" fmla="*/ 27 w 744"/>
                <a:gd name="T3" fmla="*/ 204 h 894"/>
                <a:gd name="T4" fmla="*/ 53 w 744"/>
                <a:gd name="T5" fmla="*/ 300 h 894"/>
                <a:gd name="T6" fmla="*/ 57 w 744"/>
                <a:gd name="T7" fmla="*/ 446 h 894"/>
                <a:gd name="T8" fmla="*/ 132 w 744"/>
                <a:gd name="T9" fmla="*/ 614 h 894"/>
                <a:gd name="T10" fmla="*/ 134 w 744"/>
                <a:gd name="T11" fmla="*/ 635 h 894"/>
                <a:gd name="T12" fmla="*/ 156 w 744"/>
                <a:gd name="T13" fmla="*/ 652 h 894"/>
                <a:gd name="T14" fmla="*/ 184 w 744"/>
                <a:gd name="T15" fmla="*/ 672 h 894"/>
                <a:gd name="T16" fmla="*/ 198 w 744"/>
                <a:gd name="T17" fmla="*/ 689 h 894"/>
                <a:gd name="T18" fmla="*/ 218 w 744"/>
                <a:gd name="T19" fmla="*/ 700 h 894"/>
                <a:gd name="T20" fmla="*/ 241 w 744"/>
                <a:gd name="T21" fmla="*/ 708 h 894"/>
                <a:gd name="T22" fmla="*/ 259 w 744"/>
                <a:gd name="T23" fmla="*/ 727 h 894"/>
                <a:gd name="T24" fmla="*/ 273 w 744"/>
                <a:gd name="T25" fmla="*/ 736 h 894"/>
                <a:gd name="T26" fmla="*/ 309 w 744"/>
                <a:gd name="T27" fmla="*/ 746 h 894"/>
                <a:gd name="T28" fmla="*/ 331 w 744"/>
                <a:gd name="T29" fmla="*/ 759 h 894"/>
                <a:gd name="T30" fmla="*/ 347 w 744"/>
                <a:gd name="T31" fmla="*/ 731 h 894"/>
                <a:gd name="T32" fmla="*/ 361 w 744"/>
                <a:gd name="T33" fmla="*/ 722 h 894"/>
                <a:gd name="T34" fmla="*/ 370 w 744"/>
                <a:gd name="T35" fmla="*/ 717 h 894"/>
                <a:gd name="T36" fmla="*/ 369 w 744"/>
                <a:gd name="T37" fmla="*/ 705 h 894"/>
                <a:gd name="T38" fmla="*/ 366 w 744"/>
                <a:gd name="T39" fmla="*/ 694 h 894"/>
                <a:gd name="T40" fmla="*/ 352 w 744"/>
                <a:gd name="T41" fmla="*/ 688 h 894"/>
                <a:gd name="T42" fmla="*/ 351 w 744"/>
                <a:gd name="T43" fmla="*/ 680 h 894"/>
                <a:gd name="T44" fmla="*/ 361 w 744"/>
                <a:gd name="T45" fmla="*/ 680 h 894"/>
                <a:gd name="T46" fmla="*/ 372 w 744"/>
                <a:gd name="T47" fmla="*/ 671 h 894"/>
                <a:gd name="T48" fmla="*/ 383 w 744"/>
                <a:gd name="T49" fmla="*/ 657 h 894"/>
                <a:gd name="T50" fmla="*/ 398 w 744"/>
                <a:gd name="T51" fmla="*/ 670 h 894"/>
                <a:gd name="T52" fmla="*/ 394 w 744"/>
                <a:gd name="T53" fmla="*/ 685 h 894"/>
                <a:gd name="T54" fmla="*/ 407 w 744"/>
                <a:gd name="T55" fmla="*/ 690 h 894"/>
                <a:gd name="T56" fmla="*/ 421 w 744"/>
                <a:gd name="T57" fmla="*/ 689 h 894"/>
                <a:gd name="T58" fmla="*/ 428 w 744"/>
                <a:gd name="T59" fmla="*/ 693 h 894"/>
                <a:gd name="T60" fmla="*/ 438 w 744"/>
                <a:gd name="T61" fmla="*/ 703 h 894"/>
                <a:gd name="T62" fmla="*/ 447 w 744"/>
                <a:gd name="T63" fmla="*/ 719 h 894"/>
                <a:gd name="T64" fmla="*/ 456 w 744"/>
                <a:gd name="T65" fmla="*/ 720 h 894"/>
                <a:gd name="T66" fmla="*/ 462 w 744"/>
                <a:gd name="T67" fmla="*/ 738 h 894"/>
                <a:gd name="T68" fmla="*/ 479 w 744"/>
                <a:gd name="T69" fmla="*/ 741 h 894"/>
                <a:gd name="T70" fmla="*/ 486 w 744"/>
                <a:gd name="T71" fmla="*/ 758 h 894"/>
                <a:gd name="T72" fmla="*/ 484 w 744"/>
                <a:gd name="T73" fmla="*/ 772 h 894"/>
                <a:gd name="T74" fmla="*/ 496 w 744"/>
                <a:gd name="T75" fmla="*/ 774 h 894"/>
                <a:gd name="T76" fmla="*/ 508 w 744"/>
                <a:gd name="T77" fmla="*/ 772 h 894"/>
                <a:gd name="T78" fmla="*/ 520 w 744"/>
                <a:gd name="T79" fmla="*/ 777 h 894"/>
                <a:gd name="T80" fmla="*/ 530 w 744"/>
                <a:gd name="T81" fmla="*/ 785 h 894"/>
                <a:gd name="T82" fmla="*/ 541 w 744"/>
                <a:gd name="T83" fmla="*/ 778 h 894"/>
                <a:gd name="T84" fmla="*/ 541 w 744"/>
                <a:gd name="T85" fmla="*/ 790 h 894"/>
                <a:gd name="T86" fmla="*/ 540 w 744"/>
                <a:gd name="T87" fmla="*/ 803 h 894"/>
                <a:gd name="T88" fmla="*/ 533 w 744"/>
                <a:gd name="T89" fmla="*/ 819 h 894"/>
                <a:gd name="T90" fmla="*/ 526 w 744"/>
                <a:gd name="T91" fmla="*/ 833 h 894"/>
                <a:gd name="T92" fmla="*/ 523 w 744"/>
                <a:gd name="T93" fmla="*/ 850 h 894"/>
                <a:gd name="T94" fmla="*/ 522 w 744"/>
                <a:gd name="T95" fmla="*/ 871 h 894"/>
                <a:gd name="T96" fmla="*/ 527 w 744"/>
                <a:gd name="T97" fmla="*/ 894 h 894"/>
                <a:gd name="T98" fmla="*/ 676 w 744"/>
                <a:gd name="T99" fmla="*/ 827 h 894"/>
                <a:gd name="T100" fmla="*/ 711 w 744"/>
                <a:gd name="T101" fmla="*/ 710 h 894"/>
                <a:gd name="T102" fmla="*/ 625 w 744"/>
                <a:gd name="T103" fmla="*/ 473 h 894"/>
                <a:gd name="T104" fmla="*/ 636 w 744"/>
                <a:gd name="T105" fmla="*/ 405 h 894"/>
                <a:gd name="T106" fmla="*/ 614 w 744"/>
                <a:gd name="T107" fmla="*/ 308 h 894"/>
                <a:gd name="T108" fmla="*/ 458 w 744"/>
                <a:gd name="T109" fmla="*/ 289 h 894"/>
                <a:gd name="T110" fmla="*/ 372 w 744"/>
                <a:gd name="T111" fmla="*/ 193 h 894"/>
                <a:gd name="T112" fmla="*/ 281 w 744"/>
                <a:gd name="T113" fmla="*/ 55 h 894"/>
                <a:gd name="T114" fmla="*/ 156 w 744"/>
                <a:gd name="T115" fmla="*/ 18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4" h="894">
                  <a:moveTo>
                    <a:pt x="156" y="18"/>
                  </a:moveTo>
                  <a:cubicBezTo>
                    <a:pt x="156" y="18"/>
                    <a:pt x="141" y="6"/>
                    <a:pt x="130" y="6"/>
                  </a:cubicBezTo>
                  <a:cubicBezTo>
                    <a:pt x="123" y="5"/>
                    <a:pt x="107" y="24"/>
                    <a:pt x="99" y="35"/>
                  </a:cubicBezTo>
                  <a:cubicBezTo>
                    <a:pt x="87" y="46"/>
                    <a:pt x="56" y="60"/>
                    <a:pt x="56" y="60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14" y="96"/>
                    <a:pt x="21" y="108"/>
                    <a:pt x="20" y="111"/>
                  </a:cubicBezTo>
                  <a:cubicBezTo>
                    <a:pt x="20" y="127"/>
                    <a:pt x="0" y="145"/>
                    <a:pt x="11" y="157"/>
                  </a:cubicBezTo>
                  <a:cubicBezTo>
                    <a:pt x="21" y="173"/>
                    <a:pt x="22" y="157"/>
                    <a:pt x="37" y="154"/>
                  </a:cubicBezTo>
                  <a:cubicBezTo>
                    <a:pt x="56" y="155"/>
                    <a:pt x="51" y="174"/>
                    <a:pt x="28" y="181"/>
                  </a:cubicBezTo>
                  <a:cubicBezTo>
                    <a:pt x="9" y="187"/>
                    <a:pt x="27" y="204"/>
                    <a:pt x="27" y="204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105" y="230"/>
                    <a:pt x="105" y="230"/>
                    <a:pt x="105" y="230"/>
                  </a:cubicBezTo>
                  <a:cubicBezTo>
                    <a:pt x="104" y="242"/>
                    <a:pt x="104" y="242"/>
                    <a:pt x="104" y="242"/>
                  </a:cubicBezTo>
                  <a:cubicBezTo>
                    <a:pt x="63" y="240"/>
                    <a:pt x="63" y="240"/>
                    <a:pt x="63" y="240"/>
                  </a:cubicBezTo>
                  <a:cubicBezTo>
                    <a:pt x="47" y="258"/>
                    <a:pt x="47" y="258"/>
                    <a:pt x="47" y="258"/>
                  </a:cubicBezTo>
                  <a:cubicBezTo>
                    <a:pt x="53" y="300"/>
                    <a:pt x="53" y="300"/>
                    <a:pt x="53" y="300"/>
                  </a:cubicBezTo>
                  <a:cubicBezTo>
                    <a:pt x="105" y="311"/>
                    <a:pt x="105" y="311"/>
                    <a:pt x="105" y="311"/>
                  </a:cubicBezTo>
                  <a:cubicBezTo>
                    <a:pt x="97" y="322"/>
                    <a:pt x="97" y="322"/>
                    <a:pt x="97" y="322"/>
                  </a:cubicBezTo>
                  <a:cubicBezTo>
                    <a:pt x="97" y="322"/>
                    <a:pt x="92" y="352"/>
                    <a:pt x="84" y="367"/>
                  </a:cubicBezTo>
                  <a:cubicBezTo>
                    <a:pt x="75" y="382"/>
                    <a:pt x="60" y="400"/>
                    <a:pt x="60" y="400"/>
                  </a:cubicBezTo>
                  <a:cubicBezTo>
                    <a:pt x="63" y="416"/>
                    <a:pt x="63" y="416"/>
                    <a:pt x="63" y="416"/>
                  </a:cubicBezTo>
                  <a:cubicBezTo>
                    <a:pt x="63" y="416"/>
                    <a:pt x="46" y="442"/>
                    <a:pt x="57" y="446"/>
                  </a:cubicBezTo>
                  <a:cubicBezTo>
                    <a:pt x="72" y="450"/>
                    <a:pt x="98" y="452"/>
                    <a:pt x="98" y="452"/>
                  </a:cubicBezTo>
                  <a:cubicBezTo>
                    <a:pt x="152" y="496"/>
                    <a:pt x="152" y="496"/>
                    <a:pt x="152" y="496"/>
                  </a:cubicBezTo>
                  <a:cubicBezTo>
                    <a:pt x="152" y="496"/>
                    <a:pt x="151" y="523"/>
                    <a:pt x="133" y="522"/>
                  </a:cubicBezTo>
                  <a:cubicBezTo>
                    <a:pt x="114" y="521"/>
                    <a:pt x="88" y="516"/>
                    <a:pt x="88" y="516"/>
                  </a:cubicBezTo>
                  <a:cubicBezTo>
                    <a:pt x="112" y="559"/>
                    <a:pt x="112" y="559"/>
                    <a:pt x="112" y="559"/>
                  </a:cubicBezTo>
                  <a:cubicBezTo>
                    <a:pt x="112" y="559"/>
                    <a:pt x="155" y="604"/>
                    <a:pt x="132" y="614"/>
                  </a:cubicBezTo>
                  <a:cubicBezTo>
                    <a:pt x="127" y="618"/>
                    <a:pt x="122" y="619"/>
                    <a:pt x="118" y="620"/>
                  </a:cubicBezTo>
                  <a:cubicBezTo>
                    <a:pt x="119" y="623"/>
                    <a:pt x="119" y="623"/>
                    <a:pt x="119" y="623"/>
                  </a:cubicBezTo>
                  <a:cubicBezTo>
                    <a:pt x="119" y="630"/>
                    <a:pt x="119" y="630"/>
                    <a:pt x="119" y="630"/>
                  </a:cubicBezTo>
                  <a:cubicBezTo>
                    <a:pt x="125" y="631"/>
                    <a:pt x="125" y="631"/>
                    <a:pt x="125" y="631"/>
                  </a:cubicBezTo>
                  <a:cubicBezTo>
                    <a:pt x="131" y="632"/>
                    <a:pt x="131" y="632"/>
                    <a:pt x="131" y="632"/>
                  </a:cubicBezTo>
                  <a:cubicBezTo>
                    <a:pt x="134" y="635"/>
                    <a:pt x="134" y="635"/>
                    <a:pt x="134" y="635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41" y="640"/>
                    <a:pt x="141" y="640"/>
                    <a:pt x="141" y="640"/>
                  </a:cubicBezTo>
                  <a:cubicBezTo>
                    <a:pt x="144" y="644"/>
                    <a:pt x="144" y="644"/>
                    <a:pt x="144" y="644"/>
                  </a:cubicBezTo>
                  <a:cubicBezTo>
                    <a:pt x="146" y="647"/>
                    <a:pt x="146" y="647"/>
                    <a:pt x="146" y="647"/>
                  </a:cubicBezTo>
                  <a:cubicBezTo>
                    <a:pt x="151" y="649"/>
                    <a:pt x="151" y="649"/>
                    <a:pt x="151" y="649"/>
                  </a:cubicBezTo>
                  <a:cubicBezTo>
                    <a:pt x="156" y="652"/>
                    <a:pt x="156" y="652"/>
                    <a:pt x="156" y="652"/>
                  </a:cubicBezTo>
                  <a:cubicBezTo>
                    <a:pt x="158" y="656"/>
                    <a:pt x="158" y="656"/>
                    <a:pt x="158" y="656"/>
                  </a:cubicBezTo>
                  <a:cubicBezTo>
                    <a:pt x="166" y="659"/>
                    <a:pt x="166" y="659"/>
                    <a:pt x="166" y="659"/>
                  </a:cubicBezTo>
                  <a:cubicBezTo>
                    <a:pt x="170" y="662"/>
                    <a:pt x="170" y="662"/>
                    <a:pt x="170" y="662"/>
                  </a:cubicBezTo>
                  <a:cubicBezTo>
                    <a:pt x="173" y="664"/>
                    <a:pt x="173" y="664"/>
                    <a:pt x="173" y="664"/>
                  </a:cubicBezTo>
                  <a:cubicBezTo>
                    <a:pt x="177" y="670"/>
                    <a:pt x="177" y="670"/>
                    <a:pt x="177" y="670"/>
                  </a:cubicBezTo>
                  <a:cubicBezTo>
                    <a:pt x="184" y="672"/>
                    <a:pt x="184" y="672"/>
                    <a:pt x="184" y="672"/>
                  </a:cubicBezTo>
                  <a:cubicBezTo>
                    <a:pt x="186" y="674"/>
                    <a:pt x="186" y="674"/>
                    <a:pt x="186" y="674"/>
                  </a:cubicBezTo>
                  <a:cubicBezTo>
                    <a:pt x="190" y="680"/>
                    <a:pt x="190" y="680"/>
                    <a:pt x="190" y="680"/>
                  </a:cubicBezTo>
                  <a:cubicBezTo>
                    <a:pt x="189" y="681"/>
                    <a:pt x="189" y="681"/>
                    <a:pt x="189" y="681"/>
                  </a:cubicBezTo>
                  <a:cubicBezTo>
                    <a:pt x="190" y="685"/>
                    <a:pt x="190" y="685"/>
                    <a:pt x="190" y="685"/>
                  </a:cubicBezTo>
                  <a:cubicBezTo>
                    <a:pt x="194" y="687"/>
                    <a:pt x="194" y="687"/>
                    <a:pt x="194" y="687"/>
                  </a:cubicBezTo>
                  <a:cubicBezTo>
                    <a:pt x="198" y="689"/>
                    <a:pt x="198" y="689"/>
                    <a:pt x="198" y="689"/>
                  </a:cubicBezTo>
                  <a:cubicBezTo>
                    <a:pt x="202" y="690"/>
                    <a:pt x="202" y="690"/>
                    <a:pt x="202" y="690"/>
                  </a:cubicBezTo>
                  <a:cubicBezTo>
                    <a:pt x="207" y="689"/>
                    <a:pt x="207" y="689"/>
                    <a:pt x="207" y="689"/>
                  </a:cubicBezTo>
                  <a:cubicBezTo>
                    <a:pt x="209" y="695"/>
                    <a:pt x="209" y="695"/>
                    <a:pt x="209" y="695"/>
                  </a:cubicBezTo>
                  <a:cubicBezTo>
                    <a:pt x="211" y="697"/>
                    <a:pt x="211" y="697"/>
                    <a:pt x="211" y="697"/>
                  </a:cubicBezTo>
                  <a:cubicBezTo>
                    <a:pt x="213" y="700"/>
                    <a:pt x="213" y="700"/>
                    <a:pt x="213" y="700"/>
                  </a:cubicBezTo>
                  <a:cubicBezTo>
                    <a:pt x="218" y="700"/>
                    <a:pt x="218" y="700"/>
                    <a:pt x="218" y="700"/>
                  </a:cubicBezTo>
                  <a:cubicBezTo>
                    <a:pt x="222" y="701"/>
                    <a:pt x="222" y="701"/>
                    <a:pt x="222" y="701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6" y="706"/>
                    <a:pt x="226" y="706"/>
                    <a:pt x="226" y="706"/>
                  </a:cubicBezTo>
                  <a:cubicBezTo>
                    <a:pt x="230" y="705"/>
                    <a:pt x="230" y="705"/>
                    <a:pt x="230" y="705"/>
                  </a:cubicBezTo>
                  <a:cubicBezTo>
                    <a:pt x="234" y="709"/>
                    <a:pt x="234" y="709"/>
                    <a:pt x="234" y="709"/>
                  </a:cubicBezTo>
                  <a:cubicBezTo>
                    <a:pt x="241" y="708"/>
                    <a:pt x="241" y="708"/>
                    <a:pt x="241" y="708"/>
                  </a:cubicBezTo>
                  <a:cubicBezTo>
                    <a:pt x="244" y="708"/>
                    <a:pt x="244" y="708"/>
                    <a:pt x="244" y="708"/>
                  </a:cubicBezTo>
                  <a:cubicBezTo>
                    <a:pt x="247" y="711"/>
                    <a:pt x="247" y="711"/>
                    <a:pt x="247" y="711"/>
                  </a:cubicBezTo>
                  <a:cubicBezTo>
                    <a:pt x="249" y="715"/>
                    <a:pt x="249" y="715"/>
                    <a:pt x="249" y="715"/>
                  </a:cubicBezTo>
                  <a:cubicBezTo>
                    <a:pt x="252" y="718"/>
                    <a:pt x="252" y="718"/>
                    <a:pt x="252" y="718"/>
                  </a:cubicBezTo>
                  <a:cubicBezTo>
                    <a:pt x="256" y="723"/>
                    <a:pt x="256" y="723"/>
                    <a:pt x="256" y="723"/>
                  </a:cubicBezTo>
                  <a:cubicBezTo>
                    <a:pt x="259" y="727"/>
                    <a:pt x="259" y="727"/>
                    <a:pt x="259" y="727"/>
                  </a:cubicBezTo>
                  <a:cubicBezTo>
                    <a:pt x="257" y="733"/>
                    <a:pt x="257" y="733"/>
                    <a:pt x="257" y="733"/>
                  </a:cubicBezTo>
                  <a:cubicBezTo>
                    <a:pt x="258" y="735"/>
                    <a:pt x="258" y="735"/>
                    <a:pt x="258" y="735"/>
                  </a:cubicBezTo>
                  <a:cubicBezTo>
                    <a:pt x="262" y="734"/>
                    <a:pt x="262" y="734"/>
                    <a:pt x="262" y="734"/>
                  </a:cubicBezTo>
                  <a:cubicBezTo>
                    <a:pt x="266" y="734"/>
                    <a:pt x="266" y="734"/>
                    <a:pt x="266" y="734"/>
                  </a:cubicBezTo>
                  <a:cubicBezTo>
                    <a:pt x="268" y="736"/>
                    <a:pt x="268" y="736"/>
                    <a:pt x="268" y="736"/>
                  </a:cubicBezTo>
                  <a:cubicBezTo>
                    <a:pt x="273" y="736"/>
                    <a:pt x="273" y="736"/>
                    <a:pt x="273" y="736"/>
                  </a:cubicBezTo>
                  <a:cubicBezTo>
                    <a:pt x="277" y="735"/>
                    <a:pt x="277" y="735"/>
                    <a:pt x="277" y="735"/>
                  </a:cubicBezTo>
                  <a:cubicBezTo>
                    <a:pt x="282" y="736"/>
                    <a:pt x="282" y="736"/>
                    <a:pt x="282" y="736"/>
                  </a:cubicBezTo>
                  <a:cubicBezTo>
                    <a:pt x="287" y="739"/>
                    <a:pt x="287" y="739"/>
                    <a:pt x="287" y="739"/>
                  </a:cubicBezTo>
                  <a:cubicBezTo>
                    <a:pt x="296" y="742"/>
                    <a:pt x="296" y="742"/>
                    <a:pt x="296" y="742"/>
                  </a:cubicBezTo>
                  <a:cubicBezTo>
                    <a:pt x="304" y="743"/>
                    <a:pt x="304" y="743"/>
                    <a:pt x="304" y="743"/>
                  </a:cubicBezTo>
                  <a:cubicBezTo>
                    <a:pt x="309" y="746"/>
                    <a:pt x="309" y="746"/>
                    <a:pt x="309" y="746"/>
                  </a:cubicBezTo>
                  <a:cubicBezTo>
                    <a:pt x="311" y="758"/>
                    <a:pt x="311" y="758"/>
                    <a:pt x="311" y="758"/>
                  </a:cubicBezTo>
                  <a:cubicBezTo>
                    <a:pt x="309" y="768"/>
                    <a:pt x="309" y="768"/>
                    <a:pt x="309" y="768"/>
                  </a:cubicBezTo>
                  <a:cubicBezTo>
                    <a:pt x="311" y="766"/>
                    <a:pt x="311" y="766"/>
                    <a:pt x="311" y="766"/>
                  </a:cubicBezTo>
                  <a:cubicBezTo>
                    <a:pt x="313" y="764"/>
                    <a:pt x="313" y="764"/>
                    <a:pt x="313" y="764"/>
                  </a:cubicBezTo>
                  <a:cubicBezTo>
                    <a:pt x="323" y="761"/>
                    <a:pt x="323" y="761"/>
                    <a:pt x="323" y="761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42" y="754"/>
                    <a:pt x="342" y="754"/>
                    <a:pt x="342" y="754"/>
                  </a:cubicBezTo>
                  <a:cubicBezTo>
                    <a:pt x="344" y="749"/>
                    <a:pt x="344" y="749"/>
                    <a:pt x="344" y="749"/>
                  </a:cubicBezTo>
                  <a:cubicBezTo>
                    <a:pt x="341" y="745"/>
                    <a:pt x="341" y="745"/>
                    <a:pt x="341" y="745"/>
                  </a:cubicBezTo>
                  <a:cubicBezTo>
                    <a:pt x="338" y="741"/>
                    <a:pt x="338" y="741"/>
                    <a:pt x="338" y="741"/>
                  </a:cubicBezTo>
                  <a:cubicBezTo>
                    <a:pt x="340" y="735"/>
                    <a:pt x="340" y="735"/>
                    <a:pt x="340" y="735"/>
                  </a:cubicBezTo>
                  <a:cubicBezTo>
                    <a:pt x="347" y="731"/>
                    <a:pt x="347" y="731"/>
                    <a:pt x="347" y="731"/>
                  </a:cubicBezTo>
                  <a:cubicBezTo>
                    <a:pt x="351" y="725"/>
                    <a:pt x="351" y="725"/>
                    <a:pt x="351" y="725"/>
                  </a:cubicBezTo>
                  <a:cubicBezTo>
                    <a:pt x="356" y="719"/>
                    <a:pt x="356" y="719"/>
                    <a:pt x="356" y="719"/>
                  </a:cubicBezTo>
                  <a:cubicBezTo>
                    <a:pt x="358" y="716"/>
                    <a:pt x="358" y="716"/>
                    <a:pt x="358" y="716"/>
                  </a:cubicBezTo>
                  <a:cubicBezTo>
                    <a:pt x="360" y="717"/>
                    <a:pt x="360" y="717"/>
                    <a:pt x="360" y="717"/>
                  </a:cubicBezTo>
                  <a:cubicBezTo>
                    <a:pt x="361" y="720"/>
                    <a:pt x="361" y="720"/>
                    <a:pt x="361" y="720"/>
                  </a:cubicBezTo>
                  <a:cubicBezTo>
                    <a:pt x="361" y="722"/>
                    <a:pt x="361" y="722"/>
                    <a:pt x="361" y="722"/>
                  </a:cubicBezTo>
                  <a:cubicBezTo>
                    <a:pt x="362" y="723"/>
                    <a:pt x="362" y="723"/>
                    <a:pt x="362" y="723"/>
                  </a:cubicBezTo>
                  <a:cubicBezTo>
                    <a:pt x="364" y="720"/>
                    <a:pt x="364" y="720"/>
                    <a:pt x="364" y="720"/>
                  </a:cubicBezTo>
                  <a:cubicBezTo>
                    <a:pt x="365" y="720"/>
                    <a:pt x="365" y="720"/>
                    <a:pt x="365" y="720"/>
                  </a:cubicBezTo>
                  <a:cubicBezTo>
                    <a:pt x="367" y="720"/>
                    <a:pt x="367" y="720"/>
                    <a:pt x="367" y="720"/>
                  </a:cubicBezTo>
                  <a:cubicBezTo>
                    <a:pt x="369" y="719"/>
                    <a:pt x="369" y="719"/>
                    <a:pt x="369" y="719"/>
                  </a:cubicBezTo>
                  <a:cubicBezTo>
                    <a:pt x="370" y="717"/>
                    <a:pt x="370" y="717"/>
                    <a:pt x="370" y="717"/>
                  </a:cubicBezTo>
                  <a:cubicBezTo>
                    <a:pt x="369" y="715"/>
                    <a:pt x="369" y="715"/>
                    <a:pt x="369" y="715"/>
                  </a:cubicBezTo>
                  <a:cubicBezTo>
                    <a:pt x="366" y="713"/>
                    <a:pt x="366" y="713"/>
                    <a:pt x="366" y="713"/>
                  </a:cubicBezTo>
                  <a:cubicBezTo>
                    <a:pt x="366" y="712"/>
                    <a:pt x="366" y="712"/>
                    <a:pt x="366" y="712"/>
                  </a:cubicBezTo>
                  <a:cubicBezTo>
                    <a:pt x="367" y="711"/>
                    <a:pt x="367" y="711"/>
                    <a:pt x="367" y="711"/>
                  </a:cubicBezTo>
                  <a:cubicBezTo>
                    <a:pt x="369" y="709"/>
                    <a:pt x="369" y="709"/>
                    <a:pt x="369" y="709"/>
                  </a:cubicBezTo>
                  <a:cubicBezTo>
                    <a:pt x="369" y="705"/>
                    <a:pt x="369" y="705"/>
                    <a:pt x="369" y="705"/>
                  </a:cubicBezTo>
                  <a:cubicBezTo>
                    <a:pt x="368" y="703"/>
                    <a:pt x="368" y="703"/>
                    <a:pt x="368" y="703"/>
                  </a:cubicBezTo>
                  <a:cubicBezTo>
                    <a:pt x="365" y="701"/>
                    <a:pt x="365" y="701"/>
                    <a:pt x="365" y="701"/>
                  </a:cubicBezTo>
                  <a:cubicBezTo>
                    <a:pt x="363" y="700"/>
                    <a:pt x="363" y="700"/>
                    <a:pt x="363" y="700"/>
                  </a:cubicBezTo>
                  <a:cubicBezTo>
                    <a:pt x="363" y="697"/>
                    <a:pt x="363" y="697"/>
                    <a:pt x="363" y="697"/>
                  </a:cubicBezTo>
                  <a:cubicBezTo>
                    <a:pt x="365" y="695"/>
                    <a:pt x="365" y="695"/>
                    <a:pt x="365" y="695"/>
                  </a:cubicBezTo>
                  <a:cubicBezTo>
                    <a:pt x="366" y="694"/>
                    <a:pt x="366" y="694"/>
                    <a:pt x="366" y="694"/>
                  </a:cubicBezTo>
                  <a:cubicBezTo>
                    <a:pt x="366" y="691"/>
                    <a:pt x="366" y="691"/>
                    <a:pt x="366" y="691"/>
                  </a:cubicBezTo>
                  <a:cubicBezTo>
                    <a:pt x="364" y="690"/>
                    <a:pt x="364" y="690"/>
                    <a:pt x="364" y="690"/>
                  </a:cubicBezTo>
                  <a:cubicBezTo>
                    <a:pt x="361" y="691"/>
                    <a:pt x="361" y="691"/>
                    <a:pt x="361" y="691"/>
                  </a:cubicBezTo>
                  <a:cubicBezTo>
                    <a:pt x="358" y="691"/>
                    <a:pt x="358" y="691"/>
                    <a:pt x="358" y="691"/>
                  </a:cubicBezTo>
                  <a:cubicBezTo>
                    <a:pt x="355" y="689"/>
                    <a:pt x="355" y="689"/>
                    <a:pt x="355" y="689"/>
                  </a:cubicBezTo>
                  <a:cubicBezTo>
                    <a:pt x="352" y="688"/>
                    <a:pt x="352" y="688"/>
                    <a:pt x="352" y="688"/>
                  </a:cubicBezTo>
                  <a:cubicBezTo>
                    <a:pt x="352" y="686"/>
                    <a:pt x="352" y="686"/>
                    <a:pt x="352" y="686"/>
                  </a:cubicBezTo>
                  <a:cubicBezTo>
                    <a:pt x="352" y="685"/>
                    <a:pt x="352" y="685"/>
                    <a:pt x="352" y="685"/>
                  </a:cubicBezTo>
                  <a:cubicBezTo>
                    <a:pt x="350" y="684"/>
                    <a:pt x="350" y="684"/>
                    <a:pt x="350" y="684"/>
                  </a:cubicBezTo>
                  <a:cubicBezTo>
                    <a:pt x="348" y="683"/>
                    <a:pt x="348" y="683"/>
                    <a:pt x="348" y="683"/>
                  </a:cubicBezTo>
                  <a:cubicBezTo>
                    <a:pt x="348" y="681"/>
                    <a:pt x="348" y="681"/>
                    <a:pt x="348" y="681"/>
                  </a:cubicBezTo>
                  <a:cubicBezTo>
                    <a:pt x="351" y="680"/>
                    <a:pt x="351" y="680"/>
                    <a:pt x="351" y="680"/>
                  </a:cubicBezTo>
                  <a:cubicBezTo>
                    <a:pt x="353" y="681"/>
                    <a:pt x="353" y="681"/>
                    <a:pt x="353" y="681"/>
                  </a:cubicBezTo>
                  <a:cubicBezTo>
                    <a:pt x="354" y="683"/>
                    <a:pt x="354" y="683"/>
                    <a:pt x="354" y="683"/>
                  </a:cubicBezTo>
                  <a:cubicBezTo>
                    <a:pt x="355" y="683"/>
                    <a:pt x="355" y="683"/>
                    <a:pt x="355" y="683"/>
                  </a:cubicBezTo>
                  <a:cubicBezTo>
                    <a:pt x="357" y="681"/>
                    <a:pt x="357" y="681"/>
                    <a:pt x="357" y="681"/>
                  </a:cubicBezTo>
                  <a:cubicBezTo>
                    <a:pt x="358" y="679"/>
                    <a:pt x="358" y="679"/>
                    <a:pt x="358" y="679"/>
                  </a:cubicBezTo>
                  <a:cubicBezTo>
                    <a:pt x="361" y="680"/>
                    <a:pt x="361" y="680"/>
                    <a:pt x="361" y="680"/>
                  </a:cubicBezTo>
                  <a:cubicBezTo>
                    <a:pt x="364" y="681"/>
                    <a:pt x="364" y="681"/>
                    <a:pt x="364" y="681"/>
                  </a:cubicBezTo>
                  <a:cubicBezTo>
                    <a:pt x="365" y="681"/>
                    <a:pt x="365" y="681"/>
                    <a:pt x="365" y="681"/>
                  </a:cubicBezTo>
                  <a:cubicBezTo>
                    <a:pt x="365" y="678"/>
                    <a:pt x="365" y="678"/>
                    <a:pt x="365" y="678"/>
                  </a:cubicBezTo>
                  <a:cubicBezTo>
                    <a:pt x="367" y="675"/>
                    <a:pt x="367" y="675"/>
                    <a:pt x="367" y="675"/>
                  </a:cubicBezTo>
                  <a:cubicBezTo>
                    <a:pt x="369" y="673"/>
                    <a:pt x="369" y="673"/>
                    <a:pt x="369" y="673"/>
                  </a:cubicBezTo>
                  <a:cubicBezTo>
                    <a:pt x="372" y="671"/>
                    <a:pt x="372" y="671"/>
                    <a:pt x="372" y="671"/>
                  </a:cubicBezTo>
                  <a:cubicBezTo>
                    <a:pt x="375" y="670"/>
                    <a:pt x="375" y="670"/>
                    <a:pt x="375" y="670"/>
                  </a:cubicBezTo>
                  <a:cubicBezTo>
                    <a:pt x="377" y="667"/>
                    <a:pt x="377" y="667"/>
                    <a:pt x="377" y="667"/>
                  </a:cubicBezTo>
                  <a:cubicBezTo>
                    <a:pt x="378" y="666"/>
                    <a:pt x="378" y="666"/>
                    <a:pt x="378" y="666"/>
                  </a:cubicBezTo>
                  <a:cubicBezTo>
                    <a:pt x="378" y="662"/>
                    <a:pt x="378" y="662"/>
                    <a:pt x="378" y="662"/>
                  </a:cubicBezTo>
                  <a:cubicBezTo>
                    <a:pt x="380" y="659"/>
                    <a:pt x="380" y="659"/>
                    <a:pt x="380" y="659"/>
                  </a:cubicBezTo>
                  <a:cubicBezTo>
                    <a:pt x="383" y="657"/>
                    <a:pt x="383" y="657"/>
                    <a:pt x="383" y="657"/>
                  </a:cubicBezTo>
                  <a:cubicBezTo>
                    <a:pt x="387" y="657"/>
                    <a:pt x="387" y="657"/>
                    <a:pt x="387" y="657"/>
                  </a:cubicBezTo>
                  <a:cubicBezTo>
                    <a:pt x="389" y="659"/>
                    <a:pt x="389" y="659"/>
                    <a:pt x="389" y="659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394" y="665"/>
                    <a:pt x="394" y="665"/>
                    <a:pt x="394" y="665"/>
                  </a:cubicBezTo>
                  <a:cubicBezTo>
                    <a:pt x="396" y="667"/>
                    <a:pt x="396" y="667"/>
                    <a:pt x="396" y="667"/>
                  </a:cubicBezTo>
                  <a:cubicBezTo>
                    <a:pt x="398" y="670"/>
                    <a:pt x="398" y="670"/>
                    <a:pt x="398" y="670"/>
                  </a:cubicBezTo>
                  <a:cubicBezTo>
                    <a:pt x="400" y="673"/>
                    <a:pt x="400" y="673"/>
                    <a:pt x="400" y="673"/>
                  </a:cubicBezTo>
                  <a:cubicBezTo>
                    <a:pt x="401" y="675"/>
                    <a:pt x="401" y="675"/>
                    <a:pt x="401" y="675"/>
                  </a:cubicBezTo>
                  <a:cubicBezTo>
                    <a:pt x="400" y="678"/>
                    <a:pt x="400" y="678"/>
                    <a:pt x="400" y="678"/>
                  </a:cubicBezTo>
                  <a:cubicBezTo>
                    <a:pt x="397" y="680"/>
                    <a:pt x="397" y="680"/>
                    <a:pt x="397" y="680"/>
                  </a:cubicBezTo>
                  <a:cubicBezTo>
                    <a:pt x="394" y="682"/>
                    <a:pt x="394" y="682"/>
                    <a:pt x="394" y="682"/>
                  </a:cubicBezTo>
                  <a:cubicBezTo>
                    <a:pt x="394" y="685"/>
                    <a:pt x="394" y="685"/>
                    <a:pt x="394" y="685"/>
                  </a:cubicBezTo>
                  <a:cubicBezTo>
                    <a:pt x="396" y="688"/>
                    <a:pt x="396" y="688"/>
                    <a:pt x="396" y="688"/>
                  </a:cubicBezTo>
                  <a:cubicBezTo>
                    <a:pt x="397" y="689"/>
                    <a:pt x="397" y="689"/>
                    <a:pt x="397" y="689"/>
                  </a:cubicBezTo>
                  <a:cubicBezTo>
                    <a:pt x="400" y="688"/>
                    <a:pt x="400" y="688"/>
                    <a:pt x="400" y="688"/>
                  </a:cubicBezTo>
                  <a:cubicBezTo>
                    <a:pt x="404" y="688"/>
                    <a:pt x="404" y="688"/>
                    <a:pt x="404" y="688"/>
                  </a:cubicBezTo>
                  <a:cubicBezTo>
                    <a:pt x="405" y="688"/>
                    <a:pt x="405" y="688"/>
                    <a:pt x="405" y="688"/>
                  </a:cubicBezTo>
                  <a:cubicBezTo>
                    <a:pt x="407" y="690"/>
                    <a:pt x="407" y="690"/>
                    <a:pt x="407" y="690"/>
                  </a:cubicBezTo>
                  <a:cubicBezTo>
                    <a:pt x="409" y="691"/>
                    <a:pt x="409" y="691"/>
                    <a:pt x="409" y="691"/>
                  </a:cubicBezTo>
                  <a:cubicBezTo>
                    <a:pt x="412" y="691"/>
                    <a:pt x="412" y="691"/>
                    <a:pt x="412" y="691"/>
                  </a:cubicBezTo>
                  <a:cubicBezTo>
                    <a:pt x="413" y="689"/>
                    <a:pt x="413" y="689"/>
                    <a:pt x="413" y="689"/>
                  </a:cubicBezTo>
                  <a:cubicBezTo>
                    <a:pt x="416" y="687"/>
                    <a:pt x="416" y="687"/>
                    <a:pt x="416" y="687"/>
                  </a:cubicBezTo>
                  <a:cubicBezTo>
                    <a:pt x="419" y="688"/>
                    <a:pt x="419" y="688"/>
                    <a:pt x="419" y="688"/>
                  </a:cubicBezTo>
                  <a:cubicBezTo>
                    <a:pt x="421" y="689"/>
                    <a:pt x="421" y="689"/>
                    <a:pt x="421" y="689"/>
                  </a:cubicBezTo>
                  <a:cubicBezTo>
                    <a:pt x="424" y="688"/>
                    <a:pt x="424" y="688"/>
                    <a:pt x="424" y="688"/>
                  </a:cubicBezTo>
                  <a:cubicBezTo>
                    <a:pt x="426" y="686"/>
                    <a:pt x="426" y="686"/>
                    <a:pt x="426" y="686"/>
                  </a:cubicBezTo>
                  <a:cubicBezTo>
                    <a:pt x="428" y="685"/>
                    <a:pt x="428" y="685"/>
                    <a:pt x="428" y="685"/>
                  </a:cubicBezTo>
                  <a:cubicBezTo>
                    <a:pt x="430" y="685"/>
                    <a:pt x="430" y="685"/>
                    <a:pt x="430" y="685"/>
                  </a:cubicBezTo>
                  <a:cubicBezTo>
                    <a:pt x="428" y="691"/>
                    <a:pt x="428" y="691"/>
                    <a:pt x="428" y="691"/>
                  </a:cubicBezTo>
                  <a:cubicBezTo>
                    <a:pt x="428" y="693"/>
                    <a:pt x="428" y="693"/>
                    <a:pt x="428" y="693"/>
                  </a:cubicBezTo>
                  <a:cubicBezTo>
                    <a:pt x="431" y="693"/>
                    <a:pt x="431" y="693"/>
                    <a:pt x="431" y="693"/>
                  </a:cubicBezTo>
                  <a:cubicBezTo>
                    <a:pt x="434" y="691"/>
                    <a:pt x="434" y="691"/>
                    <a:pt x="434" y="691"/>
                  </a:cubicBezTo>
                  <a:cubicBezTo>
                    <a:pt x="437" y="690"/>
                    <a:pt x="437" y="690"/>
                    <a:pt x="437" y="690"/>
                  </a:cubicBezTo>
                  <a:cubicBezTo>
                    <a:pt x="438" y="693"/>
                    <a:pt x="438" y="693"/>
                    <a:pt x="438" y="693"/>
                  </a:cubicBezTo>
                  <a:cubicBezTo>
                    <a:pt x="438" y="697"/>
                    <a:pt x="438" y="697"/>
                    <a:pt x="438" y="697"/>
                  </a:cubicBezTo>
                  <a:cubicBezTo>
                    <a:pt x="438" y="703"/>
                    <a:pt x="438" y="703"/>
                    <a:pt x="438" y="703"/>
                  </a:cubicBezTo>
                  <a:cubicBezTo>
                    <a:pt x="439" y="709"/>
                    <a:pt x="439" y="709"/>
                    <a:pt x="439" y="709"/>
                  </a:cubicBezTo>
                  <a:cubicBezTo>
                    <a:pt x="440" y="715"/>
                    <a:pt x="440" y="715"/>
                    <a:pt x="440" y="715"/>
                  </a:cubicBezTo>
                  <a:cubicBezTo>
                    <a:pt x="442" y="720"/>
                    <a:pt x="442" y="720"/>
                    <a:pt x="442" y="720"/>
                  </a:cubicBezTo>
                  <a:cubicBezTo>
                    <a:pt x="444" y="721"/>
                    <a:pt x="444" y="721"/>
                    <a:pt x="444" y="721"/>
                  </a:cubicBezTo>
                  <a:cubicBezTo>
                    <a:pt x="446" y="722"/>
                    <a:pt x="446" y="722"/>
                    <a:pt x="446" y="722"/>
                  </a:cubicBezTo>
                  <a:cubicBezTo>
                    <a:pt x="447" y="719"/>
                    <a:pt x="447" y="719"/>
                    <a:pt x="447" y="719"/>
                  </a:cubicBezTo>
                  <a:cubicBezTo>
                    <a:pt x="447" y="716"/>
                    <a:pt x="447" y="716"/>
                    <a:pt x="447" y="716"/>
                  </a:cubicBezTo>
                  <a:cubicBezTo>
                    <a:pt x="448" y="714"/>
                    <a:pt x="448" y="714"/>
                    <a:pt x="448" y="714"/>
                  </a:cubicBezTo>
                  <a:cubicBezTo>
                    <a:pt x="451" y="713"/>
                    <a:pt x="451" y="713"/>
                    <a:pt x="451" y="713"/>
                  </a:cubicBezTo>
                  <a:cubicBezTo>
                    <a:pt x="453" y="714"/>
                    <a:pt x="453" y="714"/>
                    <a:pt x="453" y="714"/>
                  </a:cubicBezTo>
                  <a:cubicBezTo>
                    <a:pt x="455" y="716"/>
                    <a:pt x="455" y="716"/>
                    <a:pt x="455" y="716"/>
                  </a:cubicBezTo>
                  <a:cubicBezTo>
                    <a:pt x="456" y="720"/>
                    <a:pt x="456" y="720"/>
                    <a:pt x="456" y="720"/>
                  </a:cubicBezTo>
                  <a:cubicBezTo>
                    <a:pt x="457" y="724"/>
                    <a:pt x="457" y="724"/>
                    <a:pt x="457" y="724"/>
                  </a:cubicBezTo>
                  <a:cubicBezTo>
                    <a:pt x="457" y="729"/>
                    <a:pt x="457" y="729"/>
                    <a:pt x="457" y="729"/>
                  </a:cubicBezTo>
                  <a:cubicBezTo>
                    <a:pt x="458" y="734"/>
                    <a:pt x="458" y="734"/>
                    <a:pt x="458" y="734"/>
                  </a:cubicBezTo>
                  <a:cubicBezTo>
                    <a:pt x="458" y="737"/>
                    <a:pt x="458" y="737"/>
                    <a:pt x="458" y="737"/>
                  </a:cubicBezTo>
                  <a:cubicBezTo>
                    <a:pt x="460" y="737"/>
                    <a:pt x="460" y="737"/>
                    <a:pt x="460" y="737"/>
                  </a:cubicBezTo>
                  <a:cubicBezTo>
                    <a:pt x="462" y="738"/>
                    <a:pt x="462" y="738"/>
                    <a:pt x="462" y="738"/>
                  </a:cubicBezTo>
                  <a:cubicBezTo>
                    <a:pt x="466" y="736"/>
                    <a:pt x="466" y="736"/>
                    <a:pt x="466" y="736"/>
                  </a:cubicBezTo>
                  <a:cubicBezTo>
                    <a:pt x="468" y="735"/>
                    <a:pt x="468" y="735"/>
                    <a:pt x="468" y="735"/>
                  </a:cubicBezTo>
                  <a:cubicBezTo>
                    <a:pt x="471" y="735"/>
                    <a:pt x="471" y="735"/>
                    <a:pt x="471" y="735"/>
                  </a:cubicBezTo>
                  <a:cubicBezTo>
                    <a:pt x="473" y="737"/>
                    <a:pt x="473" y="737"/>
                    <a:pt x="473" y="737"/>
                  </a:cubicBezTo>
                  <a:cubicBezTo>
                    <a:pt x="476" y="738"/>
                    <a:pt x="476" y="738"/>
                    <a:pt x="476" y="738"/>
                  </a:cubicBezTo>
                  <a:cubicBezTo>
                    <a:pt x="479" y="741"/>
                    <a:pt x="479" y="741"/>
                    <a:pt x="479" y="741"/>
                  </a:cubicBezTo>
                  <a:cubicBezTo>
                    <a:pt x="483" y="742"/>
                    <a:pt x="483" y="742"/>
                    <a:pt x="483" y="742"/>
                  </a:cubicBezTo>
                  <a:cubicBezTo>
                    <a:pt x="484" y="742"/>
                    <a:pt x="484" y="742"/>
                    <a:pt x="484" y="742"/>
                  </a:cubicBezTo>
                  <a:cubicBezTo>
                    <a:pt x="486" y="743"/>
                    <a:pt x="486" y="743"/>
                    <a:pt x="486" y="743"/>
                  </a:cubicBezTo>
                  <a:cubicBezTo>
                    <a:pt x="487" y="745"/>
                    <a:pt x="487" y="745"/>
                    <a:pt x="487" y="745"/>
                  </a:cubicBezTo>
                  <a:cubicBezTo>
                    <a:pt x="487" y="754"/>
                    <a:pt x="487" y="754"/>
                    <a:pt x="487" y="754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5" y="761"/>
                    <a:pt x="485" y="761"/>
                    <a:pt x="485" y="761"/>
                  </a:cubicBezTo>
                  <a:cubicBezTo>
                    <a:pt x="483" y="763"/>
                    <a:pt x="483" y="763"/>
                    <a:pt x="483" y="763"/>
                  </a:cubicBezTo>
                  <a:cubicBezTo>
                    <a:pt x="485" y="766"/>
                    <a:pt x="485" y="766"/>
                    <a:pt x="485" y="766"/>
                  </a:cubicBezTo>
                  <a:cubicBezTo>
                    <a:pt x="486" y="767"/>
                    <a:pt x="486" y="767"/>
                    <a:pt x="486" y="767"/>
                  </a:cubicBezTo>
                  <a:cubicBezTo>
                    <a:pt x="485" y="769"/>
                    <a:pt x="485" y="769"/>
                    <a:pt x="485" y="769"/>
                  </a:cubicBezTo>
                  <a:cubicBezTo>
                    <a:pt x="484" y="772"/>
                    <a:pt x="484" y="772"/>
                    <a:pt x="484" y="772"/>
                  </a:cubicBezTo>
                  <a:cubicBezTo>
                    <a:pt x="484" y="774"/>
                    <a:pt x="484" y="774"/>
                    <a:pt x="484" y="774"/>
                  </a:cubicBezTo>
                  <a:cubicBezTo>
                    <a:pt x="486" y="775"/>
                    <a:pt x="486" y="775"/>
                    <a:pt x="486" y="775"/>
                  </a:cubicBezTo>
                  <a:cubicBezTo>
                    <a:pt x="488" y="774"/>
                    <a:pt x="488" y="774"/>
                    <a:pt x="488" y="774"/>
                  </a:cubicBezTo>
                  <a:cubicBezTo>
                    <a:pt x="491" y="772"/>
                    <a:pt x="491" y="772"/>
                    <a:pt x="491" y="772"/>
                  </a:cubicBezTo>
                  <a:cubicBezTo>
                    <a:pt x="493" y="773"/>
                    <a:pt x="493" y="773"/>
                    <a:pt x="493" y="773"/>
                  </a:cubicBezTo>
                  <a:cubicBezTo>
                    <a:pt x="496" y="774"/>
                    <a:pt x="496" y="774"/>
                    <a:pt x="496" y="774"/>
                  </a:cubicBezTo>
                  <a:cubicBezTo>
                    <a:pt x="498" y="773"/>
                    <a:pt x="498" y="773"/>
                    <a:pt x="498" y="773"/>
                  </a:cubicBezTo>
                  <a:cubicBezTo>
                    <a:pt x="500" y="772"/>
                    <a:pt x="500" y="772"/>
                    <a:pt x="500" y="772"/>
                  </a:cubicBezTo>
                  <a:cubicBezTo>
                    <a:pt x="502" y="772"/>
                    <a:pt x="502" y="772"/>
                    <a:pt x="502" y="772"/>
                  </a:cubicBezTo>
                  <a:cubicBezTo>
                    <a:pt x="504" y="773"/>
                    <a:pt x="504" y="773"/>
                    <a:pt x="504" y="773"/>
                  </a:cubicBezTo>
                  <a:cubicBezTo>
                    <a:pt x="506" y="773"/>
                    <a:pt x="506" y="773"/>
                    <a:pt x="506" y="773"/>
                  </a:cubicBezTo>
                  <a:cubicBezTo>
                    <a:pt x="508" y="772"/>
                    <a:pt x="508" y="772"/>
                    <a:pt x="508" y="772"/>
                  </a:cubicBezTo>
                  <a:cubicBezTo>
                    <a:pt x="510" y="771"/>
                    <a:pt x="510" y="771"/>
                    <a:pt x="510" y="771"/>
                  </a:cubicBezTo>
                  <a:cubicBezTo>
                    <a:pt x="512" y="772"/>
                    <a:pt x="512" y="772"/>
                    <a:pt x="512" y="772"/>
                  </a:cubicBezTo>
                  <a:cubicBezTo>
                    <a:pt x="513" y="774"/>
                    <a:pt x="513" y="774"/>
                    <a:pt x="513" y="774"/>
                  </a:cubicBezTo>
                  <a:cubicBezTo>
                    <a:pt x="515" y="776"/>
                    <a:pt x="515" y="776"/>
                    <a:pt x="515" y="776"/>
                  </a:cubicBezTo>
                  <a:cubicBezTo>
                    <a:pt x="518" y="777"/>
                    <a:pt x="518" y="777"/>
                    <a:pt x="518" y="777"/>
                  </a:cubicBezTo>
                  <a:cubicBezTo>
                    <a:pt x="520" y="777"/>
                    <a:pt x="520" y="777"/>
                    <a:pt x="520" y="777"/>
                  </a:cubicBezTo>
                  <a:cubicBezTo>
                    <a:pt x="522" y="779"/>
                    <a:pt x="522" y="779"/>
                    <a:pt x="522" y="779"/>
                  </a:cubicBezTo>
                  <a:cubicBezTo>
                    <a:pt x="525" y="780"/>
                    <a:pt x="525" y="780"/>
                    <a:pt x="525" y="780"/>
                  </a:cubicBezTo>
                  <a:cubicBezTo>
                    <a:pt x="526" y="782"/>
                    <a:pt x="526" y="782"/>
                    <a:pt x="526" y="782"/>
                  </a:cubicBezTo>
                  <a:cubicBezTo>
                    <a:pt x="527" y="787"/>
                    <a:pt x="527" y="787"/>
                    <a:pt x="527" y="787"/>
                  </a:cubicBezTo>
                  <a:cubicBezTo>
                    <a:pt x="528" y="787"/>
                    <a:pt x="528" y="787"/>
                    <a:pt x="528" y="787"/>
                  </a:cubicBezTo>
                  <a:cubicBezTo>
                    <a:pt x="530" y="785"/>
                    <a:pt x="530" y="785"/>
                    <a:pt x="530" y="785"/>
                  </a:cubicBezTo>
                  <a:cubicBezTo>
                    <a:pt x="531" y="783"/>
                    <a:pt x="531" y="783"/>
                    <a:pt x="531" y="783"/>
                  </a:cubicBezTo>
                  <a:cubicBezTo>
                    <a:pt x="532" y="780"/>
                    <a:pt x="532" y="780"/>
                    <a:pt x="532" y="780"/>
                  </a:cubicBezTo>
                  <a:cubicBezTo>
                    <a:pt x="534" y="778"/>
                    <a:pt x="534" y="778"/>
                    <a:pt x="534" y="778"/>
                  </a:cubicBezTo>
                  <a:cubicBezTo>
                    <a:pt x="537" y="777"/>
                    <a:pt x="537" y="777"/>
                    <a:pt x="537" y="777"/>
                  </a:cubicBezTo>
                  <a:cubicBezTo>
                    <a:pt x="539" y="777"/>
                    <a:pt x="539" y="777"/>
                    <a:pt x="539" y="777"/>
                  </a:cubicBezTo>
                  <a:cubicBezTo>
                    <a:pt x="541" y="778"/>
                    <a:pt x="541" y="778"/>
                    <a:pt x="541" y="778"/>
                  </a:cubicBezTo>
                  <a:cubicBezTo>
                    <a:pt x="543" y="780"/>
                    <a:pt x="543" y="780"/>
                    <a:pt x="543" y="780"/>
                  </a:cubicBezTo>
                  <a:cubicBezTo>
                    <a:pt x="544" y="781"/>
                    <a:pt x="544" y="781"/>
                    <a:pt x="544" y="781"/>
                  </a:cubicBezTo>
                  <a:cubicBezTo>
                    <a:pt x="545" y="784"/>
                    <a:pt x="545" y="784"/>
                    <a:pt x="545" y="784"/>
                  </a:cubicBezTo>
                  <a:cubicBezTo>
                    <a:pt x="545" y="787"/>
                    <a:pt x="545" y="787"/>
                    <a:pt x="545" y="787"/>
                  </a:cubicBezTo>
                  <a:cubicBezTo>
                    <a:pt x="543" y="789"/>
                    <a:pt x="543" y="789"/>
                    <a:pt x="543" y="789"/>
                  </a:cubicBezTo>
                  <a:cubicBezTo>
                    <a:pt x="541" y="790"/>
                    <a:pt x="541" y="790"/>
                    <a:pt x="541" y="790"/>
                  </a:cubicBezTo>
                  <a:cubicBezTo>
                    <a:pt x="542" y="793"/>
                    <a:pt x="542" y="793"/>
                    <a:pt x="542" y="793"/>
                  </a:cubicBezTo>
                  <a:cubicBezTo>
                    <a:pt x="542" y="796"/>
                    <a:pt x="542" y="796"/>
                    <a:pt x="542" y="796"/>
                  </a:cubicBezTo>
                  <a:cubicBezTo>
                    <a:pt x="540" y="797"/>
                    <a:pt x="540" y="797"/>
                    <a:pt x="540" y="797"/>
                  </a:cubicBezTo>
                  <a:cubicBezTo>
                    <a:pt x="539" y="799"/>
                    <a:pt x="539" y="799"/>
                    <a:pt x="539" y="799"/>
                  </a:cubicBezTo>
                  <a:cubicBezTo>
                    <a:pt x="539" y="801"/>
                    <a:pt x="539" y="801"/>
                    <a:pt x="539" y="801"/>
                  </a:cubicBezTo>
                  <a:cubicBezTo>
                    <a:pt x="540" y="803"/>
                    <a:pt x="540" y="803"/>
                    <a:pt x="540" y="803"/>
                  </a:cubicBezTo>
                  <a:cubicBezTo>
                    <a:pt x="540" y="804"/>
                    <a:pt x="540" y="804"/>
                    <a:pt x="540" y="804"/>
                  </a:cubicBezTo>
                  <a:cubicBezTo>
                    <a:pt x="539" y="806"/>
                    <a:pt x="539" y="806"/>
                    <a:pt x="539" y="806"/>
                  </a:cubicBezTo>
                  <a:cubicBezTo>
                    <a:pt x="536" y="807"/>
                    <a:pt x="536" y="807"/>
                    <a:pt x="536" y="807"/>
                  </a:cubicBezTo>
                  <a:cubicBezTo>
                    <a:pt x="534" y="810"/>
                    <a:pt x="534" y="810"/>
                    <a:pt x="534" y="810"/>
                  </a:cubicBezTo>
                  <a:cubicBezTo>
                    <a:pt x="534" y="816"/>
                    <a:pt x="534" y="816"/>
                    <a:pt x="534" y="816"/>
                  </a:cubicBezTo>
                  <a:cubicBezTo>
                    <a:pt x="533" y="819"/>
                    <a:pt x="533" y="819"/>
                    <a:pt x="533" y="819"/>
                  </a:cubicBezTo>
                  <a:cubicBezTo>
                    <a:pt x="532" y="821"/>
                    <a:pt x="532" y="821"/>
                    <a:pt x="532" y="821"/>
                  </a:cubicBezTo>
                  <a:cubicBezTo>
                    <a:pt x="530" y="823"/>
                    <a:pt x="530" y="823"/>
                    <a:pt x="530" y="823"/>
                  </a:cubicBezTo>
                  <a:cubicBezTo>
                    <a:pt x="530" y="823"/>
                    <a:pt x="529" y="824"/>
                    <a:pt x="528" y="825"/>
                  </a:cubicBezTo>
                  <a:cubicBezTo>
                    <a:pt x="527" y="827"/>
                    <a:pt x="527" y="829"/>
                    <a:pt x="527" y="829"/>
                  </a:cubicBezTo>
                  <a:cubicBezTo>
                    <a:pt x="526" y="832"/>
                    <a:pt x="526" y="832"/>
                    <a:pt x="526" y="832"/>
                  </a:cubicBezTo>
                  <a:cubicBezTo>
                    <a:pt x="526" y="833"/>
                    <a:pt x="526" y="833"/>
                    <a:pt x="526" y="833"/>
                  </a:cubicBezTo>
                  <a:cubicBezTo>
                    <a:pt x="527" y="835"/>
                    <a:pt x="527" y="835"/>
                    <a:pt x="527" y="835"/>
                  </a:cubicBezTo>
                  <a:cubicBezTo>
                    <a:pt x="527" y="839"/>
                    <a:pt x="527" y="839"/>
                    <a:pt x="527" y="839"/>
                  </a:cubicBezTo>
                  <a:cubicBezTo>
                    <a:pt x="527" y="842"/>
                    <a:pt x="527" y="842"/>
                    <a:pt x="527" y="842"/>
                  </a:cubicBezTo>
                  <a:cubicBezTo>
                    <a:pt x="526" y="844"/>
                    <a:pt x="526" y="844"/>
                    <a:pt x="526" y="844"/>
                  </a:cubicBezTo>
                  <a:cubicBezTo>
                    <a:pt x="525" y="848"/>
                    <a:pt x="525" y="848"/>
                    <a:pt x="525" y="848"/>
                  </a:cubicBezTo>
                  <a:cubicBezTo>
                    <a:pt x="523" y="850"/>
                    <a:pt x="523" y="850"/>
                    <a:pt x="523" y="850"/>
                  </a:cubicBezTo>
                  <a:cubicBezTo>
                    <a:pt x="522" y="853"/>
                    <a:pt x="522" y="853"/>
                    <a:pt x="522" y="853"/>
                  </a:cubicBezTo>
                  <a:cubicBezTo>
                    <a:pt x="521" y="855"/>
                    <a:pt x="521" y="855"/>
                    <a:pt x="521" y="855"/>
                  </a:cubicBezTo>
                  <a:cubicBezTo>
                    <a:pt x="520" y="860"/>
                    <a:pt x="520" y="860"/>
                    <a:pt x="520" y="860"/>
                  </a:cubicBezTo>
                  <a:cubicBezTo>
                    <a:pt x="520" y="866"/>
                    <a:pt x="520" y="866"/>
                    <a:pt x="520" y="866"/>
                  </a:cubicBezTo>
                  <a:cubicBezTo>
                    <a:pt x="521" y="869"/>
                    <a:pt x="521" y="869"/>
                    <a:pt x="521" y="869"/>
                  </a:cubicBezTo>
                  <a:cubicBezTo>
                    <a:pt x="522" y="871"/>
                    <a:pt x="522" y="871"/>
                    <a:pt x="522" y="871"/>
                  </a:cubicBezTo>
                  <a:cubicBezTo>
                    <a:pt x="523" y="877"/>
                    <a:pt x="523" y="877"/>
                    <a:pt x="523" y="877"/>
                  </a:cubicBezTo>
                  <a:cubicBezTo>
                    <a:pt x="523" y="882"/>
                    <a:pt x="523" y="882"/>
                    <a:pt x="523" y="882"/>
                  </a:cubicBezTo>
                  <a:cubicBezTo>
                    <a:pt x="523" y="894"/>
                    <a:pt x="523" y="894"/>
                    <a:pt x="523" y="894"/>
                  </a:cubicBezTo>
                  <a:cubicBezTo>
                    <a:pt x="523" y="894"/>
                    <a:pt x="523" y="894"/>
                    <a:pt x="523" y="894"/>
                  </a:cubicBezTo>
                  <a:cubicBezTo>
                    <a:pt x="524" y="894"/>
                    <a:pt x="525" y="894"/>
                    <a:pt x="526" y="894"/>
                  </a:cubicBezTo>
                  <a:cubicBezTo>
                    <a:pt x="527" y="894"/>
                    <a:pt x="527" y="894"/>
                    <a:pt x="527" y="894"/>
                  </a:cubicBezTo>
                  <a:cubicBezTo>
                    <a:pt x="529" y="893"/>
                    <a:pt x="530" y="893"/>
                    <a:pt x="531" y="893"/>
                  </a:cubicBezTo>
                  <a:cubicBezTo>
                    <a:pt x="546" y="894"/>
                    <a:pt x="573" y="872"/>
                    <a:pt x="573" y="872"/>
                  </a:cubicBezTo>
                  <a:cubicBezTo>
                    <a:pt x="606" y="878"/>
                    <a:pt x="606" y="878"/>
                    <a:pt x="606" y="878"/>
                  </a:cubicBezTo>
                  <a:cubicBezTo>
                    <a:pt x="634" y="856"/>
                    <a:pt x="634" y="856"/>
                    <a:pt x="634" y="856"/>
                  </a:cubicBezTo>
                  <a:cubicBezTo>
                    <a:pt x="648" y="868"/>
                    <a:pt x="648" y="868"/>
                    <a:pt x="648" y="868"/>
                  </a:cubicBezTo>
                  <a:cubicBezTo>
                    <a:pt x="676" y="827"/>
                    <a:pt x="676" y="827"/>
                    <a:pt x="676" y="827"/>
                  </a:cubicBezTo>
                  <a:cubicBezTo>
                    <a:pt x="651" y="799"/>
                    <a:pt x="651" y="799"/>
                    <a:pt x="651" y="799"/>
                  </a:cubicBezTo>
                  <a:cubicBezTo>
                    <a:pt x="664" y="766"/>
                    <a:pt x="664" y="766"/>
                    <a:pt x="664" y="766"/>
                  </a:cubicBezTo>
                  <a:cubicBezTo>
                    <a:pt x="645" y="761"/>
                    <a:pt x="645" y="761"/>
                    <a:pt x="645" y="761"/>
                  </a:cubicBezTo>
                  <a:cubicBezTo>
                    <a:pt x="645" y="761"/>
                    <a:pt x="646" y="746"/>
                    <a:pt x="662" y="735"/>
                  </a:cubicBezTo>
                  <a:cubicBezTo>
                    <a:pt x="673" y="724"/>
                    <a:pt x="688" y="732"/>
                    <a:pt x="699" y="729"/>
                  </a:cubicBezTo>
                  <a:cubicBezTo>
                    <a:pt x="707" y="725"/>
                    <a:pt x="711" y="710"/>
                    <a:pt x="711" y="710"/>
                  </a:cubicBezTo>
                  <a:cubicBezTo>
                    <a:pt x="744" y="658"/>
                    <a:pt x="744" y="658"/>
                    <a:pt x="744" y="658"/>
                  </a:cubicBezTo>
                  <a:cubicBezTo>
                    <a:pt x="744" y="658"/>
                    <a:pt x="726" y="627"/>
                    <a:pt x="708" y="615"/>
                  </a:cubicBezTo>
                  <a:cubicBezTo>
                    <a:pt x="694" y="602"/>
                    <a:pt x="653" y="593"/>
                    <a:pt x="653" y="593"/>
                  </a:cubicBezTo>
                  <a:cubicBezTo>
                    <a:pt x="643" y="558"/>
                    <a:pt x="643" y="558"/>
                    <a:pt x="643" y="558"/>
                  </a:cubicBezTo>
                  <a:cubicBezTo>
                    <a:pt x="615" y="526"/>
                    <a:pt x="615" y="526"/>
                    <a:pt x="615" y="526"/>
                  </a:cubicBezTo>
                  <a:cubicBezTo>
                    <a:pt x="625" y="473"/>
                    <a:pt x="625" y="473"/>
                    <a:pt x="625" y="473"/>
                  </a:cubicBezTo>
                  <a:cubicBezTo>
                    <a:pt x="625" y="473"/>
                    <a:pt x="636" y="470"/>
                    <a:pt x="644" y="462"/>
                  </a:cubicBezTo>
                  <a:cubicBezTo>
                    <a:pt x="652" y="451"/>
                    <a:pt x="649" y="432"/>
                    <a:pt x="649" y="432"/>
                  </a:cubicBezTo>
                  <a:cubicBezTo>
                    <a:pt x="649" y="432"/>
                    <a:pt x="653" y="428"/>
                    <a:pt x="657" y="421"/>
                  </a:cubicBezTo>
                  <a:cubicBezTo>
                    <a:pt x="658" y="420"/>
                    <a:pt x="659" y="419"/>
                    <a:pt x="660" y="418"/>
                  </a:cubicBezTo>
                  <a:cubicBezTo>
                    <a:pt x="662" y="414"/>
                    <a:pt x="663" y="410"/>
                    <a:pt x="662" y="406"/>
                  </a:cubicBezTo>
                  <a:cubicBezTo>
                    <a:pt x="659" y="390"/>
                    <a:pt x="636" y="405"/>
                    <a:pt x="636" y="405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38" y="363"/>
                    <a:pt x="638" y="363"/>
                    <a:pt x="638" y="363"/>
                  </a:cubicBezTo>
                  <a:cubicBezTo>
                    <a:pt x="646" y="340"/>
                    <a:pt x="646" y="340"/>
                    <a:pt x="646" y="340"/>
                  </a:cubicBezTo>
                  <a:cubicBezTo>
                    <a:pt x="661" y="348"/>
                    <a:pt x="661" y="348"/>
                    <a:pt x="661" y="348"/>
                  </a:cubicBezTo>
                  <a:cubicBezTo>
                    <a:pt x="665" y="333"/>
                    <a:pt x="665" y="333"/>
                    <a:pt x="665" y="333"/>
                  </a:cubicBezTo>
                  <a:cubicBezTo>
                    <a:pt x="665" y="333"/>
                    <a:pt x="644" y="313"/>
                    <a:pt x="614" y="308"/>
                  </a:cubicBezTo>
                  <a:cubicBezTo>
                    <a:pt x="588" y="307"/>
                    <a:pt x="581" y="368"/>
                    <a:pt x="566" y="367"/>
                  </a:cubicBezTo>
                  <a:cubicBezTo>
                    <a:pt x="555" y="370"/>
                    <a:pt x="556" y="340"/>
                    <a:pt x="542" y="331"/>
                  </a:cubicBezTo>
                  <a:cubicBezTo>
                    <a:pt x="531" y="319"/>
                    <a:pt x="515" y="345"/>
                    <a:pt x="500" y="337"/>
                  </a:cubicBezTo>
                  <a:cubicBezTo>
                    <a:pt x="485" y="333"/>
                    <a:pt x="479" y="313"/>
                    <a:pt x="472" y="309"/>
                  </a:cubicBezTo>
                  <a:cubicBezTo>
                    <a:pt x="461" y="305"/>
                    <a:pt x="431" y="299"/>
                    <a:pt x="431" y="299"/>
                  </a:cubicBezTo>
                  <a:cubicBezTo>
                    <a:pt x="458" y="289"/>
                    <a:pt x="458" y="289"/>
                    <a:pt x="458" y="289"/>
                  </a:cubicBezTo>
                  <a:cubicBezTo>
                    <a:pt x="462" y="274"/>
                    <a:pt x="462" y="274"/>
                    <a:pt x="462" y="274"/>
                  </a:cubicBezTo>
                  <a:cubicBezTo>
                    <a:pt x="432" y="265"/>
                    <a:pt x="432" y="265"/>
                    <a:pt x="432" y="265"/>
                  </a:cubicBezTo>
                  <a:cubicBezTo>
                    <a:pt x="432" y="265"/>
                    <a:pt x="452" y="243"/>
                    <a:pt x="454" y="212"/>
                  </a:cubicBezTo>
                  <a:cubicBezTo>
                    <a:pt x="451" y="185"/>
                    <a:pt x="405" y="202"/>
                    <a:pt x="405" y="202"/>
                  </a:cubicBezTo>
                  <a:cubicBezTo>
                    <a:pt x="391" y="186"/>
                    <a:pt x="391" y="186"/>
                    <a:pt x="391" y="186"/>
                  </a:cubicBezTo>
                  <a:cubicBezTo>
                    <a:pt x="372" y="193"/>
                    <a:pt x="372" y="193"/>
                    <a:pt x="372" y="19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34" y="134"/>
                    <a:pt x="334" y="134"/>
                    <a:pt x="334" y="134"/>
                  </a:cubicBezTo>
                  <a:cubicBezTo>
                    <a:pt x="315" y="125"/>
                    <a:pt x="315" y="125"/>
                    <a:pt x="315" y="125"/>
                  </a:cubicBezTo>
                  <a:cubicBezTo>
                    <a:pt x="328" y="84"/>
                    <a:pt x="328" y="84"/>
                    <a:pt x="328" y="84"/>
                  </a:cubicBezTo>
                  <a:cubicBezTo>
                    <a:pt x="328" y="84"/>
                    <a:pt x="306" y="94"/>
                    <a:pt x="294" y="94"/>
                  </a:cubicBezTo>
                  <a:cubicBezTo>
                    <a:pt x="283" y="93"/>
                    <a:pt x="281" y="55"/>
                    <a:pt x="281" y="55"/>
                  </a:cubicBezTo>
                  <a:cubicBezTo>
                    <a:pt x="274" y="55"/>
                    <a:pt x="274" y="55"/>
                    <a:pt x="274" y="55"/>
                  </a:cubicBezTo>
                  <a:cubicBezTo>
                    <a:pt x="263" y="43"/>
                    <a:pt x="263" y="43"/>
                    <a:pt x="263" y="43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64" y="0"/>
                    <a:pt x="156" y="18"/>
                    <a:pt x="156" y="1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3" name="Freeform 655">
              <a:extLst>
                <a:ext uri="{FF2B5EF4-FFF2-40B4-BE49-F238E27FC236}">
                  <a16:creationId xmlns:a16="http://schemas.microsoft.com/office/drawing/2014/main" id="{B5404E6D-949A-4F62-A9EB-BD0A060C7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0725" y="5075129"/>
              <a:ext cx="6379" cy="3190"/>
            </a:xfrm>
            <a:custGeom>
              <a:avLst/>
              <a:gdLst>
                <a:gd name="T0" fmla="*/ 0 w 14"/>
                <a:gd name="T1" fmla="*/ 6 h 6"/>
                <a:gd name="T2" fmla="*/ 0 w 14"/>
                <a:gd name="T3" fmla="*/ 6 h 6"/>
                <a:gd name="T4" fmla="*/ 14 w 14"/>
                <a:gd name="T5" fmla="*/ 0 h 6"/>
                <a:gd name="T6" fmla="*/ 0 w 1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5"/>
                    <a:pt x="9" y="4"/>
                    <a:pt x="14" y="0"/>
                  </a:cubicBezTo>
                  <a:cubicBezTo>
                    <a:pt x="9" y="4"/>
                    <a:pt x="4" y="5"/>
                    <a:pt x="0" y="6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4" name="Freeform 656">
              <a:extLst>
                <a:ext uri="{FF2B5EF4-FFF2-40B4-BE49-F238E27FC236}">
                  <a16:creationId xmlns:a16="http://schemas.microsoft.com/office/drawing/2014/main" id="{8D3BDFEC-044F-410F-AD79-A00E34F2DCBD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4431" y="52234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5" name="Freeform 657">
              <a:extLst>
                <a:ext uri="{FF2B5EF4-FFF2-40B4-BE49-F238E27FC236}">
                  <a16:creationId xmlns:a16="http://schemas.microsoft.com/office/drawing/2014/main" id="{2AF3EC74-66B5-421C-9DFF-8E6DFEAC85E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6025" y="5223446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6" name="Rectangle 658">
              <a:extLst>
                <a:ext uri="{FF2B5EF4-FFF2-40B4-BE49-F238E27FC236}">
                  <a16:creationId xmlns:a16="http://schemas.microsoft.com/office/drawing/2014/main" id="{EC3F2443-C592-4838-93C6-07A3E8EAE7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60594" y="4752981"/>
              <a:ext cx="15948" cy="1595"/>
            </a:xfrm>
            <a:prstGeom prst="rect">
              <a:avLst/>
            </a:pr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7" name="Freeform 659">
              <a:extLst>
                <a:ext uri="{FF2B5EF4-FFF2-40B4-BE49-F238E27FC236}">
                  <a16:creationId xmlns:a16="http://schemas.microsoft.com/office/drawing/2014/main" id="{1C4A9C06-3D0D-41E0-B6D9-A3F8A0EA6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6604603" y="4971468"/>
              <a:ext cx="1595" cy="159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8" name="Freeform 660">
              <a:extLst>
                <a:ext uri="{FF2B5EF4-FFF2-40B4-BE49-F238E27FC236}">
                  <a16:creationId xmlns:a16="http://schemas.microsoft.com/office/drawing/2014/main" id="{5290FE1C-892D-4875-8A7E-14E08855F1A1}"/>
                </a:ext>
              </a:extLst>
            </p:cNvPr>
            <p:cNvSpPr>
              <a:spLocks/>
            </p:cNvSpPr>
            <p:nvPr/>
          </p:nvSpPr>
          <p:spPr bwMode="gray">
            <a:xfrm>
              <a:off x="6601413" y="4973062"/>
              <a:ext cx="4785" cy="6379"/>
            </a:xfrm>
            <a:custGeom>
              <a:avLst/>
              <a:gdLst>
                <a:gd name="T0" fmla="*/ 0 w 9"/>
                <a:gd name="T1" fmla="*/ 11 h 11"/>
                <a:gd name="T2" fmla="*/ 9 w 9"/>
                <a:gd name="T3" fmla="*/ 0 h 11"/>
                <a:gd name="T4" fmla="*/ 8 w 9"/>
                <a:gd name="T5" fmla="*/ 0 h 11"/>
                <a:gd name="T6" fmla="*/ 0 w 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cubicBezTo>
                    <a:pt x="0" y="11"/>
                    <a:pt x="5" y="6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4" y="7"/>
                    <a:pt x="0" y="11"/>
                    <a:pt x="0" y="1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9" name="Freeform 661">
              <a:extLst>
                <a:ext uri="{FF2B5EF4-FFF2-40B4-BE49-F238E27FC236}">
                  <a16:creationId xmlns:a16="http://schemas.microsoft.com/office/drawing/2014/main" id="{DD0C677A-FD8E-4023-A723-532562BB76C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4819" y="5159653"/>
              <a:ext cx="3190" cy="4785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0 h 3"/>
                <a:gd name="T4" fmla="*/ 1 w 2"/>
                <a:gd name="T5" fmla="*/ 1 h 3"/>
                <a:gd name="T6" fmla="*/ 0 w 2"/>
                <a:gd name="T7" fmla="*/ 3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0" name="Freeform 662">
              <a:extLst>
                <a:ext uri="{FF2B5EF4-FFF2-40B4-BE49-F238E27FC236}">
                  <a16:creationId xmlns:a16="http://schemas.microsoft.com/office/drawing/2014/main" id="{4058C2E8-ACA7-445C-AF4F-29C08582BEC9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4819" y="5161248"/>
              <a:ext cx="1595" cy="319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1" name="Freeform 663">
              <a:extLst>
                <a:ext uri="{FF2B5EF4-FFF2-40B4-BE49-F238E27FC236}">
                  <a16:creationId xmlns:a16="http://schemas.microsoft.com/office/drawing/2014/main" id="{94ACD688-F857-477E-A5BD-6EC9CF9843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0035" y="5164437"/>
              <a:ext cx="3190" cy="159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2" name="Freeform 664">
              <a:extLst>
                <a:ext uri="{FF2B5EF4-FFF2-40B4-BE49-F238E27FC236}">
                  <a16:creationId xmlns:a16="http://schemas.microsoft.com/office/drawing/2014/main" id="{8D82D62B-C053-4BCD-8FF3-9089E0A6A4D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0035" y="5164437"/>
              <a:ext cx="3190" cy="159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3" name="Freeform 665">
              <a:extLst>
                <a:ext uri="{FF2B5EF4-FFF2-40B4-BE49-F238E27FC236}">
                  <a16:creationId xmlns:a16="http://schemas.microsoft.com/office/drawing/2014/main" id="{5795FA3D-895A-47E2-A3AC-FE6D26578A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0466" y="5162843"/>
              <a:ext cx="4785" cy="159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4" name="Rectangle 666">
              <a:extLst>
                <a:ext uri="{FF2B5EF4-FFF2-40B4-BE49-F238E27FC236}">
                  <a16:creationId xmlns:a16="http://schemas.microsoft.com/office/drawing/2014/main" id="{D96AEF86-94CD-4682-A2B4-305B93941E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21198" y="5156464"/>
              <a:ext cx="1595" cy="1595"/>
            </a:xfrm>
            <a:prstGeom prst="rect">
              <a:avLst/>
            </a:pr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5" name="Freeform 667">
              <a:extLst>
                <a:ext uri="{FF2B5EF4-FFF2-40B4-BE49-F238E27FC236}">
                  <a16:creationId xmlns:a16="http://schemas.microsoft.com/office/drawing/2014/main" id="{4D9F1357-D6F4-439E-BBAB-5492722E7C95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8009" y="5156464"/>
              <a:ext cx="3190" cy="319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6" name="Freeform 668">
              <a:extLst>
                <a:ext uri="{FF2B5EF4-FFF2-40B4-BE49-F238E27FC236}">
                  <a16:creationId xmlns:a16="http://schemas.microsoft.com/office/drawing/2014/main" id="{8324CFCA-8B00-4966-8BAC-051B96097FF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8009" y="5156464"/>
              <a:ext cx="3190" cy="319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7" name="Freeform 669">
              <a:extLst>
                <a:ext uri="{FF2B5EF4-FFF2-40B4-BE49-F238E27FC236}">
                  <a16:creationId xmlns:a16="http://schemas.microsoft.com/office/drawing/2014/main" id="{68245340-F0E2-4D2B-B7DE-101A5C0A7B7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5249" y="5164437"/>
              <a:ext cx="4785" cy="159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8" name="Freeform 670">
              <a:extLst>
                <a:ext uri="{FF2B5EF4-FFF2-40B4-BE49-F238E27FC236}">
                  <a16:creationId xmlns:a16="http://schemas.microsoft.com/office/drawing/2014/main" id="{FA0E5EBC-98F3-4993-A3CD-9D17FAD83D2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5249" y="5164437"/>
              <a:ext cx="4785" cy="1595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2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9" name="Freeform 671">
              <a:extLst>
                <a:ext uri="{FF2B5EF4-FFF2-40B4-BE49-F238E27FC236}">
                  <a16:creationId xmlns:a16="http://schemas.microsoft.com/office/drawing/2014/main" id="{4C5B48F1-B115-402A-8417-8D13C8CF5A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3225" y="5164437"/>
              <a:ext cx="1595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0" name="Freeform 672">
              <a:extLst>
                <a:ext uri="{FF2B5EF4-FFF2-40B4-BE49-F238E27FC236}">
                  <a16:creationId xmlns:a16="http://schemas.microsoft.com/office/drawing/2014/main" id="{1A4F324D-2E7B-43E6-A8AD-235EEDA06C3C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4087" y="5097456"/>
              <a:ext cx="151508" cy="191375"/>
            </a:xfrm>
            <a:custGeom>
              <a:avLst/>
              <a:gdLst>
                <a:gd name="T0" fmla="*/ 235 w 286"/>
                <a:gd name="T1" fmla="*/ 234 h 361"/>
                <a:gd name="T2" fmla="*/ 236 w 286"/>
                <a:gd name="T3" fmla="*/ 235 h 361"/>
                <a:gd name="T4" fmla="*/ 244 w 286"/>
                <a:gd name="T5" fmla="*/ 236 h 361"/>
                <a:gd name="T6" fmla="*/ 249 w 286"/>
                <a:gd name="T7" fmla="*/ 236 h 361"/>
                <a:gd name="T8" fmla="*/ 264 w 286"/>
                <a:gd name="T9" fmla="*/ 237 h 361"/>
                <a:gd name="T10" fmla="*/ 262 w 286"/>
                <a:gd name="T11" fmla="*/ 212 h 361"/>
                <a:gd name="T12" fmla="*/ 264 w 286"/>
                <a:gd name="T13" fmla="*/ 193 h 361"/>
                <a:gd name="T14" fmla="*/ 268 w 286"/>
                <a:gd name="T15" fmla="*/ 178 h 361"/>
                <a:gd name="T16" fmla="*/ 271 w 286"/>
                <a:gd name="T17" fmla="*/ 166 h 361"/>
                <a:gd name="T18" fmla="*/ 277 w 286"/>
                <a:gd name="T19" fmla="*/ 150 h 361"/>
                <a:gd name="T20" fmla="*/ 280 w 286"/>
                <a:gd name="T21" fmla="*/ 142 h 361"/>
                <a:gd name="T22" fmla="*/ 284 w 286"/>
                <a:gd name="T23" fmla="*/ 132 h 361"/>
                <a:gd name="T24" fmla="*/ 282 w 286"/>
                <a:gd name="T25" fmla="*/ 121 h 361"/>
                <a:gd name="T26" fmla="*/ 272 w 286"/>
                <a:gd name="T27" fmla="*/ 126 h 361"/>
                <a:gd name="T28" fmla="*/ 266 w 286"/>
                <a:gd name="T29" fmla="*/ 123 h 361"/>
                <a:gd name="T30" fmla="*/ 254 w 286"/>
                <a:gd name="T31" fmla="*/ 117 h 361"/>
                <a:gd name="T32" fmla="*/ 245 w 286"/>
                <a:gd name="T33" fmla="*/ 116 h 361"/>
                <a:gd name="T34" fmla="*/ 234 w 286"/>
                <a:gd name="T35" fmla="*/ 116 h 361"/>
                <a:gd name="T36" fmla="*/ 225 w 286"/>
                <a:gd name="T37" fmla="*/ 115 h 361"/>
                <a:gd name="T38" fmla="*/ 226 w 286"/>
                <a:gd name="T39" fmla="*/ 104 h 361"/>
                <a:gd name="T40" fmla="*/ 225 w 286"/>
                <a:gd name="T41" fmla="*/ 85 h 361"/>
                <a:gd name="T42" fmla="*/ 212 w 286"/>
                <a:gd name="T43" fmla="*/ 78 h 361"/>
                <a:gd name="T44" fmla="*/ 199 w 286"/>
                <a:gd name="T45" fmla="*/ 80 h 361"/>
                <a:gd name="T46" fmla="*/ 196 w 286"/>
                <a:gd name="T47" fmla="*/ 59 h 361"/>
                <a:gd name="T48" fmla="*/ 188 w 286"/>
                <a:gd name="T49" fmla="*/ 62 h 361"/>
                <a:gd name="T50" fmla="*/ 180 w 286"/>
                <a:gd name="T51" fmla="*/ 52 h 361"/>
                <a:gd name="T52" fmla="*/ 175 w 286"/>
                <a:gd name="T53" fmla="*/ 34 h 361"/>
                <a:gd name="T54" fmla="*/ 169 w 286"/>
                <a:gd name="T55" fmla="*/ 28 h 361"/>
                <a:gd name="T56" fmla="*/ 157 w 286"/>
                <a:gd name="T57" fmla="*/ 30 h 361"/>
                <a:gd name="T58" fmla="*/ 146 w 286"/>
                <a:gd name="T59" fmla="*/ 31 h 361"/>
                <a:gd name="T60" fmla="*/ 135 w 286"/>
                <a:gd name="T61" fmla="*/ 28 h 361"/>
                <a:gd name="T62" fmla="*/ 141 w 286"/>
                <a:gd name="T63" fmla="*/ 16 h 361"/>
                <a:gd name="T64" fmla="*/ 130 w 286"/>
                <a:gd name="T65" fmla="*/ 2 h 361"/>
                <a:gd name="T66" fmla="*/ 119 w 286"/>
                <a:gd name="T67" fmla="*/ 9 h 361"/>
                <a:gd name="T68" fmla="*/ 108 w 286"/>
                <a:gd name="T69" fmla="*/ 18 h 361"/>
                <a:gd name="T70" fmla="*/ 99 w 286"/>
                <a:gd name="T71" fmla="*/ 22 h 361"/>
                <a:gd name="T72" fmla="*/ 92 w 286"/>
                <a:gd name="T73" fmla="*/ 23 h 361"/>
                <a:gd name="T74" fmla="*/ 93 w 286"/>
                <a:gd name="T75" fmla="*/ 29 h 361"/>
                <a:gd name="T76" fmla="*/ 105 w 286"/>
                <a:gd name="T77" fmla="*/ 33 h 361"/>
                <a:gd name="T78" fmla="*/ 104 w 286"/>
                <a:gd name="T79" fmla="*/ 43 h 361"/>
                <a:gd name="T80" fmla="*/ 108 w 286"/>
                <a:gd name="T81" fmla="*/ 54 h 361"/>
                <a:gd name="T82" fmla="*/ 110 w 286"/>
                <a:gd name="T83" fmla="*/ 62 h 361"/>
                <a:gd name="T84" fmla="*/ 102 w 286"/>
                <a:gd name="T85" fmla="*/ 65 h 361"/>
                <a:gd name="T86" fmla="*/ 92 w 286"/>
                <a:gd name="T87" fmla="*/ 68 h 361"/>
                <a:gd name="T88" fmla="*/ 85 w 286"/>
                <a:gd name="T89" fmla="*/ 92 h 361"/>
                <a:gd name="T90" fmla="*/ 52 w 286"/>
                <a:gd name="T91" fmla="*/ 109 h 361"/>
                <a:gd name="T92" fmla="*/ 38 w 286"/>
                <a:gd name="T93" fmla="*/ 125 h 361"/>
                <a:gd name="T94" fmla="*/ 19 w 286"/>
                <a:gd name="T95" fmla="*/ 127 h 361"/>
                <a:gd name="T96" fmla="*/ 4 w 286"/>
                <a:gd name="T97" fmla="*/ 141 h 361"/>
                <a:gd name="T98" fmla="*/ 7 w 286"/>
                <a:gd name="T99" fmla="*/ 162 h 361"/>
                <a:gd name="T100" fmla="*/ 12 w 286"/>
                <a:gd name="T101" fmla="*/ 197 h 361"/>
                <a:gd name="T102" fmla="*/ 100 w 286"/>
                <a:gd name="T103" fmla="*/ 31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" h="361">
                  <a:moveTo>
                    <a:pt x="120" y="290"/>
                  </a:moveTo>
                  <a:cubicBezTo>
                    <a:pt x="132" y="271"/>
                    <a:pt x="158" y="273"/>
                    <a:pt x="158" y="273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206" y="286"/>
                    <a:pt x="206" y="286"/>
                    <a:pt x="206" y="286"/>
                  </a:cubicBezTo>
                  <a:cubicBezTo>
                    <a:pt x="235" y="234"/>
                    <a:pt x="235" y="234"/>
                    <a:pt x="235" y="234"/>
                  </a:cubicBezTo>
                  <a:cubicBezTo>
                    <a:pt x="235" y="234"/>
                    <a:pt x="235" y="234"/>
                    <a:pt x="235" y="234"/>
                  </a:cubicBezTo>
                  <a:cubicBezTo>
                    <a:pt x="235" y="234"/>
                    <a:pt x="235" y="234"/>
                    <a:pt x="235" y="234"/>
                  </a:cubicBezTo>
                  <a:cubicBezTo>
                    <a:pt x="235" y="234"/>
                    <a:pt x="235" y="234"/>
                    <a:pt x="235" y="234"/>
                  </a:cubicBezTo>
                  <a:cubicBezTo>
                    <a:pt x="235" y="234"/>
                    <a:pt x="236" y="234"/>
                    <a:pt x="236" y="235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37" y="235"/>
                    <a:pt x="237" y="235"/>
                    <a:pt x="237" y="235"/>
                  </a:cubicBezTo>
                  <a:cubicBezTo>
                    <a:pt x="237" y="235"/>
                    <a:pt x="237" y="235"/>
                    <a:pt x="238" y="235"/>
                  </a:cubicBezTo>
                  <a:cubicBezTo>
                    <a:pt x="238" y="235"/>
                    <a:pt x="238" y="235"/>
                    <a:pt x="239" y="235"/>
                  </a:cubicBezTo>
                  <a:cubicBezTo>
                    <a:pt x="239" y="235"/>
                    <a:pt x="239" y="235"/>
                    <a:pt x="239" y="235"/>
                  </a:cubicBezTo>
                  <a:cubicBezTo>
                    <a:pt x="240" y="235"/>
                    <a:pt x="242" y="236"/>
                    <a:pt x="244" y="236"/>
                  </a:cubicBezTo>
                  <a:cubicBezTo>
                    <a:pt x="244" y="236"/>
                    <a:pt x="244" y="236"/>
                    <a:pt x="244" y="236"/>
                  </a:cubicBezTo>
                  <a:cubicBezTo>
                    <a:pt x="245" y="236"/>
                    <a:pt x="245" y="236"/>
                    <a:pt x="246" y="236"/>
                  </a:cubicBezTo>
                  <a:cubicBezTo>
                    <a:pt x="246" y="236"/>
                    <a:pt x="246" y="236"/>
                    <a:pt x="246" y="236"/>
                  </a:cubicBezTo>
                  <a:cubicBezTo>
                    <a:pt x="247" y="236"/>
                    <a:pt x="248" y="236"/>
                    <a:pt x="248" y="236"/>
                  </a:cubicBezTo>
                  <a:cubicBezTo>
                    <a:pt x="248" y="236"/>
                    <a:pt x="249" y="236"/>
                    <a:pt x="249" y="236"/>
                  </a:cubicBezTo>
                  <a:cubicBezTo>
                    <a:pt x="252" y="237"/>
                    <a:pt x="255" y="237"/>
                    <a:pt x="258" y="237"/>
                  </a:cubicBezTo>
                  <a:cubicBezTo>
                    <a:pt x="258" y="237"/>
                    <a:pt x="259" y="237"/>
                    <a:pt x="259" y="237"/>
                  </a:cubicBezTo>
                  <a:cubicBezTo>
                    <a:pt x="259" y="237"/>
                    <a:pt x="260" y="237"/>
                    <a:pt x="261" y="237"/>
                  </a:cubicBezTo>
                  <a:cubicBezTo>
                    <a:pt x="261" y="237"/>
                    <a:pt x="261" y="237"/>
                    <a:pt x="262" y="237"/>
                  </a:cubicBezTo>
                  <a:cubicBezTo>
                    <a:pt x="262" y="237"/>
                    <a:pt x="263" y="237"/>
                    <a:pt x="264" y="237"/>
                  </a:cubicBezTo>
                  <a:cubicBezTo>
                    <a:pt x="264" y="237"/>
                    <a:pt x="264" y="237"/>
                    <a:pt x="264" y="237"/>
                  </a:cubicBezTo>
                  <a:cubicBezTo>
                    <a:pt x="264" y="225"/>
                    <a:pt x="264" y="225"/>
                    <a:pt x="264" y="225"/>
                  </a:cubicBezTo>
                  <a:cubicBezTo>
                    <a:pt x="264" y="220"/>
                    <a:pt x="264" y="220"/>
                    <a:pt x="264" y="220"/>
                  </a:cubicBezTo>
                  <a:cubicBezTo>
                    <a:pt x="263" y="214"/>
                    <a:pt x="263" y="214"/>
                    <a:pt x="263" y="214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1" y="209"/>
                    <a:pt x="261" y="209"/>
                    <a:pt x="261" y="209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198"/>
                    <a:pt x="262" y="198"/>
                    <a:pt x="262" y="198"/>
                  </a:cubicBezTo>
                  <a:cubicBezTo>
                    <a:pt x="263" y="196"/>
                    <a:pt x="263" y="196"/>
                    <a:pt x="263" y="196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66" y="191"/>
                    <a:pt x="266" y="191"/>
                    <a:pt x="266" y="191"/>
                  </a:cubicBezTo>
                  <a:cubicBezTo>
                    <a:pt x="267" y="187"/>
                    <a:pt x="267" y="187"/>
                    <a:pt x="267" y="187"/>
                  </a:cubicBezTo>
                  <a:cubicBezTo>
                    <a:pt x="268" y="185"/>
                    <a:pt x="268" y="185"/>
                    <a:pt x="268" y="185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8" y="178"/>
                    <a:pt x="268" y="178"/>
                    <a:pt x="268" y="178"/>
                  </a:cubicBezTo>
                  <a:cubicBezTo>
                    <a:pt x="267" y="176"/>
                    <a:pt x="267" y="176"/>
                    <a:pt x="267" y="176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8" y="172"/>
                    <a:pt x="268" y="172"/>
                    <a:pt x="268" y="172"/>
                  </a:cubicBezTo>
                  <a:cubicBezTo>
                    <a:pt x="268" y="172"/>
                    <a:pt x="268" y="170"/>
                    <a:pt x="269" y="168"/>
                  </a:cubicBezTo>
                  <a:cubicBezTo>
                    <a:pt x="270" y="167"/>
                    <a:pt x="271" y="166"/>
                    <a:pt x="271" y="166"/>
                  </a:cubicBezTo>
                  <a:cubicBezTo>
                    <a:pt x="273" y="164"/>
                    <a:pt x="273" y="164"/>
                    <a:pt x="273" y="164"/>
                  </a:cubicBezTo>
                  <a:cubicBezTo>
                    <a:pt x="274" y="162"/>
                    <a:pt x="274" y="162"/>
                    <a:pt x="274" y="162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1" y="147"/>
                    <a:pt x="281" y="147"/>
                    <a:pt x="281" y="147"/>
                  </a:cubicBezTo>
                  <a:cubicBezTo>
                    <a:pt x="281" y="146"/>
                    <a:pt x="281" y="146"/>
                    <a:pt x="281" y="146"/>
                  </a:cubicBezTo>
                  <a:cubicBezTo>
                    <a:pt x="280" y="144"/>
                    <a:pt x="280" y="144"/>
                    <a:pt x="280" y="144"/>
                  </a:cubicBezTo>
                  <a:cubicBezTo>
                    <a:pt x="280" y="142"/>
                    <a:pt x="280" y="142"/>
                    <a:pt x="280" y="142"/>
                  </a:cubicBezTo>
                  <a:cubicBezTo>
                    <a:pt x="281" y="140"/>
                    <a:pt x="281" y="140"/>
                    <a:pt x="281" y="140"/>
                  </a:cubicBezTo>
                  <a:cubicBezTo>
                    <a:pt x="283" y="139"/>
                    <a:pt x="283" y="139"/>
                    <a:pt x="283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2" y="133"/>
                    <a:pt x="282" y="133"/>
                    <a:pt x="282" y="133"/>
                  </a:cubicBezTo>
                  <a:cubicBezTo>
                    <a:pt x="284" y="132"/>
                    <a:pt x="284" y="132"/>
                    <a:pt x="284" y="132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6" y="127"/>
                    <a:pt x="286" y="127"/>
                    <a:pt x="286" y="127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2" y="121"/>
                    <a:pt x="282" y="121"/>
                    <a:pt x="282" y="121"/>
                  </a:cubicBezTo>
                  <a:cubicBezTo>
                    <a:pt x="280" y="120"/>
                    <a:pt x="280" y="120"/>
                    <a:pt x="280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2" y="126"/>
                    <a:pt x="272" y="126"/>
                    <a:pt x="272" y="126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69" y="130"/>
                    <a:pt x="269" y="130"/>
                    <a:pt x="269" y="130"/>
                  </a:cubicBezTo>
                  <a:cubicBezTo>
                    <a:pt x="268" y="130"/>
                    <a:pt x="268" y="130"/>
                    <a:pt x="268" y="130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3" y="122"/>
                    <a:pt x="263" y="122"/>
                    <a:pt x="263" y="122"/>
                  </a:cubicBezTo>
                  <a:cubicBezTo>
                    <a:pt x="261" y="120"/>
                    <a:pt x="261" y="120"/>
                    <a:pt x="261" y="120"/>
                  </a:cubicBezTo>
                  <a:cubicBezTo>
                    <a:pt x="259" y="120"/>
                    <a:pt x="259" y="120"/>
                    <a:pt x="259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5"/>
                    <a:pt x="253" y="115"/>
                    <a:pt x="253" y="115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49" y="115"/>
                    <a:pt x="249" y="115"/>
                    <a:pt x="249" y="115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45" y="116"/>
                    <a:pt x="245" y="116"/>
                    <a:pt x="245" y="116"/>
                  </a:cubicBezTo>
                  <a:cubicBezTo>
                    <a:pt x="243" y="115"/>
                    <a:pt x="243" y="115"/>
                    <a:pt x="243" y="115"/>
                  </a:cubicBezTo>
                  <a:cubicBezTo>
                    <a:pt x="241" y="115"/>
                    <a:pt x="241" y="115"/>
                    <a:pt x="241" y="115"/>
                  </a:cubicBezTo>
                  <a:cubicBezTo>
                    <a:pt x="239" y="116"/>
                    <a:pt x="239" y="116"/>
                    <a:pt x="239" y="116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34" y="116"/>
                    <a:pt x="234" y="116"/>
                    <a:pt x="234" y="116"/>
                  </a:cubicBezTo>
                  <a:cubicBezTo>
                    <a:pt x="232" y="115"/>
                    <a:pt x="232" y="115"/>
                    <a:pt x="232" y="115"/>
                  </a:cubicBezTo>
                  <a:cubicBezTo>
                    <a:pt x="229" y="117"/>
                    <a:pt x="229" y="117"/>
                    <a:pt x="229" y="117"/>
                  </a:cubicBezTo>
                  <a:cubicBezTo>
                    <a:pt x="227" y="118"/>
                    <a:pt x="227" y="118"/>
                    <a:pt x="227" y="118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5" y="115"/>
                    <a:pt x="225" y="115"/>
                    <a:pt x="225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1"/>
                    <a:pt x="227" y="101"/>
                    <a:pt x="227" y="101"/>
                  </a:cubicBezTo>
                  <a:cubicBezTo>
                    <a:pt x="228" y="97"/>
                    <a:pt x="228" y="97"/>
                    <a:pt x="228" y="97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6"/>
                    <a:pt x="227" y="86"/>
                    <a:pt x="227" y="86"/>
                  </a:cubicBezTo>
                  <a:cubicBezTo>
                    <a:pt x="225" y="85"/>
                    <a:pt x="225" y="85"/>
                    <a:pt x="225" y="85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20" y="84"/>
                    <a:pt x="220" y="84"/>
                    <a:pt x="220" y="84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2" y="78"/>
                    <a:pt x="212" y="78"/>
                    <a:pt x="212" y="78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207" y="79"/>
                    <a:pt x="207" y="79"/>
                    <a:pt x="207" y="79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01" y="80"/>
                    <a:pt x="201" y="80"/>
                    <a:pt x="201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8" y="72"/>
                    <a:pt x="198" y="72"/>
                    <a:pt x="198" y="72"/>
                  </a:cubicBezTo>
                  <a:cubicBezTo>
                    <a:pt x="198" y="67"/>
                    <a:pt x="198" y="67"/>
                    <a:pt x="198" y="67"/>
                  </a:cubicBezTo>
                  <a:cubicBezTo>
                    <a:pt x="197" y="63"/>
                    <a:pt x="197" y="63"/>
                    <a:pt x="197" y="63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5" y="64"/>
                    <a:pt x="185" y="64"/>
                    <a:pt x="185" y="6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9" y="195"/>
                    <a:pt x="11" y="196"/>
                    <a:pt x="12" y="197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13" y="199"/>
                    <a:pt x="14" y="200"/>
                    <a:pt x="15" y="201"/>
                  </a:cubicBezTo>
                  <a:cubicBezTo>
                    <a:pt x="22" y="209"/>
                    <a:pt x="25" y="236"/>
                    <a:pt x="25" y="236"/>
                  </a:cubicBezTo>
                  <a:cubicBezTo>
                    <a:pt x="25" y="236"/>
                    <a:pt x="62" y="241"/>
                    <a:pt x="76" y="257"/>
                  </a:cubicBezTo>
                  <a:cubicBezTo>
                    <a:pt x="91" y="273"/>
                    <a:pt x="100" y="312"/>
                    <a:pt x="100" y="312"/>
                  </a:cubicBezTo>
                  <a:cubicBezTo>
                    <a:pt x="90" y="361"/>
                    <a:pt x="90" y="361"/>
                    <a:pt x="90" y="361"/>
                  </a:cubicBezTo>
                  <a:cubicBezTo>
                    <a:pt x="125" y="340"/>
                    <a:pt x="125" y="340"/>
                    <a:pt x="125" y="340"/>
                  </a:cubicBezTo>
                  <a:cubicBezTo>
                    <a:pt x="125" y="340"/>
                    <a:pt x="112" y="305"/>
                    <a:pt x="120" y="29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1" name="Freeform 673">
              <a:extLst>
                <a:ext uri="{FF2B5EF4-FFF2-40B4-BE49-F238E27FC236}">
                  <a16:creationId xmlns:a16="http://schemas.microsoft.com/office/drawing/2014/main" id="{9426CACF-1289-4AC0-BAA8-02A5D3A3605A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8871" y="5201118"/>
              <a:ext cx="1595" cy="1595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0 h 3"/>
                <a:gd name="T4" fmla="*/ 4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3" y="2"/>
                    <a:pt x="4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2" name="Freeform 674">
              <a:extLst>
                <a:ext uri="{FF2B5EF4-FFF2-40B4-BE49-F238E27FC236}">
                  <a16:creationId xmlns:a16="http://schemas.microsoft.com/office/drawing/2014/main" id="{98AAC1C0-0687-4EA6-8086-CCF2D7E3E2F5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0466" y="5202713"/>
              <a:ext cx="1595" cy="1595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2"/>
                    <a:pt x="2" y="3"/>
                    <a:pt x="3" y="4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3" name="Freeform 675">
              <a:extLst>
                <a:ext uri="{FF2B5EF4-FFF2-40B4-BE49-F238E27FC236}">
                  <a16:creationId xmlns:a16="http://schemas.microsoft.com/office/drawing/2014/main" id="{EBEFCAD1-B429-4CAE-BFFE-8A0ED5668601}"/>
                </a:ext>
              </a:extLst>
            </p:cNvPr>
            <p:cNvSpPr>
              <a:spLocks/>
            </p:cNvSpPr>
            <p:nvPr/>
          </p:nvSpPr>
          <p:spPr bwMode="gray">
            <a:xfrm>
              <a:off x="6518483" y="5221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4" name="Freeform 676">
              <a:extLst>
                <a:ext uri="{FF2B5EF4-FFF2-40B4-BE49-F238E27FC236}">
                  <a16:creationId xmlns:a16="http://schemas.microsoft.com/office/drawing/2014/main" id="{931905A5-561B-45F3-967F-520A69AFCD30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0076" y="5221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5" name="Freeform 677">
              <a:extLst>
                <a:ext uri="{FF2B5EF4-FFF2-40B4-BE49-F238E27FC236}">
                  <a16:creationId xmlns:a16="http://schemas.microsoft.com/office/drawing/2014/main" id="{C8A69E95-B055-45F6-83FE-229155C096A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18483" y="5221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6" name="Freeform 678">
              <a:extLst>
                <a:ext uri="{FF2B5EF4-FFF2-40B4-BE49-F238E27FC236}">
                  <a16:creationId xmlns:a16="http://schemas.microsoft.com/office/drawing/2014/main" id="{AC48AC65-B989-4147-BA50-7019FBA3237E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1241" y="5223446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7" name="Freeform 679">
              <a:extLst>
                <a:ext uri="{FF2B5EF4-FFF2-40B4-BE49-F238E27FC236}">
                  <a16:creationId xmlns:a16="http://schemas.microsoft.com/office/drawing/2014/main" id="{61BD825B-8A95-4331-84B5-60E79DAE9B45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0076" y="522185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8" name="Freeform 680">
              <a:extLst>
                <a:ext uri="{FF2B5EF4-FFF2-40B4-BE49-F238E27FC236}">
                  <a16:creationId xmlns:a16="http://schemas.microsoft.com/office/drawing/2014/main" id="{FF3E757C-E3A1-42F0-BD58-CC01D96C544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2835" y="5223446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9" name="Freeform 681">
              <a:extLst>
                <a:ext uri="{FF2B5EF4-FFF2-40B4-BE49-F238E27FC236}">
                  <a16:creationId xmlns:a16="http://schemas.microsoft.com/office/drawing/2014/main" id="{566B3574-7A71-4BC1-82E9-67C23B5CB4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4431" y="52234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0" name="Freeform 682">
              <a:extLst>
                <a:ext uri="{FF2B5EF4-FFF2-40B4-BE49-F238E27FC236}">
                  <a16:creationId xmlns:a16="http://schemas.microsoft.com/office/drawing/2014/main" id="{4824F0DE-04ED-49B8-87C6-DFE10208D7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6456" y="522185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1" name="Freeform 683">
              <a:extLst>
                <a:ext uri="{FF2B5EF4-FFF2-40B4-BE49-F238E27FC236}">
                  <a16:creationId xmlns:a16="http://schemas.microsoft.com/office/drawing/2014/main" id="{657CC066-6893-4A3D-8171-5043743E0495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1673" y="5221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2" name="Freeform 684">
              <a:extLst>
                <a:ext uri="{FF2B5EF4-FFF2-40B4-BE49-F238E27FC236}">
                  <a16:creationId xmlns:a16="http://schemas.microsoft.com/office/drawing/2014/main" id="{02B3541E-13C9-4A1E-B854-436B6B65A869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4862" y="5221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3" name="Freeform 685">
              <a:extLst>
                <a:ext uri="{FF2B5EF4-FFF2-40B4-BE49-F238E27FC236}">
                  <a16:creationId xmlns:a16="http://schemas.microsoft.com/office/drawing/2014/main" id="{50DDC9C5-53CD-49D9-89F6-BE7EF3B47D9A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3267" y="5221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4" name="Rectangle 686">
              <a:extLst>
                <a:ext uri="{FF2B5EF4-FFF2-40B4-BE49-F238E27FC236}">
                  <a16:creationId xmlns:a16="http://schemas.microsoft.com/office/drawing/2014/main" id="{F101CD88-E416-4FE9-9C50-9CF7DDA9E8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14819" y="5164437"/>
              <a:ext cx="1595" cy="1595"/>
            </a:xfrm>
            <a:prstGeom prst="rect">
              <a:avLst/>
            </a:pr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5" name="Rectangle 687">
              <a:extLst>
                <a:ext uri="{FF2B5EF4-FFF2-40B4-BE49-F238E27FC236}">
                  <a16:creationId xmlns:a16="http://schemas.microsoft.com/office/drawing/2014/main" id="{7AFF4C89-4A3D-4DC4-BB67-251451EA35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13225" y="5164437"/>
              <a:ext cx="1595" cy="1595"/>
            </a:xfrm>
            <a:prstGeom prst="rect">
              <a:avLst/>
            </a:pr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6" name="Freeform 688">
              <a:extLst>
                <a:ext uri="{FF2B5EF4-FFF2-40B4-BE49-F238E27FC236}">
                  <a16:creationId xmlns:a16="http://schemas.microsoft.com/office/drawing/2014/main" id="{002E5A4D-FCDD-44B8-84F2-5AF037DEB339}"/>
                </a:ext>
              </a:extLst>
            </p:cNvPr>
            <p:cNvSpPr>
              <a:spLocks/>
            </p:cNvSpPr>
            <p:nvPr/>
          </p:nvSpPr>
          <p:spPr bwMode="gray">
            <a:xfrm>
              <a:off x="8435459" y="6162777"/>
              <a:ext cx="7975" cy="4785"/>
            </a:xfrm>
            <a:custGeom>
              <a:avLst/>
              <a:gdLst>
                <a:gd name="T0" fmla="*/ 15 w 15"/>
                <a:gd name="T1" fmla="*/ 0 h 10"/>
                <a:gd name="T2" fmla="*/ 2 w 15"/>
                <a:gd name="T3" fmla="*/ 9 h 10"/>
                <a:gd name="T4" fmla="*/ 0 w 15"/>
                <a:gd name="T5" fmla="*/ 10 h 10"/>
                <a:gd name="T6" fmla="*/ 1 w 15"/>
                <a:gd name="T7" fmla="*/ 10 h 10"/>
                <a:gd name="T8" fmla="*/ 15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6"/>
                    <a:pt x="10" y="3"/>
                    <a:pt x="15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7" name="Freeform 689">
              <a:extLst>
                <a:ext uri="{FF2B5EF4-FFF2-40B4-BE49-F238E27FC236}">
                  <a16:creationId xmlns:a16="http://schemas.microsoft.com/office/drawing/2014/main" id="{43924596-EE74-4DB5-831F-4144A111F7E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62270" y="6068685"/>
              <a:ext cx="82931" cy="98877"/>
            </a:xfrm>
            <a:custGeom>
              <a:avLst/>
              <a:gdLst>
                <a:gd name="T0" fmla="*/ 150 w 155"/>
                <a:gd name="T1" fmla="*/ 182 h 189"/>
                <a:gd name="T2" fmla="*/ 140 w 155"/>
                <a:gd name="T3" fmla="*/ 148 h 189"/>
                <a:gd name="T4" fmla="*/ 155 w 155"/>
                <a:gd name="T5" fmla="*/ 137 h 189"/>
                <a:gd name="T6" fmla="*/ 125 w 155"/>
                <a:gd name="T7" fmla="*/ 70 h 189"/>
                <a:gd name="T8" fmla="*/ 128 w 155"/>
                <a:gd name="T9" fmla="*/ 9 h 189"/>
                <a:gd name="T10" fmla="*/ 109 w 155"/>
                <a:gd name="T11" fmla="*/ 1 h 189"/>
                <a:gd name="T12" fmla="*/ 87 w 155"/>
                <a:gd name="T13" fmla="*/ 0 h 189"/>
                <a:gd name="T14" fmla="*/ 86 w 155"/>
                <a:gd name="T15" fmla="*/ 23 h 189"/>
                <a:gd name="T16" fmla="*/ 84 w 155"/>
                <a:gd name="T17" fmla="*/ 57 h 189"/>
                <a:gd name="T18" fmla="*/ 58 w 155"/>
                <a:gd name="T19" fmla="*/ 52 h 189"/>
                <a:gd name="T20" fmla="*/ 43 w 155"/>
                <a:gd name="T21" fmla="*/ 66 h 189"/>
                <a:gd name="T22" fmla="*/ 24 w 155"/>
                <a:gd name="T23" fmla="*/ 69 h 189"/>
                <a:gd name="T24" fmla="*/ 8 w 155"/>
                <a:gd name="T25" fmla="*/ 76 h 189"/>
                <a:gd name="T26" fmla="*/ 11 w 155"/>
                <a:gd name="T27" fmla="*/ 111 h 189"/>
                <a:gd name="T28" fmla="*/ 28 w 155"/>
                <a:gd name="T29" fmla="*/ 135 h 189"/>
                <a:gd name="T30" fmla="*/ 22 w 155"/>
                <a:gd name="T31" fmla="*/ 140 h 189"/>
                <a:gd name="T32" fmla="*/ 20 w 155"/>
                <a:gd name="T33" fmla="*/ 141 h 189"/>
                <a:gd name="T34" fmla="*/ 20 w 155"/>
                <a:gd name="T35" fmla="*/ 141 h 189"/>
                <a:gd name="T36" fmla="*/ 18 w 155"/>
                <a:gd name="T37" fmla="*/ 139 h 189"/>
                <a:gd name="T38" fmla="*/ 17 w 155"/>
                <a:gd name="T39" fmla="*/ 138 h 189"/>
                <a:gd name="T40" fmla="*/ 12 w 155"/>
                <a:gd name="T41" fmla="*/ 138 h 189"/>
                <a:gd name="T42" fmla="*/ 9 w 155"/>
                <a:gd name="T43" fmla="*/ 142 h 189"/>
                <a:gd name="T44" fmla="*/ 5 w 155"/>
                <a:gd name="T45" fmla="*/ 141 h 189"/>
                <a:gd name="T46" fmla="*/ 5 w 155"/>
                <a:gd name="T47" fmla="*/ 160 h 189"/>
                <a:gd name="T48" fmla="*/ 7 w 155"/>
                <a:gd name="T49" fmla="*/ 161 h 189"/>
                <a:gd name="T50" fmla="*/ 1 w 155"/>
                <a:gd name="T51" fmla="*/ 179 h 189"/>
                <a:gd name="T52" fmla="*/ 0 w 155"/>
                <a:gd name="T53" fmla="*/ 189 h 189"/>
                <a:gd name="T54" fmla="*/ 153 w 155"/>
                <a:gd name="T55" fmla="*/ 189 h 189"/>
                <a:gd name="T56" fmla="*/ 150 w 155"/>
                <a:gd name="T57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" h="189">
                  <a:moveTo>
                    <a:pt x="150" y="182"/>
                  </a:moveTo>
                  <a:cubicBezTo>
                    <a:pt x="139" y="174"/>
                    <a:pt x="140" y="148"/>
                    <a:pt x="140" y="148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104" y="35"/>
                    <a:pt x="84" y="57"/>
                  </a:cubicBezTo>
                  <a:cubicBezTo>
                    <a:pt x="68" y="83"/>
                    <a:pt x="58" y="52"/>
                    <a:pt x="58" y="52"/>
                  </a:cubicBezTo>
                  <a:cubicBezTo>
                    <a:pt x="58" y="52"/>
                    <a:pt x="50" y="59"/>
                    <a:pt x="43" y="66"/>
                  </a:cubicBezTo>
                  <a:cubicBezTo>
                    <a:pt x="35" y="70"/>
                    <a:pt x="24" y="69"/>
                    <a:pt x="24" y="69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36" y="127"/>
                    <a:pt x="28" y="135"/>
                  </a:cubicBezTo>
                  <a:cubicBezTo>
                    <a:pt x="27" y="137"/>
                    <a:pt x="24" y="139"/>
                    <a:pt x="22" y="140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7" y="142"/>
                    <a:pt x="5" y="141"/>
                    <a:pt x="5" y="141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53" y="189"/>
                    <a:pt x="153" y="189"/>
                    <a:pt x="153" y="189"/>
                  </a:cubicBezTo>
                  <a:cubicBezTo>
                    <a:pt x="152" y="186"/>
                    <a:pt x="151" y="184"/>
                    <a:pt x="150" y="18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8" name="Freeform 690">
              <a:extLst>
                <a:ext uri="{FF2B5EF4-FFF2-40B4-BE49-F238E27FC236}">
                  <a16:creationId xmlns:a16="http://schemas.microsoft.com/office/drawing/2014/main" id="{68548A85-CEE0-442E-B302-6CE560599109}"/>
                </a:ext>
              </a:extLst>
            </p:cNvPr>
            <p:cNvSpPr>
              <a:spLocks/>
            </p:cNvSpPr>
            <p:nvPr/>
          </p:nvSpPr>
          <p:spPr bwMode="gray">
            <a:xfrm>
              <a:off x="8135632" y="5990540"/>
              <a:ext cx="377973" cy="177022"/>
            </a:xfrm>
            <a:custGeom>
              <a:avLst/>
              <a:gdLst>
                <a:gd name="T0" fmla="*/ 173 w 715"/>
                <a:gd name="T1" fmla="*/ 302 h 335"/>
                <a:gd name="T2" fmla="*/ 147 w 715"/>
                <a:gd name="T3" fmla="*/ 281 h 335"/>
                <a:gd name="T4" fmla="*/ 121 w 715"/>
                <a:gd name="T5" fmla="*/ 295 h 335"/>
                <a:gd name="T6" fmla="*/ 106 w 715"/>
                <a:gd name="T7" fmla="*/ 295 h 335"/>
                <a:gd name="T8" fmla="*/ 66 w 715"/>
                <a:gd name="T9" fmla="*/ 255 h 335"/>
                <a:gd name="T10" fmla="*/ 16 w 715"/>
                <a:gd name="T11" fmla="*/ 283 h 335"/>
                <a:gd name="T12" fmla="*/ 1 w 715"/>
                <a:gd name="T13" fmla="*/ 294 h 335"/>
                <a:gd name="T14" fmla="*/ 11 w 715"/>
                <a:gd name="T15" fmla="*/ 328 h 335"/>
                <a:gd name="T16" fmla="*/ 14 w 715"/>
                <a:gd name="T17" fmla="*/ 335 h 335"/>
                <a:gd name="T18" fmla="*/ 566 w 715"/>
                <a:gd name="T19" fmla="*/ 335 h 335"/>
                <a:gd name="T20" fmla="*/ 568 w 715"/>
                <a:gd name="T21" fmla="*/ 334 h 335"/>
                <a:gd name="T22" fmla="*/ 581 w 715"/>
                <a:gd name="T23" fmla="*/ 325 h 335"/>
                <a:gd name="T24" fmla="*/ 581 w 715"/>
                <a:gd name="T25" fmla="*/ 325 h 335"/>
                <a:gd name="T26" fmla="*/ 715 w 715"/>
                <a:gd name="T27" fmla="*/ 228 h 335"/>
                <a:gd name="T28" fmla="*/ 514 w 715"/>
                <a:gd name="T29" fmla="*/ 0 h 335"/>
                <a:gd name="T30" fmla="*/ 266 w 715"/>
                <a:gd name="T31" fmla="*/ 302 h 335"/>
                <a:gd name="T32" fmla="*/ 173 w 715"/>
                <a:gd name="T33" fmla="*/ 30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5" h="335">
                  <a:moveTo>
                    <a:pt x="173" y="302"/>
                  </a:moveTo>
                  <a:cubicBezTo>
                    <a:pt x="173" y="302"/>
                    <a:pt x="170" y="286"/>
                    <a:pt x="147" y="281"/>
                  </a:cubicBezTo>
                  <a:cubicBezTo>
                    <a:pt x="125" y="280"/>
                    <a:pt x="121" y="295"/>
                    <a:pt x="121" y="295"/>
                  </a:cubicBezTo>
                  <a:cubicBezTo>
                    <a:pt x="106" y="295"/>
                    <a:pt x="106" y="295"/>
                    <a:pt x="106" y="295"/>
                  </a:cubicBezTo>
                  <a:cubicBezTo>
                    <a:pt x="106" y="295"/>
                    <a:pt x="92" y="260"/>
                    <a:pt x="66" y="255"/>
                  </a:cubicBezTo>
                  <a:cubicBezTo>
                    <a:pt x="36" y="253"/>
                    <a:pt x="16" y="283"/>
                    <a:pt x="16" y="283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1" y="294"/>
                    <a:pt x="0" y="320"/>
                    <a:pt x="11" y="328"/>
                  </a:cubicBezTo>
                  <a:cubicBezTo>
                    <a:pt x="12" y="330"/>
                    <a:pt x="13" y="332"/>
                    <a:pt x="14" y="335"/>
                  </a:cubicBezTo>
                  <a:cubicBezTo>
                    <a:pt x="566" y="335"/>
                    <a:pt x="566" y="335"/>
                    <a:pt x="566" y="335"/>
                  </a:cubicBezTo>
                  <a:cubicBezTo>
                    <a:pt x="568" y="334"/>
                    <a:pt x="568" y="334"/>
                    <a:pt x="568" y="334"/>
                  </a:cubicBezTo>
                  <a:cubicBezTo>
                    <a:pt x="581" y="325"/>
                    <a:pt x="581" y="325"/>
                    <a:pt x="581" y="325"/>
                  </a:cubicBezTo>
                  <a:cubicBezTo>
                    <a:pt x="581" y="325"/>
                    <a:pt x="581" y="325"/>
                    <a:pt x="581" y="325"/>
                  </a:cubicBezTo>
                  <a:cubicBezTo>
                    <a:pt x="638" y="284"/>
                    <a:pt x="715" y="228"/>
                    <a:pt x="715" y="228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266" y="302"/>
                    <a:pt x="266" y="302"/>
                    <a:pt x="266" y="302"/>
                  </a:cubicBezTo>
                  <a:lnTo>
                    <a:pt x="173" y="30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9" name="Freeform 691">
              <a:extLst>
                <a:ext uri="{FF2B5EF4-FFF2-40B4-BE49-F238E27FC236}">
                  <a16:creationId xmlns:a16="http://schemas.microsoft.com/office/drawing/2014/main" id="{0AE6139D-1AEB-4A43-8BF8-36041081B32D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5977" y="5990540"/>
              <a:ext cx="132371" cy="159480"/>
            </a:xfrm>
            <a:custGeom>
              <a:avLst/>
              <a:gdLst>
                <a:gd name="T0" fmla="*/ 22 w 83"/>
                <a:gd name="T1" fmla="*/ 75 h 100"/>
                <a:gd name="T2" fmla="*/ 0 w 83"/>
                <a:gd name="T3" fmla="*/ 100 h 100"/>
                <a:gd name="T4" fmla="*/ 83 w 83"/>
                <a:gd name="T5" fmla="*/ 0 h 100"/>
                <a:gd name="T6" fmla="*/ 82 w 83"/>
                <a:gd name="T7" fmla="*/ 0 h 100"/>
                <a:gd name="T8" fmla="*/ 22 w 83"/>
                <a:gd name="T9" fmla="*/ 7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0">
                  <a:moveTo>
                    <a:pt x="22" y="75"/>
                  </a:moveTo>
                  <a:lnTo>
                    <a:pt x="0" y="10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22" y="7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0" name="Freeform 692">
              <a:extLst>
                <a:ext uri="{FF2B5EF4-FFF2-40B4-BE49-F238E27FC236}">
                  <a16:creationId xmlns:a16="http://schemas.microsoft.com/office/drawing/2014/main" id="{D293503D-2EAB-44CF-9C2C-F616B2CE76DF}"/>
                </a:ext>
              </a:extLst>
            </p:cNvPr>
            <p:cNvSpPr>
              <a:spLocks/>
            </p:cNvSpPr>
            <p:nvPr/>
          </p:nvSpPr>
          <p:spPr bwMode="gray">
            <a:xfrm>
              <a:off x="6807145" y="2759489"/>
              <a:ext cx="205733" cy="210513"/>
            </a:xfrm>
            <a:custGeom>
              <a:avLst/>
              <a:gdLst>
                <a:gd name="T0" fmla="*/ 383 w 388"/>
                <a:gd name="T1" fmla="*/ 217 h 397"/>
                <a:gd name="T2" fmla="*/ 362 w 388"/>
                <a:gd name="T3" fmla="*/ 185 h 397"/>
                <a:gd name="T4" fmla="*/ 352 w 388"/>
                <a:gd name="T5" fmla="*/ 150 h 397"/>
                <a:gd name="T6" fmla="*/ 320 w 388"/>
                <a:gd name="T7" fmla="*/ 130 h 397"/>
                <a:gd name="T8" fmla="*/ 295 w 388"/>
                <a:gd name="T9" fmla="*/ 90 h 397"/>
                <a:gd name="T10" fmla="*/ 199 w 388"/>
                <a:gd name="T11" fmla="*/ 74 h 397"/>
                <a:gd name="T12" fmla="*/ 180 w 388"/>
                <a:gd name="T13" fmla="*/ 81 h 397"/>
                <a:gd name="T14" fmla="*/ 177 w 388"/>
                <a:gd name="T15" fmla="*/ 66 h 397"/>
                <a:gd name="T16" fmla="*/ 214 w 388"/>
                <a:gd name="T17" fmla="*/ 67 h 397"/>
                <a:gd name="T18" fmla="*/ 193 w 388"/>
                <a:gd name="T19" fmla="*/ 40 h 397"/>
                <a:gd name="T20" fmla="*/ 181 w 388"/>
                <a:gd name="T21" fmla="*/ 51 h 397"/>
                <a:gd name="T22" fmla="*/ 164 w 388"/>
                <a:gd name="T23" fmla="*/ 19 h 397"/>
                <a:gd name="T24" fmla="*/ 134 w 388"/>
                <a:gd name="T25" fmla="*/ 18 h 397"/>
                <a:gd name="T26" fmla="*/ 130 w 388"/>
                <a:gd name="T27" fmla="*/ 29 h 397"/>
                <a:gd name="T28" fmla="*/ 116 w 388"/>
                <a:gd name="T29" fmla="*/ 9 h 397"/>
                <a:gd name="T30" fmla="*/ 79 w 388"/>
                <a:gd name="T31" fmla="*/ 0 h 397"/>
                <a:gd name="T32" fmla="*/ 73 w 388"/>
                <a:gd name="T33" fmla="*/ 49 h 397"/>
                <a:gd name="T34" fmla="*/ 38 w 388"/>
                <a:gd name="T35" fmla="*/ 78 h 397"/>
                <a:gd name="T36" fmla="*/ 43 w 388"/>
                <a:gd name="T37" fmla="*/ 113 h 397"/>
                <a:gd name="T38" fmla="*/ 1 w 388"/>
                <a:gd name="T39" fmla="*/ 145 h 397"/>
                <a:gd name="T40" fmla="*/ 103 w 388"/>
                <a:gd name="T41" fmla="*/ 211 h 397"/>
                <a:gd name="T42" fmla="*/ 112 w 388"/>
                <a:gd name="T43" fmla="*/ 254 h 397"/>
                <a:gd name="T44" fmla="*/ 159 w 388"/>
                <a:gd name="T45" fmla="*/ 294 h 397"/>
                <a:gd name="T46" fmla="*/ 168 w 388"/>
                <a:gd name="T47" fmla="*/ 333 h 397"/>
                <a:gd name="T48" fmla="*/ 197 w 388"/>
                <a:gd name="T49" fmla="*/ 350 h 397"/>
                <a:gd name="T50" fmla="*/ 195 w 388"/>
                <a:gd name="T51" fmla="*/ 392 h 397"/>
                <a:gd name="T52" fmla="*/ 255 w 388"/>
                <a:gd name="T53" fmla="*/ 394 h 397"/>
                <a:gd name="T54" fmla="*/ 254 w 388"/>
                <a:gd name="T55" fmla="*/ 345 h 397"/>
                <a:gd name="T56" fmla="*/ 274 w 388"/>
                <a:gd name="T57" fmla="*/ 315 h 397"/>
                <a:gd name="T58" fmla="*/ 315 w 388"/>
                <a:gd name="T59" fmla="*/ 313 h 397"/>
                <a:gd name="T60" fmla="*/ 367 w 388"/>
                <a:gd name="T61" fmla="*/ 316 h 397"/>
                <a:gd name="T62" fmla="*/ 352 w 388"/>
                <a:gd name="T63" fmla="*/ 238 h 397"/>
                <a:gd name="T64" fmla="*/ 383 w 388"/>
                <a:gd name="T65" fmla="*/ 21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397">
                  <a:moveTo>
                    <a:pt x="383" y="217"/>
                  </a:moveTo>
                  <a:cubicBezTo>
                    <a:pt x="388" y="190"/>
                    <a:pt x="362" y="185"/>
                    <a:pt x="362" y="185"/>
                  </a:cubicBezTo>
                  <a:cubicBezTo>
                    <a:pt x="352" y="150"/>
                    <a:pt x="352" y="150"/>
                    <a:pt x="352" y="150"/>
                  </a:cubicBezTo>
                  <a:cubicBezTo>
                    <a:pt x="320" y="130"/>
                    <a:pt x="320" y="130"/>
                    <a:pt x="320" y="130"/>
                  </a:cubicBezTo>
                  <a:cubicBezTo>
                    <a:pt x="320" y="130"/>
                    <a:pt x="316" y="114"/>
                    <a:pt x="295" y="90"/>
                  </a:cubicBezTo>
                  <a:cubicBezTo>
                    <a:pt x="270" y="70"/>
                    <a:pt x="199" y="74"/>
                    <a:pt x="199" y="74"/>
                  </a:cubicBezTo>
                  <a:cubicBezTo>
                    <a:pt x="199" y="74"/>
                    <a:pt x="191" y="85"/>
                    <a:pt x="180" y="81"/>
                  </a:cubicBezTo>
                  <a:cubicBezTo>
                    <a:pt x="169" y="77"/>
                    <a:pt x="177" y="66"/>
                    <a:pt x="177" y="66"/>
                  </a:cubicBezTo>
                  <a:cubicBezTo>
                    <a:pt x="214" y="67"/>
                    <a:pt x="214" y="67"/>
                    <a:pt x="214" y="67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97" y="4"/>
                    <a:pt x="79" y="0"/>
                  </a:cubicBezTo>
                  <a:cubicBezTo>
                    <a:pt x="79" y="0"/>
                    <a:pt x="73" y="30"/>
                    <a:pt x="73" y="49"/>
                  </a:cubicBezTo>
                  <a:cubicBezTo>
                    <a:pt x="72" y="64"/>
                    <a:pt x="38" y="78"/>
                    <a:pt x="38" y="78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3"/>
                    <a:pt x="5" y="126"/>
                    <a:pt x="1" y="145"/>
                  </a:cubicBezTo>
                  <a:cubicBezTo>
                    <a:pt x="0" y="164"/>
                    <a:pt x="88" y="191"/>
                    <a:pt x="103" y="211"/>
                  </a:cubicBezTo>
                  <a:cubicBezTo>
                    <a:pt x="113" y="231"/>
                    <a:pt x="112" y="254"/>
                    <a:pt x="112" y="254"/>
                  </a:cubicBezTo>
                  <a:cubicBezTo>
                    <a:pt x="112" y="254"/>
                    <a:pt x="141" y="274"/>
                    <a:pt x="159" y="294"/>
                  </a:cubicBezTo>
                  <a:cubicBezTo>
                    <a:pt x="180" y="314"/>
                    <a:pt x="168" y="333"/>
                    <a:pt x="168" y="333"/>
                  </a:cubicBezTo>
                  <a:cubicBezTo>
                    <a:pt x="197" y="350"/>
                    <a:pt x="197" y="350"/>
                    <a:pt x="197" y="350"/>
                  </a:cubicBezTo>
                  <a:cubicBezTo>
                    <a:pt x="195" y="392"/>
                    <a:pt x="195" y="392"/>
                    <a:pt x="195" y="392"/>
                  </a:cubicBezTo>
                  <a:cubicBezTo>
                    <a:pt x="195" y="392"/>
                    <a:pt x="229" y="397"/>
                    <a:pt x="255" y="394"/>
                  </a:cubicBezTo>
                  <a:cubicBezTo>
                    <a:pt x="285" y="396"/>
                    <a:pt x="254" y="345"/>
                    <a:pt x="254" y="34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315" y="313"/>
                    <a:pt x="315" y="313"/>
                    <a:pt x="315" y="313"/>
                  </a:cubicBezTo>
                  <a:cubicBezTo>
                    <a:pt x="315" y="313"/>
                    <a:pt x="344" y="326"/>
                    <a:pt x="367" y="316"/>
                  </a:cubicBezTo>
                  <a:cubicBezTo>
                    <a:pt x="386" y="305"/>
                    <a:pt x="352" y="238"/>
                    <a:pt x="352" y="238"/>
                  </a:cubicBezTo>
                  <a:cubicBezTo>
                    <a:pt x="352" y="238"/>
                    <a:pt x="374" y="243"/>
                    <a:pt x="383" y="21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1" name="Freeform 693">
              <a:extLst>
                <a:ext uri="{FF2B5EF4-FFF2-40B4-BE49-F238E27FC236}">
                  <a16:creationId xmlns:a16="http://schemas.microsoft.com/office/drawing/2014/main" id="{35E35914-9406-424C-93F4-E3AB16ED9D57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7661" y="2566519"/>
              <a:ext cx="175431" cy="215298"/>
            </a:xfrm>
            <a:custGeom>
              <a:avLst/>
              <a:gdLst>
                <a:gd name="T0" fmla="*/ 257 w 332"/>
                <a:gd name="T1" fmla="*/ 233 h 408"/>
                <a:gd name="T2" fmla="*/ 255 w 332"/>
                <a:gd name="T3" fmla="*/ 206 h 408"/>
                <a:gd name="T4" fmla="*/ 233 w 332"/>
                <a:gd name="T5" fmla="*/ 205 h 408"/>
                <a:gd name="T6" fmla="*/ 194 w 332"/>
                <a:gd name="T7" fmla="*/ 157 h 408"/>
                <a:gd name="T8" fmla="*/ 190 w 332"/>
                <a:gd name="T9" fmla="*/ 69 h 408"/>
                <a:gd name="T10" fmla="*/ 124 w 332"/>
                <a:gd name="T11" fmla="*/ 39 h 408"/>
                <a:gd name="T12" fmla="*/ 76 w 332"/>
                <a:gd name="T13" fmla="*/ 17 h 408"/>
                <a:gd name="T14" fmla="*/ 46 w 332"/>
                <a:gd name="T15" fmla="*/ 20 h 408"/>
                <a:gd name="T16" fmla="*/ 17 w 332"/>
                <a:gd name="T17" fmla="*/ 11 h 408"/>
                <a:gd name="T18" fmla="*/ 110 w 332"/>
                <a:gd name="T19" fmla="*/ 103 h 408"/>
                <a:gd name="T20" fmla="*/ 75 w 332"/>
                <a:gd name="T21" fmla="*/ 52 h 408"/>
                <a:gd name="T22" fmla="*/ 86 w 332"/>
                <a:gd name="T23" fmla="*/ 52 h 408"/>
                <a:gd name="T24" fmla="*/ 115 w 332"/>
                <a:gd name="T25" fmla="*/ 65 h 408"/>
                <a:gd name="T26" fmla="*/ 134 w 332"/>
                <a:gd name="T27" fmla="*/ 66 h 408"/>
                <a:gd name="T28" fmla="*/ 172 w 332"/>
                <a:gd name="T29" fmla="*/ 133 h 408"/>
                <a:gd name="T30" fmla="*/ 123 w 332"/>
                <a:gd name="T31" fmla="*/ 142 h 408"/>
                <a:gd name="T32" fmla="*/ 141 w 332"/>
                <a:gd name="T33" fmla="*/ 166 h 408"/>
                <a:gd name="T34" fmla="*/ 136 w 332"/>
                <a:gd name="T35" fmla="*/ 177 h 408"/>
                <a:gd name="T36" fmla="*/ 101 w 332"/>
                <a:gd name="T37" fmla="*/ 137 h 408"/>
                <a:gd name="T38" fmla="*/ 44 w 332"/>
                <a:gd name="T39" fmla="*/ 81 h 408"/>
                <a:gd name="T40" fmla="*/ 86 w 332"/>
                <a:gd name="T41" fmla="*/ 136 h 408"/>
                <a:gd name="T42" fmla="*/ 42 w 332"/>
                <a:gd name="T43" fmla="*/ 111 h 408"/>
                <a:gd name="T44" fmla="*/ 89 w 332"/>
                <a:gd name="T45" fmla="*/ 156 h 408"/>
                <a:gd name="T46" fmla="*/ 74 w 332"/>
                <a:gd name="T47" fmla="*/ 155 h 408"/>
                <a:gd name="T48" fmla="*/ 95 w 332"/>
                <a:gd name="T49" fmla="*/ 186 h 408"/>
                <a:gd name="T50" fmla="*/ 95 w 332"/>
                <a:gd name="T51" fmla="*/ 194 h 408"/>
                <a:gd name="T52" fmla="*/ 43 w 332"/>
                <a:gd name="T53" fmla="*/ 165 h 408"/>
                <a:gd name="T54" fmla="*/ 37 w 332"/>
                <a:gd name="T55" fmla="*/ 146 h 408"/>
                <a:gd name="T56" fmla="*/ 8 w 332"/>
                <a:gd name="T57" fmla="*/ 125 h 408"/>
                <a:gd name="T58" fmla="*/ 0 w 332"/>
                <a:gd name="T59" fmla="*/ 125 h 408"/>
                <a:gd name="T60" fmla="*/ 25 w 332"/>
                <a:gd name="T61" fmla="*/ 153 h 408"/>
                <a:gd name="T62" fmla="*/ 54 w 332"/>
                <a:gd name="T63" fmla="*/ 188 h 408"/>
                <a:gd name="T64" fmla="*/ 65 w 332"/>
                <a:gd name="T65" fmla="*/ 193 h 408"/>
                <a:gd name="T66" fmla="*/ 94 w 332"/>
                <a:gd name="T67" fmla="*/ 213 h 408"/>
                <a:gd name="T68" fmla="*/ 92 w 332"/>
                <a:gd name="T69" fmla="*/ 248 h 408"/>
                <a:gd name="T70" fmla="*/ 81 w 332"/>
                <a:gd name="T71" fmla="*/ 247 h 408"/>
                <a:gd name="T72" fmla="*/ 48 w 332"/>
                <a:gd name="T73" fmla="*/ 223 h 408"/>
                <a:gd name="T74" fmla="*/ 116 w 332"/>
                <a:gd name="T75" fmla="*/ 287 h 408"/>
                <a:gd name="T76" fmla="*/ 176 w 332"/>
                <a:gd name="T77" fmla="*/ 301 h 408"/>
                <a:gd name="T78" fmla="*/ 245 w 332"/>
                <a:gd name="T79" fmla="*/ 343 h 408"/>
                <a:gd name="T80" fmla="*/ 253 w 332"/>
                <a:gd name="T81" fmla="*/ 408 h 408"/>
                <a:gd name="T82" fmla="*/ 298 w 332"/>
                <a:gd name="T83" fmla="*/ 403 h 408"/>
                <a:gd name="T84" fmla="*/ 308 w 332"/>
                <a:gd name="T85" fmla="*/ 361 h 408"/>
                <a:gd name="T86" fmla="*/ 326 w 332"/>
                <a:gd name="T87" fmla="*/ 289 h 408"/>
                <a:gd name="T88" fmla="*/ 257 w 332"/>
                <a:gd name="T89" fmla="*/ 23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2" h="408">
                  <a:moveTo>
                    <a:pt x="257" y="233"/>
                  </a:moveTo>
                  <a:cubicBezTo>
                    <a:pt x="255" y="206"/>
                    <a:pt x="255" y="206"/>
                    <a:pt x="255" y="206"/>
                  </a:cubicBezTo>
                  <a:cubicBezTo>
                    <a:pt x="233" y="205"/>
                    <a:pt x="233" y="205"/>
                    <a:pt x="233" y="205"/>
                  </a:cubicBezTo>
                  <a:cubicBezTo>
                    <a:pt x="233" y="205"/>
                    <a:pt x="208" y="169"/>
                    <a:pt x="194" y="157"/>
                  </a:cubicBezTo>
                  <a:cubicBezTo>
                    <a:pt x="179" y="145"/>
                    <a:pt x="211" y="104"/>
                    <a:pt x="190" y="69"/>
                  </a:cubicBezTo>
                  <a:cubicBezTo>
                    <a:pt x="173" y="30"/>
                    <a:pt x="124" y="39"/>
                    <a:pt x="124" y="39"/>
                  </a:cubicBezTo>
                  <a:cubicBezTo>
                    <a:pt x="124" y="39"/>
                    <a:pt x="88" y="18"/>
                    <a:pt x="76" y="17"/>
                  </a:cubicBezTo>
                  <a:cubicBezTo>
                    <a:pt x="65" y="13"/>
                    <a:pt x="46" y="20"/>
                    <a:pt x="46" y="20"/>
                  </a:cubicBezTo>
                  <a:cubicBezTo>
                    <a:pt x="46" y="20"/>
                    <a:pt x="25" y="0"/>
                    <a:pt x="17" y="11"/>
                  </a:cubicBezTo>
                  <a:cubicBezTo>
                    <a:pt x="9" y="18"/>
                    <a:pt x="110" y="103"/>
                    <a:pt x="110" y="103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4" y="66"/>
                    <a:pt x="177" y="99"/>
                    <a:pt x="172" y="133"/>
                  </a:cubicBezTo>
                  <a:cubicBezTo>
                    <a:pt x="171" y="167"/>
                    <a:pt x="127" y="134"/>
                    <a:pt x="123" y="142"/>
                  </a:cubicBezTo>
                  <a:cubicBezTo>
                    <a:pt x="119" y="149"/>
                    <a:pt x="141" y="166"/>
                    <a:pt x="141" y="166"/>
                  </a:cubicBezTo>
                  <a:cubicBezTo>
                    <a:pt x="141" y="166"/>
                    <a:pt x="140" y="177"/>
                    <a:pt x="136" y="177"/>
                  </a:cubicBezTo>
                  <a:cubicBezTo>
                    <a:pt x="129" y="173"/>
                    <a:pt x="108" y="149"/>
                    <a:pt x="101" y="137"/>
                  </a:cubicBezTo>
                  <a:cubicBezTo>
                    <a:pt x="98" y="125"/>
                    <a:pt x="44" y="81"/>
                    <a:pt x="44" y="81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54" y="188"/>
                    <a:pt x="54" y="188"/>
                    <a:pt x="54" y="188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92" y="248"/>
                    <a:pt x="92" y="248"/>
                    <a:pt x="92" y="248"/>
                  </a:cubicBezTo>
                  <a:cubicBezTo>
                    <a:pt x="81" y="247"/>
                    <a:pt x="81" y="247"/>
                    <a:pt x="81" y="247"/>
                  </a:cubicBezTo>
                  <a:cubicBezTo>
                    <a:pt x="48" y="223"/>
                    <a:pt x="48" y="223"/>
                    <a:pt x="48" y="223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76" y="301"/>
                    <a:pt x="176" y="301"/>
                    <a:pt x="176" y="301"/>
                  </a:cubicBezTo>
                  <a:cubicBezTo>
                    <a:pt x="176" y="301"/>
                    <a:pt x="217" y="307"/>
                    <a:pt x="245" y="343"/>
                  </a:cubicBezTo>
                  <a:cubicBezTo>
                    <a:pt x="273" y="375"/>
                    <a:pt x="253" y="408"/>
                    <a:pt x="253" y="408"/>
                  </a:cubicBezTo>
                  <a:cubicBezTo>
                    <a:pt x="298" y="403"/>
                    <a:pt x="298" y="403"/>
                    <a:pt x="298" y="403"/>
                  </a:cubicBezTo>
                  <a:cubicBezTo>
                    <a:pt x="298" y="403"/>
                    <a:pt x="299" y="376"/>
                    <a:pt x="308" y="361"/>
                  </a:cubicBezTo>
                  <a:cubicBezTo>
                    <a:pt x="320" y="343"/>
                    <a:pt x="332" y="324"/>
                    <a:pt x="326" y="289"/>
                  </a:cubicBezTo>
                  <a:cubicBezTo>
                    <a:pt x="320" y="255"/>
                    <a:pt x="257" y="233"/>
                    <a:pt x="257" y="23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2" name="Freeform 694">
              <a:extLst>
                <a:ext uri="{FF2B5EF4-FFF2-40B4-BE49-F238E27FC236}">
                  <a16:creationId xmlns:a16="http://schemas.microsoft.com/office/drawing/2014/main" id="{9CD84F7B-6756-47AE-9DBA-A0E604CC853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4475" y="3623867"/>
              <a:ext cx="218491" cy="121204"/>
            </a:xfrm>
            <a:custGeom>
              <a:avLst/>
              <a:gdLst>
                <a:gd name="T0" fmla="*/ 199 w 411"/>
                <a:gd name="T1" fmla="*/ 228 h 229"/>
                <a:gd name="T2" fmla="*/ 205 w 411"/>
                <a:gd name="T3" fmla="*/ 228 h 229"/>
                <a:gd name="T4" fmla="*/ 207 w 411"/>
                <a:gd name="T5" fmla="*/ 228 h 229"/>
                <a:gd name="T6" fmla="*/ 211 w 411"/>
                <a:gd name="T7" fmla="*/ 228 h 229"/>
                <a:gd name="T8" fmla="*/ 213 w 411"/>
                <a:gd name="T9" fmla="*/ 228 h 229"/>
                <a:gd name="T10" fmla="*/ 217 w 411"/>
                <a:gd name="T11" fmla="*/ 228 h 229"/>
                <a:gd name="T12" fmla="*/ 219 w 411"/>
                <a:gd name="T13" fmla="*/ 228 h 229"/>
                <a:gd name="T14" fmla="*/ 224 w 411"/>
                <a:gd name="T15" fmla="*/ 228 h 229"/>
                <a:gd name="T16" fmla="*/ 226 w 411"/>
                <a:gd name="T17" fmla="*/ 228 h 229"/>
                <a:gd name="T18" fmla="*/ 231 w 411"/>
                <a:gd name="T19" fmla="*/ 228 h 229"/>
                <a:gd name="T20" fmla="*/ 233 w 411"/>
                <a:gd name="T21" fmla="*/ 227 h 229"/>
                <a:gd name="T22" fmla="*/ 238 w 411"/>
                <a:gd name="T23" fmla="*/ 227 h 229"/>
                <a:gd name="T24" fmla="*/ 240 w 411"/>
                <a:gd name="T25" fmla="*/ 227 h 229"/>
                <a:gd name="T26" fmla="*/ 246 w 411"/>
                <a:gd name="T27" fmla="*/ 226 h 229"/>
                <a:gd name="T28" fmla="*/ 247 w 411"/>
                <a:gd name="T29" fmla="*/ 226 h 229"/>
                <a:gd name="T30" fmla="*/ 254 w 411"/>
                <a:gd name="T31" fmla="*/ 225 h 229"/>
                <a:gd name="T32" fmla="*/ 254 w 411"/>
                <a:gd name="T33" fmla="*/ 225 h 229"/>
                <a:gd name="T34" fmla="*/ 262 w 411"/>
                <a:gd name="T35" fmla="*/ 225 h 229"/>
                <a:gd name="T36" fmla="*/ 262 w 411"/>
                <a:gd name="T37" fmla="*/ 225 h 229"/>
                <a:gd name="T38" fmla="*/ 395 w 411"/>
                <a:gd name="T39" fmla="*/ 203 h 229"/>
                <a:gd name="T40" fmla="*/ 375 w 411"/>
                <a:gd name="T41" fmla="*/ 149 h 229"/>
                <a:gd name="T42" fmla="*/ 384 w 411"/>
                <a:gd name="T43" fmla="*/ 111 h 229"/>
                <a:gd name="T44" fmla="*/ 401 w 411"/>
                <a:gd name="T45" fmla="*/ 81 h 229"/>
                <a:gd name="T46" fmla="*/ 357 w 411"/>
                <a:gd name="T47" fmla="*/ 48 h 229"/>
                <a:gd name="T48" fmla="*/ 320 w 411"/>
                <a:gd name="T49" fmla="*/ 47 h 229"/>
                <a:gd name="T50" fmla="*/ 286 w 411"/>
                <a:gd name="T51" fmla="*/ 56 h 229"/>
                <a:gd name="T52" fmla="*/ 283 w 411"/>
                <a:gd name="T53" fmla="*/ 45 h 229"/>
                <a:gd name="T54" fmla="*/ 245 w 411"/>
                <a:gd name="T55" fmla="*/ 39 h 229"/>
                <a:gd name="T56" fmla="*/ 224 w 411"/>
                <a:gd name="T57" fmla="*/ 27 h 229"/>
                <a:gd name="T58" fmla="*/ 201 w 411"/>
                <a:gd name="T59" fmla="*/ 29 h 229"/>
                <a:gd name="T60" fmla="*/ 183 w 411"/>
                <a:gd name="T61" fmla="*/ 13 h 229"/>
                <a:gd name="T62" fmla="*/ 178 w 411"/>
                <a:gd name="T63" fmla="*/ 32 h 229"/>
                <a:gd name="T64" fmla="*/ 167 w 411"/>
                <a:gd name="T65" fmla="*/ 32 h 229"/>
                <a:gd name="T66" fmla="*/ 180 w 411"/>
                <a:gd name="T67" fmla="*/ 90 h 229"/>
                <a:gd name="T68" fmla="*/ 156 w 411"/>
                <a:gd name="T69" fmla="*/ 104 h 229"/>
                <a:gd name="T70" fmla="*/ 130 w 411"/>
                <a:gd name="T71" fmla="*/ 103 h 229"/>
                <a:gd name="T72" fmla="*/ 116 w 411"/>
                <a:gd name="T73" fmla="*/ 98 h 229"/>
                <a:gd name="T74" fmla="*/ 85 w 411"/>
                <a:gd name="T75" fmla="*/ 100 h 229"/>
                <a:gd name="T76" fmla="*/ 129 w 411"/>
                <a:gd name="T77" fmla="*/ 41 h 229"/>
                <a:gd name="T78" fmla="*/ 130 w 411"/>
                <a:gd name="T79" fmla="*/ 26 h 229"/>
                <a:gd name="T80" fmla="*/ 150 w 411"/>
                <a:gd name="T81" fmla="*/ 8 h 229"/>
                <a:gd name="T82" fmla="*/ 143 w 411"/>
                <a:gd name="T83" fmla="*/ 0 h 229"/>
                <a:gd name="T84" fmla="*/ 135 w 411"/>
                <a:gd name="T85" fmla="*/ 3 h 229"/>
                <a:gd name="T86" fmla="*/ 118 w 411"/>
                <a:gd name="T87" fmla="*/ 41 h 229"/>
                <a:gd name="T88" fmla="*/ 82 w 411"/>
                <a:gd name="T89" fmla="*/ 85 h 229"/>
                <a:gd name="T90" fmla="*/ 71 w 411"/>
                <a:gd name="T91" fmla="*/ 96 h 229"/>
                <a:gd name="T92" fmla="*/ 7 w 411"/>
                <a:gd name="T93" fmla="*/ 101 h 229"/>
                <a:gd name="T94" fmla="*/ 2 w 411"/>
                <a:gd name="T95" fmla="*/ 119 h 229"/>
                <a:gd name="T96" fmla="*/ 9 w 411"/>
                <a:gd name="T97" fmla="*/ 135 h 229"/>
                <a:gd name="T98" fmla="*/ 0 w 411"/>
                <a:gd name="T99" fmla="*/ 173 h 229"/>
                <a:gd name="T100" fmla="*/ 7 w 411"/>
                <a:gd name="T101" fmla="*/ 177 h 229"/>
                <a:gd name="T102" fmla="*/ 11 w 411"/>
                <a:gd name="T103" fmla="*/ 166 h 229"/>
                <a:gd name="T104" fmla="*/ 19 w 411"/>
                <a:gd name="T105" fmla="*/ 158 h 229"/>
                <a:gd name="T106" fmla="*/ 26 w 411"/>
                <a:gd name="T107" fmla="*/ 170 h 229"/>
                <a:gd name="T108" fmla="*/ 46 w 411"/>
                <a:gd name="T109" fmla="*/ 156 h 229"/>
                <a:gd name="T110" fmla="*/ 72 w 411"/>
                <a:gd name="T111" fmla="*/ 161 h 229"/>
                <a:gd name="T112" fmla="*/ 56 w 411"/>
                <a:gd name="T113" fmla="*/ 168 h 229"/>
                <a:gd name="T114" fmla="*/ 56 w 411"/>
                <a:gd name="T115" fmla="*/ 176 h 229"/>
                <a:gd name="T116" fmla="*/ 25 w 411"/>
                <a:gd name="T117" fmla="*/ 193 h 229"/>
                <a:gd name="T118" fmla="*/ 18 w 411"/>
                <a:gd name="T119" fmla="*/ 189 h 229"/>
                <a:gd name="T120" fmla="*/ 5 w 411"/>
                <a:gd name="T121" fmla="*/ 215 h 229"/>
                <a:gd name="T122" fmla="*/ 162 w 411"/>
                <a:gd name="T123" fmla="*/ 228 h 229"/>
                <a:gd name="T124" fmla="*/ 199 w 411"/>
                <a:gd name="T125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1" h="229">
                  <a:moveTo>
                    <a:pt x="199" y="228"/>
                  </a:moveTo>
                  <a:cubicBezTo>
                    <a:pt x="201" y="228"/>
                    <a:pt x="203" y="228"/>
                    <a:pt x="205" y="228"/>
                  </a:cubicBezTo>
                  <a:cubicBezTo>
                    <a:pt x="205" y="228"/>
                    <a:pt x="206" y="228"/>
                    <a:pt x="207" y="228"/>
                  </a:cubicBezTo>
                  <a:cubicBezTo>
                    <a:pt x="208" y="228"/>
                    <a:pt x="209" y="228"/>
                    <a:pt x="211" y="228"/>
                  </a:cubicBezTo>
                  <a:cubicBezTo>
                    <a:pt x="211" y="228"/>
                    <a:pt x="212" y="228"/>
                    <a:pt x="213" y="228"/>
                  </a:cubicBezTo>
                  <a:cubicBezTo>
                    <a:pt x="214" y="228"/>
                    <a:pt x="216" y="228"/>
                    <a:pt x="217" y="228"/>
                  </a:cubicBezTo>
                  <a:cubicBezTo>
                    <a:pt x="218" y="228"/>
                    <a:pt x="218" y="228"/>
                    <a:pt x="219" y="228"/>
                  </a:cubicBezTo>
                  <a:cubicBezTo>
                    <a:pt x="221" y="228"/>
                    <a:pt x="222" y="228"/>
                    <a:pt x="224" y="228"/>
                  </a:cubicBezTo>
                  <a:cubicBezTo>
                    <a:pt x="224" y="228"/>
                    <a:pt x="225" y="228"/>
                    <a:pt x="226" y="228"/>
                  </a:cubicBezTo>
                  <a:cubicBezTo>
                    <a:pt x="227" y="228"/>
                    <a:pt x="229" y="228"/>
                    <a:pt x="231" y="228"/>
                  </a:cubicBezTo>
                  <a:cubicBezTo>
                    <a:pt x="231" y="227"/>
                    <a:pt x="232" y="227"/>
                    <a:pt x="233" y="227"/>
                  </a:cubicBezTo>
                  <a:cubicBezTo>
                    <a:pt x="234" y="227"/>
                    <a:pt x="236" y="227"/>
                    <a:pt x="238" y="227"/>
                  </a:cubicBezTo>
                  <a:cubicBezTo>
                    <a:pt x="239" y="227"/>
                    <a:pt x="239" y="227"/>
                    <a:pt x="240" y="227"/>
                  </a:cubicBezTo>
                  <a:cubicBezTo>
                    <a:pt x="242" y="227"/>
                    <a:pt x="244" y="226"/>
                    <a:pt x="246" y="226"/>
                  </a:cubicBezTo>
                  <a:cubicBezTo>
                    <a:pt x="246" y="226"/>
                    <a:pt x="246" y="226"/>
                    <a:pt x="247" y="226"/>
                  </a:cubicBezTo>
                  <a:cubicBezTo>
                    <a:pt x="249" y="226"/>
                    <a:pt x="251" y="226"/>
                    <a:pt x="254" y="225"/>
                  </a:cubicBezTo>
                  <a:cubicBezTo>
                    <a:pt x="254" y="225"/>
                    <a:pt x="254" y="225"/>
                    <a:pt x="254" y="225"/>
                  </a:cubicBezTo>
                  <a:cubicBezTo>
                    <a:pt x="257" y="225"/>
                    <a:pt x="259" y="225"/>
                    <a:pt x="262" y="225"/>
                  </a:cubicBezTo>
                  <a:cubicBezTo>
                    <a:pt x="262" y="225"/>
                    <a:pt x="262" y="225"/>
                    <a:pt x="262" y="225"/>
                  </a:cubicBezTo>
                  <a:cubicBezTo>
                    <a:pt x="323" y="217"/>
                    <a:pt x="395" y="203"/>
                    <a:pt x="395" y="203"/>
                  </a:cubicBezTo>
                  <a:cubicBezTo>
                    <a:pt x="395" y="203"/>
                    <a:pt x="370" y="175"/>
                    <a:pt x="375" y="149"/>
                  </a:cubicBezTo>
                  <a:cubicBezTo>
                    <a:pt x="376" y="126"/>
                    <a:pt x="384" y="111"/>
                    <a:pt x="384" y="111"/>
                  </a:cubicBezTo>
                  <a:cubicBezTo>
                    <a:pt x="384" y="111"/>
                    <a:pt x="411" y="93"/>
                    <a:pt x="401" y="81"/>
                  </a:cubicBezTo>
                  <a:cubicBezTo>
                    <a:pt x="390" y="73"/>
                    <a:pt x="357" y="48"/>
                    <a:pt x="357" y="48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286" y="56"/>
                    <a:pt x="286" y="56"/>
                    <a:pt x="286" y="56"/>
                  </a:cubicBezTo>
                  <a:cubicBezTo>
                    <a:pt x="283" y="45"/>
                    <a:pt x="283" y="45"/>
                    <a:pt x="283" y="45"/>
                  </a:cubicBezTo>
                  <a:cubicBezTo>
                    <a:pt x="283" y="45"/>
                    <a:pt x="260" y="51"/>
                    <a:pt x="245" y="39"/>
                  </a:cubicBezTo>
                  <a:cubicBezTo>
                    <a:pt x="231" y="31"/>
                    <a:pt x="224" y="27"/>
                    <a:pt x="224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0" y="103"/>
                    <a:pt x="119" y="98"/>
                    <a:pt x="116" y="98"/>
                  </a:cubicBezTo>
                  <a:cubicBezTo>
                    <a:pt x="112" y="98"/>
                    <a:pt x="85" y="100"/>
                    <a:pt x="85" y="100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46" y="156"/>
                    <a:pt x="46" y="156"/>
                    <a:pt x="46" y="156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56" y="168"/>
                    <a:pt x="56" y="168"/>
                    <a:pt x="56" y="168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5" y="215"/>
                    <a:pt x="5" y="215"/>
                    <a:pt x="5" y="215"/>
                  </a:cubicBezTo>
                  <a:cubicBezTo>
                    <a:pt x="29" y="216"/>
                    <a:pt x="108" y="225"/>
                    <a:pt x="162" y="228"/>
                  </a:cubicBezTo>
                  <a:cubicBezTo>
                    <a:pt x="177" y="228"/>
                    <a:pt x="190" y="229"/>
                    <a:pt x="199" y="228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3" name="Freeform 695">
              <a:extLst>
                <a:ext uri="{FF2B5EF4-FFF2-40B4-BE49-F238E27FC236}">
                  <a16:creationId xmlns:a16="http://schemas.microsoft.com/office/drawing/2014/main" id="{B163E840-48A1-4CE3-9BDC-3F0FC414F0B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2923" y="3745072"/>
              <a:ext cx="15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4" name="Freeform 696">
              <a:extLst>
                <a:ext uri="{FF2B5EF4-FFF2-40B4-BE49-F238E27FC236}">
                  <a16:creationId xmlns:a16="http://schemas.microsoft.com/office/drawing/2014/main" id="{76CAA72F-215A-494C-8BA7-31343DFAB98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3225" y="37434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5" name="Freeform 697">
              <a:extLst>
                <a:ext uri="{FF2B5EF4-FFF2-40B4-BE49-F238E27FC236}">
                  <a16:creationId xmlns:a16="http://schemas.microsoft.com/office/drawing/2014/main" id="{A5D1C8A1-FD89-4688-A278-8B6053BE55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6112" y="3745072"/>
              <a:ext cx="15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6" name="Freeform 698">
              <a:extLst>
                <a:ext uri="{FF2B5EF4-FFF2-40B4-BE49-F238E27FC236}">
                  <a16:creationId xmlns:a16="http://schemas.microsoft.com/office/drawing/2014/main" id="{7817847B-8763-4261-A1DA-561AD69D0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0595" y="3745072"/>
              <a:ext cx="19138" cy="0"/>
            </a:xfrm>
            <a:custGeom>
              <a:avLst/>
              <a:gdLst>
                <a:gd name="T0" fmla="*/ 37 w 37"/>
                <a:gd name="T1" fmla="*/ 0 h 1"/>
                <a:gd name="T2" fmla="*/ 0 w 37"/>
                <a:gd name="T3" fmla="*/ 0 h 1"/>
                <a:gd name="T4" fmla="*/ 37 w 3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cubicBezTo>
                    <a:pt x="28" y="1"/>
                    <a:pt x="15" y="0"/>
                    <a:pt x="0" y="0"/>
                  </a:cubicBezTo>
                  <a:cubicBezTo>
                    <a:pt x="15" y="0"/>
                    <a:pt x="28" y="1"/>
                    <a:pt x="37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7" name="Freeform 699">
              <a:extLst>
                <a:ext uri="{FF2B5EF4-FFF2-40B4-BE49-F238E27FC236}">
                  <a16:creationId xmlns:a16="http://schemas.microsoft.com/office/drawing/2014/main" id="{650CE2C3-69B7-4129-8286-726C20EAF7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0035" y="37434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8" name="Freeform 700">
              <a:extLst>
                <a:ext uri="{FF2B5EF4-FFF2-40B4-BE49-F238E27FC236}">
                  <a16:creationId xmlns:a16="http://schemas.microsoft.com/office/drawing/2014/main" id="{56239C79-EF09-4AC9-AB36-6E4D9749A14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7277" y="3743477"/>
              <a:ext cx="1595" cy="159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9" name="Freeform 701">
              <a:extLst>
                <a:ext uri="{FF2B5EF4-FFF2-40B4-BE49-F238E27FC236}">
                  <a16:creationId xmlns:a16="http://schemas.microsoft.com/office/drawing/2014/main" id="{C55C4F31-2BB2-4DB4-ACD2-D62403ADC295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5250" y="3743477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0" name="Freeform 702">
              <a:extLst>
                <a:ext uri="{FF2B5EF4-FFF2-40B4-BE49-F238E27FC236}">
                  <a16:creationId xmlns:a16="http://schemas.microsoft.com/office/drawing/2014/main" id="{666C72A5-0A80-4F23-91EE-5816120D8BEB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4087" y="3745072"/>
              <a:ext cx="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1" name="Freeform 703">
              <a:extLst>
                <a:ext uri="{FF2B5EF4-FFF2-40B4-BE49-F238E27FC236}">
                  <a16:creationId xmlns:a16="http://schemas.microsoft.com/office/drawing/2014/main" id="{A33542DA-ED51-4231-98F0-2FD97FBB3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0467" y="3743477"/>
              <a:ext cx="15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2" name="Freeform 704">
              <a:extLst>
                <a:ext uri="{FF2B5EF4-FFF2-40B4-BE49-F238E27FC236}">
                  <a16:creationId xmlns:a16="http://schemas.microsoft.com/office/drawing/2014/main" id="{78F817D8-D3BA-4B97-8F94-82B607B673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9302" y="3745072"/>
              <a:ext cx="15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3" name="Freeform 705">
              <a:extLst>
                <a:ext uri="{FF2B5EF4-FFF2-40B4-BE49-F238E27FC236}">
                  <a16:creationId xmlns:a16="http://schemas.microsoft.com/office/drawing/2014/main" id="{BB771EE7-D0EA-4106-8A8D-F3C61692D747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7275" y="1820157"/>
              <a:ext cx="20733" cy="7975"/>
            </a:xfrm>
            <a:custGeom>
              <a:avLst/>
              <a:gdLst>
                <a:gd name="T0" fmla="*/ 13 w 13"/>
                <a:gd name="T1" fmla="*/ 0 h 5"/>
                <a:gd name="T2" fmla="*/ 4 w 13"/>
                <a:gd name="T3" fmla="*/ 0 h 5"/>
                <a:gd name="T4" fmla="*/ 0 w 13"/>
                <a:gd name="T5" fmla="*/ 5 h 5"/>
                <a:gd name="T6" fmla="*/ 12 w 13"/>
                <a:gd name="T7" fmla="*/ 3 h 5"/>
                <a:gd name="T8" fmla="*/ 13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2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4" name="Freeform 706">
              <a:extLst>
                <a:ext uri="{FF2B5EF4-FFF2-40B4-BE49-F238E27FC236}">
                  <a16:creationId xmlns:a16="http://schemas.microsoft.com/office/drawing/2014/main" id="{3C76EAA2-AA61-4E80-9135-2E3427014F1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2878" y="2276267"/>
              <a:ext cx="19138" cy="14354"/>
            </a:xfrm>
            <a:custGeom>
              <a:avLst/>
              <a:gdLst>
                <a:gd name="T0" fmla="*/ 3 w 12"/>
                <a:gd name="T1" fmla="*/ 9 h 9"/>
                <a:gd name="T2" fmla="*/ 12 w 12"/>
                <a:gd name="T3" fmla="*/ 0 h 9"/>
                <a:gd name="T4" fmla="*/ 0 w 12"/>
                <a:gd name="T5" fmla="*/ 4 h 9"/>
                <a:gd name="T6" fmla="*/ 3 w 1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5" name="Freeform 707">
              <a:extLst>
                <a:ext uri="{FF2B5EF4-FFF2-40B4-BE49-F238E27FC236}">
                  <a16:creationId xmlns:a16="http://schemas.microsoft.com/office/drawing/2014/main" id="{48F740F0-A5D0-4C7E-84B4-CFA88EB2E9DC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8093" y="2300189"/>
              <a:ext cx="15948" cy="17543"/>
            </a:xfrm>
            <a:custGeom>
              <a:avLst/>
              <a:gdLst>
                <a:gd name="T0" fmla="*/ 0 w 30"/>
                <a:gd name="T1" fmla="*/ 14 h 33"/>
                <a:gd name="T2" fmla="*/ 14 w 30"/>
                <a:gd name="T3" fmla="*/ 22 h 33"/>
                <a:gd name="T4" fmla="*/ 0 w 30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3">
                  <a:moveTo>
                    <a:pt x="0" y="14"/>
                  </a:moveTo>
                  <a:cubicBezTo>
                    <a:pt x="0" y="14"/>
                    <a:pt x="2" y="33"/>
                    <a:pt x="14" y="22"/>
                  </a:cubicBezTo>
                  <a:cubicBezTo>
                    <a:pt x="30" y="11"/>
                    <a:pt x="23" y="0"/>
                    <a:pt x="0" y="14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6" name="Freeform 708">
              <a:extLst>
                <a:ext uri="{FF2B5EF4-FFF2-40B4-BE49-F238E27FC236}">
                  <a16:creationId xmlns:a16="http://schemas.microsoft.com/office/drawing/2014/main" id="{D53430FF-2581-444F-80F4-46F02FCC694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0550" y="2285836"/>
              <a:ext cx="22327" cy="19138"/>
            </a:xfrm>
            <a:custGeom>
              <a:avLst/>
              <a:gdLst>
                <a:gd name="T0" fmla="*/ 8 w 14"/>
                <a:gd name="T1" fmla="*/ 0 h 12"/>
                <a:gd name="T2" fmla="*/ 2 w 14"/>
                <a:gd name="T3" fmla="*/ 5 h 12"/>
                <a:gd name="T4" fmla="*/ 0 w 14"/>
                <a:gd name="T5" fmla="*/ 10 h 12"/>
                <a:gd name="T6" fmla="*/ 6 w 14"/>
                <a:gd name="T7" fmla="*/ 12 h 12"/>
                <a:gd name="T8" fmla="*/ 14 w 14"/>
                <a:gd name="T9" fmla="*/ 6 h 12"/>
                <a:gd name="T10" fmla="*/ 8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lnTo>
                    <a:pt x="2" y="5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14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7" name="Freeform 709">
              <a:extLst>
                <a:ext uri="{FF2B5EF4-FFF2-40B4-BE49-F238E27FC236}">
                  <a16:creationId xmlns:a16="http://schemas.microsoft.com/office/drawing/2014/main" id="{930A0B2C-4719-4446-81F3-14910FE6D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1327" y="2950864"/>
              <a:ext cx="15948" cy="12758"/>
            </a:xfrm>
            <a:custGeom>
              <a:avLst/>
              <a:gdLst>
                <a:gd name="T0" fmla="*/ 7 w 10"/>
                <a:gd name="T1" fmla="*/ 8 h 8"/>
                <a:gd name="T2" fmla="*/ 10 w 10"/>
                <a:gd name="T3" fmla="*/ 5 h 8"/>
                <a:gd name="T4" fmla="*/ 0 w 10"/>
                <a:gd name="T5" fmla="*/ 0 h 8"/>
                <a:gd name="T6" fmla="*/ 1 w 10"/>
                <a:gd name="T7" fmla="*/ 5 h 8"/>
                <a:gd name="T8" fmla="*/ 7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7" y="8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" y="5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8" name="Freeform 710">
              <a:extLst>
                <a:ext uri="{FF2B5EF4-FFF2-40B4-BE49-F238E27FC236}">
                  <a16:creationId xmlns:a16="http://schemas.microsoft.com/office/drawing/2014/main" id="{A191F511-0326-4699-8B98-C48FE2F7860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7921" y="5424390"/>
              <a:ext cx="33491" cy="25517"/>
            </a:xfrm>
            <a:custGeom>
              <a:avLst/>
              <a:gdLst>
                <a:gd name="T0" fmla="*/ 30 w 65"/>
                <a:gd name="T1" fmla="*/ 37 h 47"/>
                <a:gd name="T2" fmla="*/ 65 w 65"/>
                <a:gd name="T3" fmla="*/ 19 h 47"/>
                <a:gd name="T4" fmla="*/ 54 w 65"/>
                <a:gd name="T5" fmla="*/ 11 h 47"/>
                <a:gd name="T6" fmla="*/ 47 w 65"/>
                <a:gd name="T7" fmla="*/ 0 h 47"/>
                <a:gd name="T8" fmla="*/ 0 w 65"/>
                <a:gd name="T9" fmla="*/ 36 h 47"/>
                <a:gd name="T10" fmla="*/ 30 w 65"/>
                <a:gd name="T11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47">
                  <a:moveTo>
                    <a:pt x="30" y="37"/>
                  </a:moveTo>
                  <a:cubicBezTo>
                    <a:pt x="53" y="27"/>
                    <a:pt x="65" y="19"/>
                    <a:pt x="65" y="1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1" y="13"/>
                    <a:pt x="0" y="36"/>
                  </a:cubicBezTo>
                  <a:cubicBezTo>
                    <a:pt x="0" y="36"/>
                    <a:pt x="7" y="47"/>
                    <a:pt x="30" y="37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9" name="Freeform 711">
              <a:extLst>
                <a:ext uri="{FF2B5EF4-FFF2-40B4-BE49-F238E27FC236}">
                  <a16:creationId xmlns:a16="http://schemas.microsoft.com/office/drawing/2014/main" id="{B8549078-6896-4D5D-AEDF-DA001853567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94213" y="5346244"/>
              <a:ext cx="36681" cy="12758"/>
            </a:xfrm>
            <a:custGeom>
              <a:avLst/>
              <a:gdLst>
                <a:gd name="T0" fmla="*/ 33 w 67"/>
                <a:gd name="T1" fmla="*/ 21 h 24"/>
                <a:gd name="T2" fmla="*/ 33 w 67"/>
                <a:gd name="T3" fmla="*/ 2 h 24"/>
                <a:gd name="T4" fmla="*/ 33 w 67"/>
                <a:gd name="T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24">
                  <a:moveTo>
                    <a:pt x="33" y="21"/>
                  </a:moveTo>
                  <a:cubicBezTo>
                    <a:pt x="63" y="15"/>
                    <a:pt x="67" y="0"/>
                    <a:pt x="33" y="2"/>
                  </a:cubicBezTo>
                  <a:cubicBezTo>
                    <a:pt x="0" y="5"/>
                    <a:pt x="10" y="24"/>
                    <a:pt x="33" y="21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0" name="Freeform 712">
              <a:extLst>
                <a:ext uri="{FF2B5EF4-FFF2-40B4-BE49-F238E27FC236}">
                  <a16:creationId xmlns:a16="http://schemas.microsoft.com/office/drawing/2014/main" id="{A2462FF1-7D4D-438E-A806-E243B15380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5033" y="5174006"/>
              <a:ext cx="272715" cy="269520"/>
            </a:xfrm>
            <a:custGeom>
              <a:avLst/>
              <a:gdLst>
                <a:gd name="T0" fmla="*/ 267 w 516"/>
                <a:gd name="T1" fmla="*/ 13 h 511"/>
                <a:gd name="T2" fmla="*/ 266 w 516"/>
                <a:gd name="T3" fmla="*/ 32 h 511"/>
                <a:gd name="T4" fmla="*/ 240 w 516"/>
                <a:gd name="T5" fmla="*/ 20 h 511"/>
                <a:gd name="T6" fmla="*/ 206 w 516"/>
                <a:gd name="T7" fmla="*/ 33 h 511"/>
                <a:gd name="T8" fmla="*/ 166 w 516"/>
                <a:gd name="T9" fmla="*/ 1 h 511"/>
                <a:gd name="T10" fmla="*/ 143 w 516"/>
                <a:gd name="T11" fmla="*/ 19 h 511"/>
                <a:gd name="T12" fmla="*/ 132 w 516"/>
                <a:gd name="T13" fmla="*/ 11 h 511"/>
                <a:gd name="T14" fmla="*/ 104 w 516"/>
                <a:gd name="T15" fmla="*/ 44 h 511"/>
                <a:gd name="T16" fmla="*/ 52 w 516"/>
                <a:gd name="T17" fmla="*/ 49 h 511"/>
                <a:gd name="T18" fmla="*/ 54 w 516"/>
                <a:gd name="T19" fmla="*/ 87 h 511"/>
                <a:gd name="T20" fmla="*/ 20 w 516"/>
                <a:gd name="T21" fmla="*/ 93 h 511"/>
                <a:gd name="T22" fmla="*/ 15 w 516"/>
                <a:gd name="T23" fmla="*/ 116 h 511"/>
                <a:gd name="T24" fmla="*/ 41 w 516"/>
                <a:gd name="T25" fmla="*/ 125 h 511"/>
                <a:gd name="T26" fmla="*/ 63 w 516"/>
                <a:gd name="T27" fmla="*/ 137 h 511"/>
                <a:gd name="T28" fmla="*/ 65 w 516"/>
                <a:gd name="T29" fmla="*/ 168 h 511"/>
                <a:gd name="T30" fmla="*/ 82 w 516"/>
                <a:gd name="T31" fmla="*/ 203 h 511"/>
                <a:gd name="T32" fmla="*/ 56 w 516"/>
                <a:gd name="T33" fmla="*/ 206 h 511"/>
                <a:gd name="T34" fmla="*/ 29 w 516"/>
                <a:gd name="T35" fmla="*/ 228 h 511"/>
                <a:gd name="T36" fmla="*/ 31 w 516"/>
                <a:gd name="T37" fmla="*/ 262 h 511"/>
                <a:gd name="T38" fmla="*/ 48 w 516"/>
                <a:gd name="T39" fmla="*/ 297 h 511"/>
                <a:gd name="T40" fmla="*/ 0 w 516"/>
                <a:gd name="T41" fmla="*/ 352 h 511"/>
                <a:gd name="T42" fmla="*/ 18 w 516"/>
                <a:gd name="T43" fmla="*/ 384 h 511"/>
                <a:gd name="T44" fmla="*/ 93 w 516"/>
                <a:gd name="T45" fmla="*/ 372 h 511"/>
                <a:gd name="T46" fmla="*/ 138 w 516"/>
                <a:gd name="T47" fmla="*/ 367 h 511"/>
                <a:gd name="T48" fmla="*/ 99 w 516"/>
                <a:gd name="T49" fmla="*/ 395 h 511"/>
                <a:gd name="T50" fmla="*/ 37 w 516"/>
                <a:gd name="T51" fmla="*/ 442 h 511"/>
                <a:gd name="T52" fmla="*/ 55 w 516"/>
                <a:gd name="T53" fmla="*/ 466 h 511"/>
                <a:gd name="T54" fmla="*/ 42 w 516"/>
                <a:gd name="T55" fmla="*/ 511 h 511"/>
                <a:gd name="T56" fmla="*/ 65 w 516"/>
                <a:gd name="T57" fmla="*/ 497 h 511"/>
                <a:gd name="T58" fmla="*/ 74 w 516"/>
                <a:gd name="T59" fmla="*/ 467 h 511"/>
                <a:gd name="T60" fmla="*/ 125 w 516"/>
                <a:gd name="T61" fmla="*/ 400 h 511"/>
                <a:gd name="T62" fmla="*/ 179 w 516"/>
                <a:gd name="T63" fmla="*/ 369 h 511"/>
                <a:gd name="T64" fmla="*/ 227 w 516"/>
                <a:gd name="T65" fmla="*/ 313 h 511"/>
                <a:gd name="T66" fmla="*/ 240 w 516"/>
                <a:gd name="T67" fmla="*/ 272 h 511"/>
                <a:gd name="T68" fmla="*/ 286 w 516"/>
                <a:gd name="T69" fmla="*/ 247 h 511"/>
                <a:gd name="T70" fmla="*/ 319 w 516"/>
                <a:gd name="T71" fmla="*/ 249 h 511"/>
                <a:gd name="T72" fmla="*/ 358 w 516"/>
                <a:gd name="T73" fmla="*/ 220 h 511"/>
                <a:gd name="T74" fmla="*/ 425 w 516"/>
                <a:gd name="T75" fmla="*/ 223 h 511"/>
                <a:gd name="T76" fmla="*/ 426 w 516"/>
                <a:gd name="T77" fmla="*/ 208 h 511"/>
                <a:gd name="T78" fmla="*/ 437 w 516"/>
                <a:gd name="T79" fmla="*/ 209 h 511"/>
                <a:gd name="T80" fmla="*/ 436 w 516"/>
                <a:gd name="T81" fmla="*/ 228 h 511"/>
                <a:gd name="T82" fmla="*/ 486 w 516"/>
                <a:gd name="T83" fmla="*/ 219 h 511"/>
                <a:gd name="T84" fmla="*/ 503 w 516"/>
                <a:gd name="T85" fmla="*/ 170 h 511"/>
                <a:gd name="T86" fmla="*/ 511 w 516"/>
                <a:gd name="T87" fmla="*/ 151 h 511"/>
                <a:gd name="T88" fmla="*/ 433 w 516"/>
                <a:gd name="T89" fmla="*/ 140 h 511"/>
                <a:gd name="T90" fmla="*/ 330 w 516"/>
                <a:gd name="T91" fmla="*/ 100 h 511"/>
                <a:gd name="T92" fmla="*/ 321 w 516"/>
                <a:gd name="T93" fmla="*/ 58 h 511"/>
                <a:gd name="T94" fmla="*/ 296 w 516"/>
                <a:gd name="T95" fmla="*/ 34 h 511"/>
                <a:gd name="T96" fmla="*/ 307 w 516"/>
                <a:gd name="T97" fmla="*/ 27 h 511"/>
                <a:gd name="T98" fmla="*/ 297 w 516"/>
                <a:gd name="T99" fmla="*/ 7 h 511"/>
                <a:gd name="T100" fmla="*/ 278 w 516"/>
                <a:gd name="T101" fmla="*/ 14 h 511"/>
                <a:gd name="T102" fmla="*/ 267 w 516"/>
                <a:gd name="T103" fmla="*/ 1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6" h="511">
                  <a:moveTo>
                    <a:pt x="267" y="13"/>
                  </a:moveTo>
                  <a:cubicBezTo>
                    <a:pt x="266" y="32"/>
                    <a:pt x="266" y="32"/>
                    <a:pt x="266" y="32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25" y="34"/>
                    <a:pt x="206" y="33"/>
                  </a:cubicBezTo>
                  <a:cubicBezTo>
                    <a:pt x="191" y="29"/>
                    <a:pt x="177" y="5"/>
                    <a:pt x="166" y="1"/>
                  </a:cubicBezTo>
                  <a:cubicBezTo>
                    <a:pt x="151" y="0"/>
                    <a:pt x="143" y="19"/>
                    <a:pt x="143" y="19"/>
                  </a:cubicBezTo>
                  <a:cubicBezTo>
                    <a:pt x="143" y="19"/>
                    <a:pt x="140" y="7"/>
                    <a:pt x="132" y="11"/>
                  </a:cubicBezTo>
                  <a:cubicBezTo>
                    <a:pt x="124" y="18"/>
                    <a:pt x="124" y="29"/>
                    <a:pt x="104" y="44"/>
                  </a:cubicBezTo>
                  <a:cubicBezTo>
                    <a:pt x="89" y="58"/>
                    <a:pt x="67" y="46"/>
                    <a:pt x="52" y="49"/>
                  </a:cubicBezTo>
                  <a:cubicBezTo>
                    <a:pt x="40" y="56"/>
                    <a:pt x="58" y="72"/>
                    <a:pt x="54" y="87"/>
                  </a:cubicBezTo>
                  <a:cubicBezTo>
                    <a:pt x="46" y="98"/>
                    <a:pt x="28" y="86"/>
                    <a:pt x="20" y="93"/>
                  </a:cubicBezTo>
                  <a:cubicBezTo>
                    <a:pt x="8" y="100"/>
                    <a:pt x="15" y="116"/>
                    <a:pt x="15" y="116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2" y="160"/>
                    <a:pt x="65" y="168"/>
                  </a:cubicBezTo>
                  <a:cubicBezTo>
                    <a:pt x="68" y="176"/>
                    <a:pt x="90" y="196"/>
                    <a:pt x="82" y="203"/>
                  </a:cubicBezTo>
                  <a:cubicBezTo>
                    <a:pt x="74" y="211"/>
                    <a:pt x="56" y="206"/>
                    <a:pt x="56" y="206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56" y="282"/>
                    <a:pt x="48" y="297"/>
                  </a:cubicBezTo>
                  <a:cubicBezTo>
                    <a:pt x="40" y="316"/>
                    <a:pt x="0" y="352"/>
                    <a:pt x="0" y="352"/>
                  </a:cubicBezTo>
                  <a:cubicBezTo>
                    <a:pt x="0" y="352"/>
                    <a:pt x="3" y="375"/>
                    <a:pt x="18" y="384"/>
                  </a:cubicBezTo>
                  <a:cubicBezTo>
                    <a:pt x="32" y="396"/>
                    <a:pt x="93" y="372"/>
                    <a:pt x="93" y="372"/>
                  </a:cubicBezTo>
                  <a:cubicBezTo>
                    <a:pt x="93" y="372"/>
                    <a:pt x="131" y="351"/>
                    <a:pt x="138" y="367"/>
                  </a:cubicBezTo>
                  <a:cubicBezTo>
                    <a:pt x="141" y="378"/>
                    <a:pt x="99" y="395"/>
                    <a:pt x="99" y="395"/>
                  </a:cubicBezTo>
                  <a:cubicBezTo>
                    <a:pt x="37" y="442"/>
                    <a:pt x="37" y="442"/>
                    <a:pt x="37" y="442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42" y="511"/>
                    <a:pt x="42" y="511"/>
                    <a:pt x="42" y="511"/>
                  </a:cubicBezTo>
                  <a:cubicBezTo>
                    <a:pt x="65" y="497"/>
                    <a:pt x="65" y="497"/>
                    <a:pt x="65" y="497"/>
                  </a:cubicBezTo>
                  <a:cubicBezTo>
                    <a:pt x="74" y="467"/>
                    <a:pt x="74" y="467"/>
                    <a:pt x="74" y="467"/>
                  </a:cubicBezTo>
                  <a:cubicBezTo>
                    <a:pt x="125" y="400"/>
                    <a:pt x="125" y="400"/>
                    <a:pt x="125" y="400"/>
                  </a:cubicBezTo>
                  <a:cubicBezTo>
                    <a:pt x="179" y="369"/>
                    <a:pt x="179" y="369"/>
                    <a:pt x="179" y="369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7" y="313"/>
                    <a:pt x="235" y="287"/>
                    <a:pt x="240" y="272"/>
                  </a:cubicBezTo>
                  <a:cubicBezTo>
                    <a:pt x="244" y="261"/>
                    <a:pt x="286" y="247"/>
                    <a:pt x="286" y="247"/>
                  </a:cubicBezTo>
                  <a:cubicBezTo>
                    <a:pt x="286" y="247"/>
                    <a:pt x="312" y="252"/>
                    <a:pt x="319" y="249"/>
                  </a:cubicBezTo>
                  <a:cubicBezTo>
                    <a:pt x="331" y="250"/>
                    <a:pt x="336" y="223"/>
                    <a:pt x="358" y="220"/>
                  </a:cubicBezTo>
                  <a:cubicBezTo>
                    <a:pt x="385" y="218"/>
                    <a:pt x="425" y="223"/>
                    <a:pt x="425" y="223"/>
                  </a:cubicBezTo>
                  <a:cubicBezTo>
                    <a:pt x="426" y="208"/>
                    <a:pt x="426" y="208"/>
                    <a:pt x="426" y="208"/>
                  </a:cubicBezTo>
                  <a:cubicBezTo>
                    <a:pt x="437" y="209"/>
                    <a:pt x="437" y="209"/>
                    <a:pt x="437" y="209"/>
                  </a:cubicBezTo>
                  <a:cubicBezTo>
                    <a:pt x="436" y="228"/>
                    <a:pt x="436" y="228"/>
                    <a:pt x="436" y="228"/>
                  </a:cubicBezTo>
                  <a:cubicBezTo>
                    <a:pt x="436" y="228"/>
                    <a:pt x="455" y="229"/>
                    <a:pt x="486" y="219"/>
                  </a:cubicBezTo>
                  <a:cubicBezTo>
                    <a:pt x="516" y="205"/>
                    <a:pt x="503" y="170"/>
                    <a:pt x="503" y="170"/>
                  </a:cubicBezTo>
                  <a:cubicBezTo>
                    <a:pt x="511" y="151"/>
                    <a:pt x="511" y="151"/>
                    <a:pt x="511" y="151"/>
                  </a:cubicBezTo>
                  <a:cubicBezTo>
                    <a:pt x="511" y="151"/>
                    <a:pt x="466" y="149"/>
                    <a:pt x="433" y="140"/>
                  </a:cubicBezTo>
                  <a:cubicBezTo>
                    <a:pt x="400" y="134"/>
                    <a:pt x="359" y="121"/>
                    <a:pt x="330" y="100"/>
                  </a:cubicBezTo>
                  <a:cubicBezTo>
                    <a:pt x="301" y="84"/>
                    <a:pt x="324" y="69"/>
                    <a:pt x="321" y="58"/>
                  </a:cubicBezTo>
                  <a:cubicBezTo>
                    <a:pt x="318" y="46"/>
                    <a:pt x="296" y="34"/>
                    <a:pt x="296" y="34"/>
                  </a:cubicBezTo>
                  <a:cubicBezTo>
                    <a:pt x="307" y="27"/>
                    <a:pt x="307" y="27"/>
                    <a:pt x="307" y="2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78" y="14"/>
                    <a:pt x="278" y="14"/>
                    <a:pt x="278" y="14"/>
                  </a:cubicBezTo>
                  <a:lnTo>
                    <a:pt x="267" y="13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1" name="Freeform 713">
              <a:extLst>
                <a:ext uri="{FF2B5EF4-FFF2-40B4-BE49-F238E27FC236}">
                  <a16:creationId xmlns:a16="http://schemas.microsoft.com/office/drawing/2014/main" id="{F1A78D0D-E7EF-4DBF-9FC7-1F06FC66008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173908" y="4676431"/>
              <a:ext cx="503963" cy="240815"/>
            </a:xfrm>
            <a:custGeom>
              <a:avLst/>
              <a:gdLst>
                <a:gd name="T0" fmla="*/ 421 w 953"/>
                <a:gd name="T1" fmla="*/ 456 h 457"/>
                <a:gd name="T2" fmla="*/ 446 w 953"/>
                <a:gd name="T3" fmla="*/ 432 h 457"/>
                <a:gd name="T4" fmla="*/ 481 w 953"/>
                <a:gd name="T5" fmla="*/ 423 h 457"/>
                <a:gd name="T6" fmla="*/ 521 w 953"/>
                <a:gd name="T7" fmla="*/ 421 h 457"/>
                <a:gd name="T8" fmla="*/ 541 w 953"/>
                <a:gd name="T9" fmla="*/ 411 h 457"/>
                <a:gd name="T10" fmla="*/ 577 w 953"/>
                <a:gd name="T11" fmla="*/ 374 h 457"/>
                <a:gd name="T12" fmla="*/ 607 w 953"/>
                <a:gd name="T13" fmla="*/ 397 h 457"/>
                <a:gd name="T14" fmla="*/ 644 w 953"/>
                <a:gd name="T15" fmla="*/ 411 h 457"/>
                <a:gd name="T16" fmla="*/ 658 w 953"/>
                <a:gd name="T17" fmla="*/ 431 h 457"/>
                <a:gd name="T18" fmla="*/ 697 w 953"/>
                <a:gd name="T19" fmla="*/ 432 h 457"/>
                <a:gd name="T20" fmla="*/ 753 w 953"/>
                <a:gd name="T21" fmla="*/ 427 h 457"/>
                <a:gd name="T22" fmla="*/ 813 w 953"/>
                <a:gd name="T23" fmla="*/ 395 h 457"/>
                <a:gd name="T24" fmla="*/ 840 w 953"/>
                <a:gd name="T25" fmla="*/ 377 h 457"/>
                <a:gd name="T26" fmla="*/ 879 w 953"/>
                <a:gd name="T27" fmla="*/ 375 h 457"/>
                <a:gd name="T28" fmla="*/ 897 w 953"/>
                <a:gd name="T29" fmla="*/ 363 h 457"/>
                <a:gd name="T30" fmla="*/ 927 w 953"/>
                <a:gd name="T31" fmla="*/ 349 h 457"/>
                <a:gd name="T32" fmla="*/ 937 w 953"/>
                <a:gd name="T33" fmla="*/ 335 h 457"/>
                <a:gd name="T34" fmla="*/ 935 w 953"/>
                <a:gd name="T35" fmla="*/ 22 h 457"/>
                <a:gd name="T36" fmla="*/ 896 w 953"/>
                <a:gd name="T37" fmla="*/ 8 h 457"/>
                <a:gd name="T38" fmla="*/ 853 w 953"/>
                <a:gd name="T39" fmla="*/ 5 h 457"/>
                <a:gd name="T40" fmla="*/ 828 w 953"/>
                <a:gd name="T41" fmla="*/ 26 h 457"/>
                <a:gd name="T42" fmla="*/ 808 w 953"/>
                <a:gd name="T43" fmla="*/ 21 h 457"/>
                <a:gd name="T44" fmla="*/ 775 w 953"/>
                <a:gd name="T45" fmla="*/ 36 h 457"/>
                <a:gd name="T46" fmla="*/ 734 w 953"/>
                <a:gd name="T47" fmla="*/ 56 h 457"/>
                <a:gd name="T48" fmla="*/ 698 w 953"/>
                <a:gd name="T49" fmla="*/ 97 h 457"/>
                <a:gd name="T50" fmla="*/ 659 w 953"/>
                <a:gd name="T51" fmla="*/ 66 h 457"/>
                <a:gd name="T52" fmla="*/ 605 w 953"/>
                <a:gd name="T53" fmla="*/ 50 h 457"/>
                <a:gd name="T54" fmla="*/ 534 w 953"/>
                <a:gd name="T55" fmla="*/ 48 h 457"/>
                <a:gd name="T56" fmla="*/ 491 w 953"/>
                <a:gd name="T57" fmla="*/ 21 h 457"/>
                <a:gd name="T58" fmla="*/ 447 w 953"/>
                <a:gd name="T59" fmla="*/ 37 h 457"/>
                <a:gd name="T60" fmla="*/ 402 w 953"/>
                <a:gd name="T61" fmla="*/ 23 h 457"/>
                <a:gd name="T62" fmla="*/ 361 w 953"/>
                <a:gd name="T63" fmla="*/ 45 h 457"/>
                <a:gd name="T64" fmla="*/ 315 w 953"/>
                <a:gd name="T65" fmla="*/ 61 h 457"/>
                <a:gd name="T66" fmla="*/ 282 w 953"/>
                <a:gd name="T67" fmla="*/ 65 h 457"/>
                <a:gd name="T68" fmla="*/ 234 w 953"/>
                <a:gd name="T69" fmla="*/ 49 h 457"/>
                <a:gd name="T70" fmla="*/ 193 w 953"/>
                <a:gd name="T71" fmla="*/ 52 h 457"/>
                <a:gd name="T72" fmla="*/ 149 w 953"/>
                <a:gd name="T73" fmla="*/ 55 h 457"/>
                <a:gd name="T74" fmla="*/ 86 w 953"/>
                <a:gd name="T75" fmla="*/ 53 h 457"/>
                <a:gd name="T76" fmla="*/ 17 w 953"/>
                <a:gd name="T77" fmla="*/ 60 h 457"/>
                <a:gd name="T78" fmla="*/ 3 w 953"/>
                <a:gd name="T79" fmla="*/ 94 h 457"/>
                <a:gd name="T80" fmla="*/ 49 w 953"/>
                <a:gd name="T81" fmla="*/ 117 h 457"/>
                <a:gd name="T82" fmla="*/ 93 w 953"/>
                <a:gd name="T83" fmla="*/ 141 h 457"/>
                <a:gd name="T84" fmla="*/ 153 w 953"/>
                <a:gd name="T85" fmla="*/ 137 h 457"/>
                <a:gd name="T86" fmla="*/ 204 w 953"/>
                <a:gd name="T87" fmla="*/ 156 h 457"/>
                <a:gd name="T88" fmla="*/ 274 w 953"/>
                <a:gd name="T89" fmla="*/ 187 h 457"/>
                <a:gd name="T90" fmla="*/ 319 w 953"/>
                <a:gd name="T91" fmla="*/ 253 h 457"/>
                <a:gd name="T92" fmla="*/ 349 w 953"/>
                <a:gd name="T93" fmla="*/ 308 h 457"/>
                <a:gd name="T94" fmla="*/ 391 w 953"/>
                <a:gd name="T95" fmla="*/ 367 h 457"/>
                <a:gd name="T96" fmla="*/ 377 w 953"/>
                <a:gd name="T97" fmla="*/ 438 h 457"/>
                <a:gd name="T98" fmla="*/ 906 w 953"/>
                <a:gd name="T99" fmla="*/ 234 h 457"/>
                <a:gd name="T100" fmla="*/ 783 w 953"/>
                <a:gd name="T101" fmla="*/ 304 h 457"/>
                <a:gd name="T102" fmla="*/ 787 w 953"/>
                <a:gd name="T103" fmla="*/ 296 h 457"/>
                <a:gd name="T104" fmla="*/ 753 w 953"/>
                <a:gd name="T105" fmla="*/ 343 h 457"/>
                <a:gd name="T106" fmla="*/ 753 w 953"/>
                <a:gd name="T107" fmla="*/ 343 h 457"/>
                <a:gd name="T108" fmla="*/ 723 w 953"/>
                <a:gd name="T109" fmla="*/ 404 h 457"/>
                <a:gd name="T110" fmla="*/ 711 w 953"/>
                <a:gd name="T111" fmla="*/ 314 h 457"/>
                <a:gd name="T112" fmla="*/ 562 w 953"/>
                <a:gd name="T113" fmla="*/ 174 h 457"/>
                <a:gd name="T114" fmla="*/ 364 w 953"/>
                <a:gd name="T115" fmla="*/ 31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53" h="457">
                  <a:moveTo>
                    <a:pt x="394" y="455"/>
                  </a:moveTo>
                  <a:cubicBezTo>
                    <a:pt x="403" y="453"/>
                    <a:pt x="403" y="453"/>
                    <a:pt x="403" y="453"/>
                  </a:cubicBezTo>
                  <a:cubicBezTo>
                    <a:pt x="412" y="452"/>
                    <a:pt x="412" y="452"/>
                    <a:pt x="412" y="452"/>
                  </a:cubicBezTo>
                  <a:cubicBezTo>
                    <a:pt x="421" y="456"/>
                    <a:pt x="421" y="456"/>
                    <a:pt x="421" y="456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7" y="448"/>
                    <a:pt x="437" y="448"/>
                    <a:pt x="437" y="448"/>
                  </a:cubicBezTo>
                  <a:cubicBezTo>
                    <a:pt x="440" y="439"/>
                    <a:pt x="440" y="439"/>
                    <a:pt x="440" y="439"/>
                  </a:cubicBezTo>
                  <a:cubicBezTo>
                    <a:pt x="446" y="432"/>
                    <a:pt x="446" y="432"/>
                    <a:pt x="446" y="432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64" y="431"/>
                    <a:pt x="464" y="431"/>
                    <a:pt x="464" y="431"/>
                  </a:cubicBezTo>
                  <a:cubicBezTo>
                    <a:pt x="474" y="428"/>
                    <a:pt x="474" y="428"/>
                    <a:pt x="474" y="428"/>
                  </a:cubicBezTo>
                  <a:cubicBezTo>
                    <a:pt x="481" y="423"/>
                    <a:pt x="481" y="423"/>
                    <a:pt x="481" y="423"/>
                  </a:cubicBezTo>
                  <a:cubicBezTo>
                    <a:pt x="485" y="423"/>
                    <a:pt x="485" y="423"/>
                    <a:pt x="485" y="423"/>
                  </a:cubicBezTo>
                  <a:cubicBezTo>
                    <a:pt x="498" y="422"/>
                    <a:pt x="498" y="422"/>
                    <a:pt x="498" y="422"/>
                  </a:cubicBezTo>
                  <a:cubicBezTo>
                    <a:pt x="508" y="423"/>
                    <a:pt x="508" y="423"/>
                    <a:pt x="508" y="423"/>
                  </a:cubicBezTo>
                  <a:cubicBezTo>
                    <a:pt x="521" y="421"/>
                    <a:pt x="521" y="421"/>
                    <a:pt x="521" y="421"/>
                  </a:cubicBezTo>
                  <a:cubicBezTo>
                    <a:pt x="535" y="425"/>
                    <a:pt x="535" y="425"/>
                    <a:pt x="535" y="425"/>
                  </a:cubicBezTo>
                  <a:cubicBezTo>
                    <a:pt x="540" y="424"/>
                    <a:pt x="540" y="424"/>
                    <a:pt x="540" y="424"/>
                  </a:cubicBezTo>
                  <a:cubicBezTo>
                    <a:pt x="544" y="420"/>
                    <a:pt x="544" y="420"/>
                    <a:pt x="544" y="420"/>
                  </a:cubicBezTo>
                  <a:cubicBezTo>
                    <a:pt x="541" y="411"/>
                    <a:pt x="541" y="411"/>
                    <a:pt x="541" y="411"/>
                  </a:cubicBezTo>
                  <a:cubicBezTo>
                    <a:pt x="546" y="401"/>
                    <a:pt x="546" y="401"/>
                    <a:pt x="546" y="401"/>
                  </a:cubicBezTo>
                  <a:cubicBezTo>
                    <a:pt x="549" y="384"/>
                    <a:pt x="549" y="384"/>
                    <a:pt x="549" y="384"/>
                  </a:cubicBezTo>
                  <a:cubicBezTo>
                    <a:pt x="559" y="379"/>
                    <a:pt x="559" y="379"/>
                    <a:pt x="559" y="379"/>
                  </a:cubicBezTo>
                  <a:cubicBezTo>
                    <a:pt x="577" y="374"/>
                    <a:pt x="577" y="374"/>
                    <a:pt x="577" y="374"/>
                  </a:cubicBezTo>
                  <a:cubicBezTo>
                    <a:pt x="583" y="377"/>
                    <a:pt x="583" y="377"/>
                    <a:pt x="583" y="377"/>
                  </a:cubicBezTo>
                  <a:cubicBezTo>
                    <a:pt x="583" y="389"/>
                    <a:pt x="583" y="389"/>
                    <a:pt x="583" y="389"/>
                  </a:cubicBezTo>
                  <a:cubicBezTo>
                    <a:pt x="597" y="397"/>
                    <a:pt x="597" y="397"/>
                    <a:pt x="597" y="397"/>
                  </a:cubicBezTo>
                  <a:cubicBezTo>
                    <a:pt x="607" y="397"/>
                    <a:pt x="607" y="397"/>
                    <a:pt x="607" y="397"/>
                  </a:cubicBezTo>
                  <a:cubicBezTo>
                    <a:pt x="616" y="402"/>
                    <a:pt x="616" y="402"/>
                    <a:pt x="616" y="402"/>
                  </a:cubicBezTo>
                  <a:cubicBezTo>
                    <a:pt x="628" y="407"/>
                    <a:pt x="628" y="407"/>
                    <a:pt x="628" y="407"/>
                  </a:cubicBezTo>
                  <a:cubicBezTo>
                    <a:pt x="633" y="412"/>
                    <a:pt x="633" y="412"/>
                    <a:pt x="633" y="412"/>
                  </a:cubicBezTo>
                  <a:cubicBezTo>
                    <a:pt x="644" y="411"/>
                    <a:pt x="644" y="411"/>
                    <a:pt x="644" y="411"/>
                  </a:cubicBezTo>
                  <a:cubicBezTo>
                    <a:pt x="653" y="416"/>
                    <a:pt x="653" y="416"/>
                    <a:pt x="653" y="416"/>
                  </a:cubicBezTo>
                  <a:cubicBezTo>
                    <a:pt x="663" y="419"/>
                    <a:pt x="663" y="419"/>
                    <a:pt x="663" y="419"/>
                  </a:cubicBezTo>
                  <a:cubicBezTo>
                    <a:pt x="663" y="419"/>
                    <a:pt x="658" y="428"/>
                    <a:pt x="657" y="428"/>
                  </a:cubicBezTo>
                  <a:cubicBezTo>
                    <a:pt x="656" y="428"/>
                    <a:pt x="658" y="431"/>
                    <a:pt x="658" y="431"/>
                  </a:cubicBezTo>
                  <a:cubicBezTo>
                    <a:pt x="667" y="429"/>
                    <a:pt x="667" y="429"/>
                    <a:pt x="667" y="429"/>
                  </a:cubicBezTo>
                  <a:cubicBezTo>
                    <a:pt x="673" y="437"/>
                    <a:pt x="673" y="437"/>
                    <a:pt x="673" y="437"/>
                  </a:cubicBezTo>
                  <a:cubicBezTo>
                    <a:pt x="680" y="443"/>
                    <a:pt x="680" y="443"/>
                    <a:pt x="680" y="443"/>
                  </a:cubicBezTo>
                  <a:cubicBezTo>
                    <a:pt x="680" y="443"/>
                    <a:pt x="690" y="437"/>
                    <a:pt x="697" y="432"/>
                  </a:cubicBezTo>
                  <a:cubicBezTo>
                    <a:pt x="704" y="427"/>
                    <a:pt x="726" y="439"/>
                    <a:pt x="726" y="439"/>
                  </a:cubicBezTo>
                  <a:cubicBezTo>
                    <a:pt x="731" y="429"/>
                    <a:pt x="731" y="429"/>
                    <a:pt x="731" y="429"/>
                  </a:cubicBezTo>
                  <a:cubicBezTo>
                    <a:pt x="748" y="432"/>
                    <a:pt x="748" y="432"/>
                    <a:pt x="748" y="432"/>
                  </a:cubicBezTo>
                  <a:cubicBezTo>
                    <a:pt x="753" y="427"/>
                    <a:pt x="753" y="427"/>
                    <a:pt x="753" y="427"/>
                  </a:cubicBezTo>
                  <a:cubicBezTo>
                    <a:pt x="768" y="433"/>
                    <a:pt x="768" y="433"/>
                    <a:pt x="768" y="433"/>
                  </a:cubicBezTo>
                  <a:cubicBezTo>
                    <a:pt x="777" y="415"/>
                    <a:pt x="777" y="415"/>
                    <a:pt x="777" y="415"/>
                  </a:cubicBezTo>
                  <a:cubicBezTo>
                    <a:pt x="802" y="408"/>
                    <a:pt x="802" y="408"/>
                    <a:pt x="802" y="408"/>
                  </a:cubicBezTo>
                  <a:cubicBezTo>
                    <a:pt x="813" y="395"/>
                    <a:pt x="813" y="395"/>
                    <a:pt x="813" y="395"/>
                  </a:cubicBezTo>
                  <a:cubicBezTo>
                    <a:pt x="823" y="393"/>
                    <a:pt x="823" y="393"/>
                    <a:pt x="823" y="393"/>
                  </a:cubicBezTo>
                  <a:cubicBezTo>
                    <a:pt x="823" y="393"/>
                    <a:pt x="833" y="389"/>
                    <a:pt x="834" y="387"/>
                  </a:cubicBezTo>
                  <a:cubicBezTo>
                    <a:pt x="835" y="386"/>
                    <a:pt x="835" y="381"/>
                    <a:pt x="835" y="381"/>
                  </a:cubicBezTo>
                  <a:cubicBezTo>
                    <a:pt x="840" y="377"/>
                    <a:pt x="840" y="377"/>
                    <a:pt x="840" y="377"/>
                  </a:cubicBezTo>
                  <a:cubicBezTo>
                    <a:pt x="856" y="379"/>
                    <a:pt x="856" y="379"/>
                    <a:pt x="856" y="379"/>
                  </a:cubicBezTo>
                  <a:cubicBezTo>
                    <a:pt x="859" y="371"/>
                    <a:pt x="859" y="371"/>
                    <a:pt x="859" y="371"/>
                  </a:cubicBezTo>
                  <a:cubicBezTo>
                    <a:pt x="867" y="370"/>
                    <a:pt x="867" y="370"/>
                    <a:pt x="867" y="370"/>
                  </a:cubicBezTo>
                  <a:cubicBezTo>
                    <a:pt x="879" y="375"/>
                    <a:pt x="879" y="375"/>
                    <a:pt x="879" y="375"/>
                  </a:cubicBezTo>
                  <a:cubicBezTo>
                    <a:pt x="885" y="359"/>
                    <a:pt x="885" y="359"/>
                    <a:pt x="885" y="359"/>
                  </a:cubicBezTo>
                  <a:cubicBezTo>
                    <a:pt x="887" y="363"/>
                    <a:pt x="887" y="363"/>
                    <a:pt x="887" y="363"/>
                  </a:cubicBezTo>
                  <a:cubicBezTo>
                    <a:pt x="887" y="363"/>
                    <a:pt x="887" y="368"/>
                    <a:pt x="889" y="369"/>
                  </a:cubicBezTo>
                  <a:cubicBezTo>
                    <a:pt x="890" y="370"/>
                    <a:pt x="897" y="363"/>
                    <a:pt x="897" y="363"/>
                  </a:cubicBezTo>
                  <a:cubicBezTo>
                    <a:pt x="897" y="363"/>
                    <a:pt x="900" y="366"/>
                    <a:pt x="901" y="366"/>
                  </a:cubicBezTo>
                  <a:cubicBezTo>
                    <a:pt x="903" y="365"/>
                    <a:pt x="905" y="352"/>
                    <a:pt x="905" y="352"/>
                  </a:cubicBezTo>
                  <a:cubicBezTo>
                    <a:pt x="922" y="355"/>
                    <a:pt x="922" y="355"/>
                    <a:pt x="922" y="355"/>
                  </a:cubicBezTo>
                  <a:cubicBezTo>
                    <a:pt x="922" y="355"/>
                    <a:pt x="926" y="350"/>
                    <a:pt x="927" y="349"/>
                  </a:cubicBezTo>
                  <a:cubicBezTo>
                    <a:pt x="928" y="349"/>
                    <a:pt x="936" y="348"/>
                    <a:pt x="936" y="348"/>
                  </a:cubicBezTo>
                  <a:cubicBezTo>
                    <a:pt x="943" y="344"/>
                    <a:pt x="943" y="344"/>
                    <a:pt x="943" y="344"/>
                  </a:cubicBezTo>
                  <a:cubicBezTo>
                    <a:pt x="932" y="338"/>
                    <a:pt x="932" y="338"/>
                    <a:pt x="932" y="338"/>
                  </a:cubicBezTo>
                  <a:cubicBezTo>
                    <a:pt x="937" y="335"/>
                    <a:pt x="937" y="335"/>
                    <a:pt x="937" y="335"/>
                  </a:cubicBezTo>
                  <a:cubicBezTo>
                    <a:pt x="950" y="330"/>
                    <a:pt x="950" y="330"/>
                    <a:pt x="950" y="330"/>
                  </a:cubicBezTo>
                  <a:cubicBezTo>
                    <a:pt x="953" y="321"/>
                    <a:pt x="953" y="321"/>
                    <a:pt x="953" y="321"/>
                  </a:cubicBezTo>
                  <a:cubicBezTo>
                    <a:pt x="953" y="16"/>
                    <a:pt x="953" y="16"/>
                    <a:pt x="953" y="16"/>
                  </a:cubicBezTo>
                  <a:cubicBezTo>
                    <a:pt x="935" y="22"/>
                    <a:pt x="935" y="22"/>
                    <a:pt x="935" y="22"/>
                  </a:cubicBezTo>
                  <a:cubicBezTo>
                    <a:pt x="926" y="28"/>
                    <a:pt x="926" y="28"/>
                    <a:pt x="926" y="28"/>
                  </a:cubicBezTo>
                  <a:cubicBezTo>
                    <a:pt x="918" y="31"/>
                    <a:pt x="918" y="31"/>
                    <a:pt x="918" y="31"/>
                  </a:cubicBezTo>
                  <a:cubicBezTo>
                    <a:pt x="910" y="22"/>
                    <a:pt x="910" y="22"/>
                    <a:pt x="910" y="22"/>
                  </a:cubicBezTo>
                  <a:cubicBezTo>
                    <a:pt x="896" y="8"/>
                    <a:pt x="896" y="8"/>
                    <a:pt x="896" y="8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872" y="3"/>
                    <a:pt x="872" y="3"/>
                    <a:pt x="872" y="3"/>
                  </a:cubicBezTo>
                  <a:cubicBezTo>
                    <a:pt x="863" y="8"/>
                    <a:pt x="863" y="8"/>
                    <a:pt x="863" y="8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44" y="1"/>
                    <a:pt x="844" y="1"/>
                    <a:pt x="844" y="1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28" y="16"/>
                    <a:pt x="828" y="16"/>
                    <a:pt x="828" y="16"/>
                  </a:cubicBezTo>
                  <a:cubicBezTo>
                    <a:pt x="828" y="26"/>
                    <a:pt x="828" y="26"/>
                    <a:pt x="828" y="26"/>
                  </a:cubicBezTo>
                  <a:cubicBezTo>
                    <a:pt x="827" y="37"/>
                    <a:pt x="827" y="37"/>
                    <a:pt x="827" y="37"/>
                  </a:cubicBezTo>
                  <a:cubicBezTo>
                    <a:pt x="822" y="39"/>
                    <a:pt x="822" y="39"/>
                    <a:pt x="822" y="39"/>
                  </a:cubicBezTo>
                  <a:cubicBezTo>
                    <a:pt x="816" y="34"/>
                    <a:pt x="816" y="34"/>
                    <a:pt x="816" y="34"/>
                  </a:cubicBezTo>
                  <a:cubicBezTo>
                    <a:pt x="808" y="21"/>
                    <a:pt x="808" y="21"/>
                    <a:pt x="808" y="21"/>
                  </a:cubicBezTo>
                  <a:cubicBezTo>
                    <a:pt x="797" y="16"/>
                    <a:pt x="797" y="16"/>
                    <a:pt x="797" y="16"/>
                  </a:cubicBezTo>
                  <a:cubicBezTo>
                    <a:pt x="782" y="23"/>
                    <a:pt x="782" y="23"/>
                    <a:pt x="782" y="23"/>
                  </a:cubicBezTo>
                  <a:cubicBezTo>
                    <a:pt x="770" y="26"/>
                    <a:pt x="770" y="26"/>
                    <a:pt x="770" y="26"/>
                  </a:cubicBezTo>
                  <a:cubicBezTo>
                    <a:pt x="775" y="36"/>
                    <a:pt x="775" y="36"/>
                    <a:pt x="775" y="36"/>
                  </a:cubicBezTo>
                  <a:cubicBezTo>
                    <a:pt x="768" y="40"/>
                    <a:pt x="768" y="40"/>
                    <a:pt x="768" y="40"/>
                  </a:cubicBezTo>
                  <a:cubicBezTo>
                    <a:pt x="758" y="41"/>
                    <a:pt x="758" y="41"/>
                    <a:pt x="758" y="41"/>
                  </a:cubicBezTo>
                  <a:cubicBezTo>
                    <a:pt x="745" y="41"/>
                    <a:pt x="745" y="41"/>
                    <a:pt x="745" y="41"/>
                  </a:cubicBezTo>
                  <a:cubicBezTo>
                    <a:pt x="734" y="56"/>
                    <a:pt x="734" y="56"/>
                    <a:pt x="734" y="56"/>
                  </a:cubicBezTo>
                  <a:cubicBezTo>
                    <a:pt x="732" y="71"/>
                    <a:pt x="732" y="71"/>
                    <a:pt x="732" y="71"/>
                  </a:cubicBezTo>
                  <a:cubicBezTo>
                    <a:pt x="726" y="75"/>
                    <a:pt x="726" y="75"/>
                    <a:pt x="726" y="75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698" y="97"/>
                    <a:pt x="698" y="97"/>
                    <a:pt x="698" y="97"/>
                  </a:cubicBezTo>
                  <a:cubicBezTo>
                    <a:pt x="679" y="98"/>
                    <a:pt x="679" y="98"/>
                    <a:pt x="679" y="98"/>
                  </a:cubicBezTo>
                  <a:cubicBezTo>
                    <a:pt x="679" y="98"/>
                    <a:pt x="666" y="97"/>
                    <a:pt x="664" y="98"/>
                  </a:cubicBezTo>
                  <a:cubicBezTo>
                    <a:pt x="662" y="99"/>
                    <a:pt x="656" y="90"/>
                    <a:pt x="658" y="85"/>
                  </a:cubicBezTo>
                  <a:cubicBezTo>
                    <a:pt x="660" y="81"/>
                    <a:pt x="659" y="66"/>
                    <a:pt x="659" y="66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16" y="54"/>
                    <a:pt x="616" y="54"/>
                    <a:pt x="616" y="54"/>
                  </a:cubicBezTo>
                  <a:cubicBezTo>
                    <a:pt x="605" y="50"/>
                    <a:pt x="605" y="50"/>
                    <a:pt x="605" y="50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72" y="56"/>
                    <a:pt x="572" y="56"/>
                    <a:pt x="572" y="56"/>
                  </a:cubicBezTo>
                  <a:cubicBezTo>
                    <a:pt x="551" y="53"/>
                    <a:pt x="551" y="53"/>
                    <a:pt x="551" y="53"/>
                  </a:cubicBezTo>
                  <a:cubicBezTo>
                    <a:pt x="534" y="48"/>
                    <a:pt x="534" y="48"/>
                    <a:pt x="534" y="48"/>
                  </a:cubicBezTo>
                  <a:cubicBezTo>
                    <a:pt x="512" y="36"/>
                    <a:pt x="512" y="36"/>
                    <a:pt x="512" y="36"/>
                  </a:cubicBezTo>
                  <a:cubicBezTo>
                    <a:pt x="508" y="28"/>
                    <a:pt x="508" y="28"/>
                    <a:pt x="508" y="28"/>
                  </a:cubicBezTo>
                  <a:cubicBezTo>
                    <a:pt x="493" y="28"/>
                    <a:pt x="493" y="28"/>
                    <a:pt x="493" y="28"/>
                  </a:cubicBezTo>
                  <a:cubicBezTo>
                    <a:pt x="491" y="21"/>
                    <a:pt x="491" y="21"/>
                    <a:pt x="491" y="21"/>
                  </a:cubicBezTo>
                  <a:cubicBezTo>
                    <a:pt x="476" y="14"/>
                    <a:pt x="476" y="14"/>
                    <a:pt x="476" y="14"/>
                  </a:cubicBezTo>
                  <a:cubicBezTo>
                    <a:pt x="466" y="20"/>
                    <a:pt x="466" y="20"/>
                    <a:pt x="466" y="20"/>
                  </a:cubicBezTo>
                  <a:cubicBezTo>
                    <a:pt x="449" y="28"/>
                    <a:pt x="449" y="28"/>
                    <a:pt x="449" y="28"/>
                  </a:cubicBezTo>
                  <a:cubicBezTo>
                    <a:pt x="447" y="37"/>
                    <a:pt x="447" y="37"/>
                    <a:pt x="447" y="37"/>
                  </a:cubicBezTo>
                  <a:cubicBezTo>
                    <a:pt x="431" y="32"/>
                    <a:pt x="431" y="32"/>
                    <a:pt x="431" y="32"/>
                  </a:cubicBezTo>
                  <a:cubicBezTo>
                    <a:pt x="415" y="33"/>
                    <a:pt x="415" y="33"/>
                    <a:pt x="415" y="33"/>
                  </a:cubicBezTo>
                  <a:cubicBezTo>
                    <a:pt x="411" y="27"/>
                    <a:pt x="411" y="27"/>
                    <a:pt x="411" y="27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394" y="28"/>
                    <a:pt x="394" y="28"/>
                    <a:pt x="394" y="28"/>
                  </a:cubicBezTo>
                  <a:cubicBezTo>
                    <a:pt x="387" y="38"/>
                    <a:pt x="387" y="38"/>
                    <a:pt x="387" y="38"/>
                  </a:cubicBezTo>
                  <a:cubicBezTo>
                    <a:pt x="372" y="40"/>
                    <a:pt x="372" y="40"/>
                    <a:pt x="372" y="40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48" y="55"/>
                    <a:pt x="348" y="55"/>
                    <a:pt x="348" y="55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13" y="53"/>
                    <a:pt x="313" y="53"/>
                    <a:pt x="313" y="53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07" y="64"/>
                    <a:pt x="307" y="64"/>
                    <a:pt x="307" y="64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4" y="49"/>
                    <a:pt x="234" y="49"/>
                    <a:pt x="234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2" y="56"/>
                    <a:pt x="222" y="56"/>
                    <a:pt x="222" y="56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77" y="61"/>
                    <a:pt x="177" y="61"/>
                    <a:pt x="177" y="61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49" y="55"/>
                    <a:pt x="149" y="55"/>
                    <a:pt x="149" y="5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9" y="147"/>
                    <a:pt x="189" y="147"/>
                    <a:pt x="189" y="14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26" y="186"/>
                    <a:pt x="226" y="186"/>
                    <a:pt x="226" y="186"/>
                  </a:cubicBezTo>
                  <a:cubicBezTo>
                    <a:pt x="253" y="181"/>
                    <a:pt x="253" y="181"/>
                    <a:pt x="253" y="181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85" y="193"/>
                    <a:pt x="285" y="193"/>
                    <a:pt x="285" y="193"/>
                  </a:cubicBezTo>
                  <a:cubicBezTo>
                    <a:pt x="299" y="215"/>
                    <a:pt x="299" y="215"/>
                    <a:pt x="299" y="215"/>
                  </a:cubicBezTo>
                  <a:cubicBezTo>
                    <a:pt x="310" y="241"/>
                    <a:pt x="310" y="241"/>
                    <a:pt x="310" y="241"/>
                  </a:cubicBezTo>
                  <a:cubicBezTo>
                    <a:pt x="319" y="253"/>
                    <a:pt x="319" y="253"/>
                    <a:pt x="319" y="253"/>
                  </a:cubicBezTo>
                  <a:cubicBezTo>
                    <a:pt x="328" y="260"/>
                    <a:pt x="328" y="260"/>
                    <a:pt x="328" y="260"/>
                  </a:cubicBezTo>
                  <a:cubicBezTo>
                    <a:pt x="344" y="287"/>
                    <a:pt x="344" y="287"/>
                    <a:pt x="344" y="287"/>
                  </a:cubicBezTo>
                  <a:cubicBezTo>
                    <a:pt x="346" y="293"/>
                    <a:pt x="346" y="293"/>
                    <a:pt x="346" y="293"/>
                  </a:cubicBezTo>
                  <a:cubicBezTo>
                    <a:pt x="349" y="308"/>
                    <a:pt x="349" y="308"/>
                    <a:pt x="349" y="308"/>
                  </a:cubicBezTo>
                  <a:cubicBezTo>
                    <a:pt x="363" y="315"/>
                    <a:pt x="363" y="315"/>
                    <a:pt x="363" y="315"/>
                  </a:cubicBezTo>
                  <a:cubicBezTo>
                    <a:pt x="381" y="331"/>
                    <a:pt x="381" y="331"/>
                    <a:pt x="381" y="331"/>
                  </a:cubicBezTo>
                  <a:cubicBezTo>
                    <a:pt x="385" y="342"/>
                    <a:pt x="385" y="342"/>
                    <a:pt x="385" y="342"/>
                  </a:cubicBezTo>
                  <a:cubicBezTo>
                    <a:pt x="391" y="367"/>
                    <a:pt x="391" y="367"/>
                    <a:pt x="391" y="367"/>
                  </a:cubicBezTo>
                  <a:cubicBezTo>
                    <a:pt x="391" y="402"/>
                    <a:pt x="391" y="402"/>
                    <a:pt x="391" y="402"/>
                  </a:cubicBezTo>
                  <a:cubicBezTo>
                    <a:pt x="381" y="415"/>
                    <a:pt x="381" y="415"/>
                    <a:pt x="381" y="415"/>
                  </a:cubicBezTo>
                  <a:cubicBezTo>
                    <a:pt x="374" y="427"/>
                    <a:pt x="374" y="427"/>
                    <a:pt x="374" y="427"/>
                  </a:cubicBezTo>
                  <a:cubicBezTo>
                    <a:pt x="377" y="438"/>
                    <a:pt x="377" y="438"/>
                    <a:pt x="377" y="438"/>
                  </a:cubicBezTo>
                  <a:cubicBezTo>
                    <a:pt x="375" y="450"/>
                    <a:pt x="375" y="450"/>
                    <a:pt x="375" y="450"/>
                  </a:cubicBezTo>
                  <a:cubicBezTo>
                    <a:pt x="387" y="453"/>
                    <a:pt x="387" y="453"/>
                    <a:pt x="387" y="453"/>
                  </a:cubicBezTo>
                  <a:lnTo>
                    <a:pt x="394" y="455"/>
                  </a:lnTo>
                  <a:close/>
                  <a:moveTo>
                    <a:pt x="906" y="234"/>
                  </a:moveTo>
                  <a:cubicBezTo>
                    <a:pt x="907" y="238"/>
                    <a:pt x="896" y="230"/>
                    <a:pt x="894" y="226"/>
                  </a:cubicBezTo>
                  <a:cubicBezTo>
                    <a:pt x="894" y="226"/>
                    <a:pt x="904" y="229"/>
                    <a:pt x="906" y="234"/>
                  </a:cubicBezTo>
                  <a:close/>
                  <a:moveTo>
                    <a:pt x="787" y="296"/>
                  </a:moveTo>
                  <a:cubicBezTo>
                    <a:pt x="783" y="304"/>
                    <a:pt x="783" y="304"/>
                    <a:pt x="783" y="304"/>
                  </a:cubicBezTo>
                  <a:cubicBezTo>
                    <a:pt x="775" y="304"/>
                    <a:pt x="775" y="304"/>
                    <a:pt x="775" y="304"/>
                  </a:cubicBezTo>
                  <a:cubicBezTo>
                    <a:pt x="773" y="308"/>
                    <a:pt x="773" y="308"/>
                    <a:pt x="773" y="308"/>
                  </a:cubicBezTo>
                  <a:cubicBezTo>
                    <a:pt x="764" y="308"/>
                    <a:pt x="764" y="308"/>
                    <a:pt x="764" y="308"/>
                  </a:cubicBezTo>
                  <a:cubicBezTo>
                    <a:pt x="764" y="308"/>
                    <a:pt x="771" y="295"/>
                    <a:pt x="787" y="296"/>
                  </a:cubicBezTo>
                  <a:close/>
                  <a:moveTo>
                    <a:pt x="770" y="413"/>
                  </a:moveTo>
                  <a:cubicBezTo>
                    <a:pt x="771" y="416"/>
                    <a:pt x="761" y="409"/>
                    <a:pt x="761" y="409"/>
                  </a:cubicBezTo>
                  <a:cubicBezTo>
                    <a:pt x="761" y="409"/>
                    <a:pt x="768" y="409"/>
                    <a:pt x="770" y="413"/>
                  </a:cubicBezTo>
                  <a:close/>
                  <a:moveTo>
                    <a:pt x="753" y="343"/>
                  </a:moveTo>
                  <a:cubicBezTo>
                    <a:pt x="756" y="345"/>
                    <a:pt x="754" y="355"/>
                    <a:pt x="754" y="355"/>
                  </a:cubicBezTo>
                  <a:cubicBezTo>
                    <a:pt x="751" y="361"/>
                    <a:pt x="751" y="361"/>
                    <a:pt x="751" y="361"/>
                  </a:cubicBezTo>
                  <a:cubicBezTo>
                    <a:pt x="746" y="359"/>
                    <a:pt x="746" y="359"/>
                    <a:pt x="746" y="359"/>
                  </a:cubicBezTo>
                  <a:cubicBezTo>
                    <a:pt x="744" y="351"/>
                    <a:pt x="750" y="342"/>
                    <a:pt x="753" y="343"/>
                  </a:cubicBezTo>
                  <a:close/>
                  <a:moveTo>
                    <a:pt x="723" y="404"/>
                  </a:moveTo>
                  <a:cubicBezTo>
                    <a:pt x="724" y="410"/>
                    <a:pt x="724" y="410"/>
                    <a:pt x="724" y="410"/>
                  </a:cubicBezTo>
                  <a:cubicBezTo>
                    <a:pt x="712" y="404"/>
                    <a:pt x="712" y="404"/>
                    <a:pt x="712" y="404"/>
                  </a:cubicBezTo>
                  <a:cubicBezTo>
                    <a:pt x="717" y="403"/>
                    <a:pt x="723" y="404"/>
                    <a:pt x="723" y="404"/>
                  </a:cubicBezTo>
                  <a:close/>
                  <a:moveTo>
                    <a:pt x="711" y="314"/>
                  </a:moveTo>
                  <a:cubicBezTo>
                    <a:pt x="712" y="317"/>
                    <a:pt x="707" y="321"/>
                    <a:pt x="707" y="321"/>
                  </a:cubicBezTo>
                  <a:cubicBezTo>
                    <a:pt x="707" y="321"/>
                    <a:pt x="702" y="321"/>
                    <a:pt x="700" y="317"/>
                  </a:cubicBezTo>
                  <a:cubicBezTo>
                    <a:pt x="699" y="313"/>
                    <a:pt x="710" y="311"/>
                    <a:pt x="711" y="314"/>
                  </a:cubicBezTo>
                  <a:close/>
                  <a:moveTo>
                    <a:pt x="690" y="381"/>
                  </a:moveTo>
                  <a:cubicBezTo>
                    <a:pt x="693" y="384"/>
                    <a:pt x="690" y="386"/>
                    <a:pt x="688" y="385"/>
                  </a:cubicBezTo>
                  <a:cubicBezTo>
                    <a:pt x="686" y="384"/>
                    <a:pt x="690" y="381"/>
                    <a:pt x="690" y="381"/>
                  </a:cubicBezTo>
                  <a:close/>
                  <a:moveTo>
                    <a:pt x="562" y="174"/>
                  </a:moveTo>
                  <a:cubicBezTo>
                    <a:pt x="570" y="173"/>
                    <a:pt x="570" y="173"/>
                    <a:pt x="570" y="173"/>
                  </a:cubicBezTo>
                  <a:cubicBezTo>
                    <a:pt x="557" y="186"/>
                    <a:pt x="557" y="186"/>
                    <a:pt x="557" y="186"/>
                  </a:cubicBezTo>
                  <a:lnTo>
                    <a:pt x="562" y="174"/>
                  </a:lnTo>
                  <a:close/>
                  <a:moveTo>
                    <a:pt x="364" y="313"/>
                  </a:moveTo>
                  <a:cubicBezTo>
                    <a:pt x="364" y="313"/>
                    <a:pt x="362" y="312"/>
                    <a:pt x="360" y="308"/>
                  </a:cubicBezTo>
                  <a:cubicBezTo>
                    <a:pt x="359" y="304"/>
                    <a:pt x="365" y="299"/>
                    <a:pt x="369" y="301"/>
                  </a:cubicBezTo>
                  <a:cubicBezTo>
                    <a:pt x="373" y="303"/>
                    <a:pt x="364" y="313"/>
                    <a:pt x="364" y="31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2" name="Freeform 714">
              <a:extLst>
                <a:ext uri="{FF2B5EF4-FFF2-40B4-BE49-F238E27FC236}">
                  <a16:creationId xmlns:a16="http://schemas.microsoft.com/office/drawing/2014/main" id="{454F9CC0-AA7F-49BD-A2B2-F7AB4B878AA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553475" y="4845478"/>
              <a:ext cx="124396" cy="178618"/>
            </a:xfrm>
            <a:custGeom>
              <a:avLst/>
              <a:gdLst>
                <a:gd name="T0" fmla="*/ 216 w 237"/>
                <a:gd name="T1" fmla="*/ 17 h 339"/>
                <a:gd name="T2" fmla="*/ 220 w 237"/>
                <a:gd name="T3" fmla="*/ 27 h 339"/>
                <a:gd name="T4" fmla="*/ 206 w 237"/>
                <a:gd name="T5" fmla="*/ 34 h 339"/>
                <a:gd name="T6" fmla="*/ 185 w 237"/>
                <a:gd name="T7" fmla="*/ 45 h 339"/>
                <a:gd name="T8" fmla="*/ 173 w 237"/>
                <a:gd name="T9" fmla="*/ 48 h 339"/>
                <a:gd name="T10" fmla="*/ 169 w 237"/>
                <a:gd name="T11" fmla="*/ 38 h 339"/>
                <a:gd name="T12" fmla="*/ 151 w 237"/>
                <a:gd name="T13" fmla="*/ 49 h 339"/>
                <a:gd name="T14" fmla="*/ 140 w 237"/>
                <a:gd name="T15" fmla="*/ 58 h 339"/>
                <a:gd name="T16" fmla="*/ 119 w 237"/>
                <a:gd name="T17" fmla="*/ 60 h 339"/>
                <a:gd name="T18" fmla="*/ 107 w 237"/>
                <a:gd name="T19" fmla="*/ 72 h 339"/>
                <a:gd name="T20" fmla="*/ 86 w 237"/>
                <a:gd name="T21" fmla="*/ 87 h 339"/>
                <a:gd name="T22" fmla="*/ 52 w 237"/>
                <a:gd name="T23" fmla="*/ 112 h 339"/>
                <a:gd name="T24" fmla="*/ 32 w 237"/>
                <a:gd name="T25" fmla="*/ 111 h 339"/>
                <a:gd name="T26" fmla="*/ 10 w 237"/>
                <a:gd name="T27" fmla="*/ 118 h 339"/>
                <a:gd name="T28" fmla="*/ 22 w 237"/>
                <a:gd name="T29" fmla="*/ 145 h 339"/>
                <a:gd name="T30" fmla="*/ 51 w 237"/>
                <a:gd name="T31" fmla="*/ 157 h 339"/>
                <a:gd name="T32" fmla="*/ 67 w 237"/>
                <a:gd name="T33" fmla="*/ 185 h 339"/>
                <a:gd name="T34" fmla="*/ 77 w 237"/>
                <a:gd name="T35" fmla="*/ 209 h 339"/>
                <a:gd name="T36" fmla="*/ 63 w 237"/>
                <a:gd name="T37" fmla="*/ 244 h 339"/>
                <a:gd name="T38" fmla="*/ 70 w 237"/>
                <a:gd name="T39" fmla="*/ 263 h 339"/>
                <a:gd name="T40" fmla="*/ 80 w 237"/>
                <a:gd name="T41" fmla="*/ 285 h 339"/>
                <a:gd name="T42" fmla="*/ 97 w 237"/>
                <a:gd name="T43" fmla="*/ 300 h 339"/>
                <a:gd name="T44" fmla="*/ 106 w 237"/>
                <a:gd name="T45" fmla="*/ 320 h 339"/>
                <a:gd name="T46" fmla="*/ 115 w 237"/>
                <a:gd name="T47" fmla="*/ 334 h 339"/>
                <a:gd name="T48" fmla="*/ 138 w 237"/>
                <a:gd name="T49" fmla="*/ 336 h 339"/>
                <a:gd name="T50" fmla="*/ 162 w 237"/>
                <a:gd name="T51" fmla="*/ 335 h 339"/>
                <a:gd name="T52" fmla="*/ 185 w 237"/>
                <a:gd name="T53" fmla="*/ 339 h 339"/>
                <a:gd name="T54" fmla="*/ 212 w 237"/>
                <a:gd name="T55" fmla="*/ 325 h 339"/>
                <a:gd name="T56" fmla="*/ 234 w 237"/>
                <a:gd name="T57" fmla="*/ 330 h 339"/>
                <a:gd name="T58" fmla="*/ 237 w 237"/>
                <a:gd name="T59" fmla="*/ 0 h 339"/>
                <a:gd name="T60" fmla="*/ 221 w 237"/>
                <a:gd name="T61" fmla="*/ 14 h 339"/>
                <a:gd name="T62" fmla="*/ 24 w 237"/>
                <a:gd name="T63" fmla="*/ 12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339">
                  <a:moveTo>
                    <a:pt x="221" y="14"/>
                  </a:moveTo>
                  <a:cubicBezTo>
                    <a:pt x="216" y="17"/>
                    <a:pt x="216" y="17"/>
                    <a:pt x="216" y="17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27"/>
                    <a:pt x="212" y="28"/>
                    <a:pt x="211" y="28"/>
                  </a:cubicBezTo>
                  <a:cubicBezTo>
                    <a:pt x="210" y="29"/>
                    <a:pt x="206" y="34"/>
                    <a:pt x="206" y="34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31"/>
                    <a:pt x="187" y="44"/>
                    <a:pt x="185" y="45"/>
                  </a:cubicBezTo>
                  <a:cubicBezTo>
                    <a:pt x="184" y="45"/>
                    <a:pt x="181" y="42"/>
                    <a:pt x="181" y="42"/>
                  </a:cubicBezTo>
                  <a:cubicBezTo>
                    <a:pt x="181" y="42"/>
                    <a:pt x="174" y="49"/>
                    <a:pt x="173" y="48"/>
                  </a:cubicBezTo>
                  <a:cubicBezTo>
                    <a:pt x="171" y="47"/>
                    <a:pt x="171" y="42"/>
                    <a:pt x="171" y="42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0"/>
                    <a:pt x="119" y="65"/>
                    <a:pt x="118" y="66"/>
                  </a:cubicBezTo>
                  <a:cubicBezTo>
                    <a:pt x="117" y="68"/>
                    <a:pt x="107" y="72"/>
                    <a:pt x="107" y="72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0" y="118"/>
                    <a:pt x="0" y="134"/>
                    <a:pt x="6" y="137"/>
                  </a:cubicBezTo>
                  <a:cubicBezTo>
                    <a:pt x="12" y="140"/>
                    <a:pt x="21" y="146"/>
                    <a:pt x="22" y="145"/>
                  </a:cubicBezTo>
                  <a:cubicBezTo>
                    <a:pt x="23" y="145"/>
                    <a:pt x="43" y="149"/>
                    <a:pt x="43" y="149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63" y="244"/>
                    <a:pt x="63" y="244"/>
                    <a:pt x="63" y="244"/>
                  </a:cubicBezTo>
                  <a:cubicBezTo>
                    <a:pt x="57" y="257"/>
                    <a:pt x="57" y="257"/>
                    <a:pt x="57" y="257"/>
                  </a:cubicBezTo>
                  <a:cubicBezTo>
                    <a:pt x="70" y="263"/>
                    <a:pt x="70" y="263"/>
                    <a:pt x="70" y="263"/>
                  </a:cubicBezTo>
                  <a:cubicBezTo>
                    <a:pt x="76" y="275"/>
                    <a:pt x="76" y="275"/>
                    <a:pt x="76" y="275"/>
                  </a:cubicBezTo>
                  <a:cubicBezTo>
                    <a:pt x="80" y="285"/>
                    <a:pt x="80" y="285"/>
                    <a:pt x="80" y="285"/>
                  </a:cubicBezTo>
                  <a:cubicBezTo>
                    <a:pt x="80" y="285"/>
                    <a:pt x="87" y="296"/>
                    <a:pt x="88" y="295"/>
                  </a:cubicBezTo>
                  <a:cubicBezTo>
                    <a:pt x="89" y="295"/>
                    <a:pt x="97" y="300"/>
                    <a:pt x="97" y="300"/>
                  </a:cubicBezTo>
                  <a:cubicBezTo>
                    <a:pt x="107" y="313"/>
                    <a:pt x="107" y="313"/>
                    <a:pt x="107" y="313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6" y="320"/>
                    <a:pt x="98" y="326"/>
                    <a:pt x="99" y="327"/>
                  </a:cubicBezTo>
                  <a:cubicBezTo>
                    <a:pt x="101" y="328"/>
                    <a:pt x="115" y="334"/>
                    <a:pt x="115" y="334"/>
                  </a:cubicBezTo>
                  <a:cubicBezTo>
                    <a:pt x="127" y="334"/>
                    <a:pt x="127" y="334"/>
                    <a:pt x="127" y="334"/>
                  </a:cubicBezTo>
                  <a:cubicBezTo>
                    <a:pt x="138" y="336"/>
                    <a:pt x="138" y="336"/>
                    <a:pt x="138" y="336"/>
                  </a:cubicBezTo>
                  <a:cubicBezTo>
                    <a:pt x="151" y="339"/>
                    <a:pt x="151" y="339"/>
                    <a:pt x="151" y="339"/>
                  </a:cubicBezTo>
                  <a:cubicBezTo>
                    <a:pt x="162" y="335"/>
                    <a:pt x="162" y="335"/>
                    <a:pt x="162" y="335"/>
                  </a:cubicBezTo>
                  <a:cubicBezTo>
                    <a:pt x="175" y="336"/>
                    <a:pt x="175" y="336"/>
                    <a:pt x="175" y="336"/>
                  </a:cubicBezTo>
                  <a:cubicBezTo>
                    <a:pt x="185" y="339"/>
                    <a:pt x="185" y="339"/>
                    <a:pt x="185" y="339"/>
                  </a:cubicBezTo>
                  <a:cubicBezTo>
                    <a:pt x="201" y="332"/>
                    <a:pt x="201" y="332"/>
                    <a:pt x="201" y="332"/>
                  </a:cubicBezTo>
                  <a:cubicBezTo>
                    <a:pt x="212" y="325"/>
                    <a:pt x="212" y="325"/>
                    <a:pt x="212" y="325"/>
                  </a:cubicBezTo>
                  <a:cubicBezTo>
                    <a:pt x="223" y="325"/>
                    <a:pt x="223" y="325"/>
                    <a:pt x="223" y="325"/>
                  </a:cubicBezTo>
                  <a:cubicBezTo>
                    <a:pt x="234" y="330"/>
                    <a:pt x="234" y="330"/>
                    <a:pt x="234" y="330"/>
                  </a:cubicBezTo>
                  <a:cubicBezTo>
                    <a:pt x="237" y="332"/>
                    <a:pt x="237" y="332"/>
                    <a:pt x="237" y="332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4" y="9"/>
                    <a:pt x="234" y="9"/>
                    <a:pt x="234" y="9"/>
                  </a:cubicBezTo>
                  <a:lnTo>
                    <a:pt x="221" y="14"/>
                  </a:lnTo>
                  <a:close/>
                  <a:moveTo>
                    <a:pt x="24" y="135"/>
                  </a:moveTo>
                  <a:cubicBezTo>
                    <a:pt x="18" y="134"/>
                    <a:pt x="24" y="120"/>
                    <a:pt x="24" y="120"/>
                  </a:cubicBezTo>
                  <a:cubicBezTo>
                    <a:pt x="29" y="123"/>
                    <a:pt x="30" y="137"/>
                    <a:pt x="24" y="135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3" name="Freeform 715">
              <a:extLst>
                <a:ext uri="{FF2B5EF4-FFF2-40B4-BE49-F238E27FC236}">
                  <a16:creationId xmlns:a16="http://schemas.microsoft.com/office/drawing/2014/main" id="{0B5EA6E1-F580-4EC6-AC9F-65000B029CD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10161" y="1907870"/>
              <a:ext cx="19138" cy="7975"/>
            </a:xfrm>
            <a:custGeom>
              <a:avLst/>
              <a:gdLst>
                <a:gd name="T0" fmla="*/ 15 w 37"/>
                <a:gd name="T1" fmla="*/ 12 h 13"/>
                <a:gd name="T2" fmla="*/ 31 w 37"/>
                <a:gd name="T3" fmla="*/ 11 h 13"/>
                <a:gd name="T4" fmla="*/ 33 w 37"/>
                <a:gd name="T5" fmla="*/ 9 h 13"/>
                <a:gd name="T6" fmla="*/ 35 w 37"/>
                <a:gd name="T7" fmla="*/ 11 h 13"/>
                <a:gd name="T8" fmla="*/ 36 w 37"/>
                <a:gd name="T9" fmla="*/ 11 h 13"/>
                <a:gd name="T10" fmla="*/ 37 w 37"/>
                <a:gd name="T11" fmla="*/ 4 h 13"/>
                <a:gd name="T12" fmla="*/ 12 w 37"/>
                <a:gd name="T13" fmla="*/ 0 h 13"/>
                <a:gd name="T14" fmla="*/ 0 w 37"/>
                <a:gd name="T15" fmla="*/ 13 h 13"/>
                <a:gd name="T16" fmla="*/ 6 w 37"/>
                <a:gd name="T17" fmla="*/ 13 h 13"/>
                <a:gd name="T18" fmla="*/ 7 w 37"/>
                <a:gd name="T19" fmla="*/ 8 h 13"/>
                <a:gd name="T20" fmla="*/ 15 w 37"/>
                <a:gd name="T2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3">
                  <a:moveTo>
                    <a:pt x="15" y="12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0"/>
                    <a:pt x="7" y="8"/>
                    <a:pt x="7" y="8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4" name="Freeform 716">
              <a:extLst>
                <a:ext uri="{FF2B5EF4-FFF2-40B4-BE49-F238E27FC236}">
                  <a16:creationId xmlns:a16="http://schemas.microsoft.com/office/drawing/2014/main" id="{7966DF9E-3AD1-41E2-9463-D4B3AEC8DFA7}"/>
                </a:ext>
              </a:extLst>
            </p:cNvPr>
            <p:cNvSpPr>
              <a:spLocks/>
            </p:cNvSpPr>
            <p:nvPr/>
          </p:nvSpPr>
          <p:spPr bwMode="gray">
            <a:xfrm>
              <a:off x="6491372" y="3566455"/>
              <a:ext cx="210517" cy="119610"/>
            </a:xfrm>
            <a:custGeom>
              <a:avLst/>
              <a:gdLst>
                <a:gd name="T0" fmla="*/ 7 w 400"/>
                <a:gd name="T1" fmla="*/ 155 h 226"/>
                <a:gd name="T2" fmla="*/ 12 w 400"/>
                <a:gd name="T3" fmla="*/ 145 h 226"/>
                <a:gd name="T4" fmla="*/ 20 w 400"/>
                <a:gd name="T5" fmla="*/ 139 h 226"/>
                <a:gd name="T6" fmla="*/ 26 w 400"/>
                <a:gd name="T7" fmla="*/ 151 h 226"/>
                <a:gd name="T8" fmla="*/ 45 w 400"/>
                <a:gd name="T9" fmla="*/ 139 h 226"/>
                <a:gd name="T10" fmla="*/ 70 w 400"/>
                <a:gd name="T11" fmla="*/ 145 h 226"/>
                <a:gd name="T12" fmla="*/ 54 w 400"/>
                <a:gd name="T13" fmla="*/ 151 h 226"/>
                <a:gd name="T14" fmla="*/ 54 w 400"/>
                <a:gd name="T15" fmla="*/ 158 h 226"/>
                <a:gd name="T16" fmla="*/ 23 w 400"/>
                <a:gd name="T17" fmla="*/ 172 h 226"/>
                <a:gd name="T18" fmla="*/ 16 w 400"/>
                <a:gd name="T19" fmla="*/ 167 h 226"/>
                <a:gd name="T20" fmla="*/ 2 w 400"/>
                <a:gd name="T21" fmla="*/ 191 h 226"/>
                <a:gd name="T22" fmla="*/ 187 w 400"/>
                <a:gd name="T23" fmla="*/ 219 h 226"/>
                <a:gd name="T24" fmla="*/ 376 w 400"/>
                <a:gd name="T25" fmla="*/ 211 h 226"/>
                <a:gd name="T26" fmla="*/ 361 w 400"/>
                <a:gd name="T27" fmla="*/ 158 h 226"/>
                <a:gd name="T28" fmla="*/ 373 w 400"/>
                <a:gd name="T29" fmla="*/ 124 h 226"/>
                <a:gd name="T30" fmla="*/ 390 w 400"/>
                <a:gd name="T31" fmla="*/ 97 h 226"/>
                <a:gd name="T32" fmla="*/ 352 w 400"/>
                <a:gd name="T33" fmla="*/ 63 h 226"/>
                <a:gd name="T34" fmla="*/ 316 w 400"/>
                <a:gd name="T35" fmla="*/ 58 h 226"/>
                <a:gd name="T36" fmla="*/ 283 w 400"/>
                <a:gd name="T37" fmla="*/ 65 h 226"/>
                <a:gd name="T38" fmla="*/ 280 w 400"/>
                <a:gd name="T39" fmla="*/ 54 h 226"/>
                <a:gd name="T40" fmla="*/ 245 w 400"/>
                <a:gd name="T41" fmla="*/ 45 h 226"/>
                <a:gd name="T42" fmla="*/ 225 w 400"/>
                <a:gd name="T43" fmla="*/ 32 h 226"/>
                <a:gd name="T44" fmla="*/ 204 w 400"/>
                <a:gd name="T45" fmla="*/ 33 h 226"/>
                <a:gd name="T46" fmla="*/ 188 w 400"/>
                <a:gd name="T47" fmla="*/ 16 h 226"/>
                <a:gd name="T48" fmla="*/ 182 w 400"/>
                <a:gd name="T49" fmla="*/ 33 h 226"/>
                <a:gd name="T50" fmla="*/ 171 w 400"/>
                <a:gd name="T51" fmla="*/ 32 h 226"/>
                <a:gd name="T52" fmla="*/ 178 w 400"/>
                <a:gd name="T53" fmla="*/ 87 h 226"/>
                <a:gd name="T54" fmla="*/ 155 w 400"/>
                <a:gd name="T55" fmla="*/ 99 h 226"/>
                <a:gd name="T56" fmla="*/ 130 w 400"/>
                <a:gd name="T57" fmla="*/ 95 h 226"/>
                <a:gd name="T58" fmla="*/ 117 w 400"/>
                <a:gd name="T59" fmla="*/ 90 h 226"/>
                <a:gd name="T60" fmla="*/ 88 w 400"/>
                <a:gd name="T61" fmla="*/ 90 h 226"/>
                <a:gd name="T62" fmla="*/ 134 w 400"/>
                <a:gd name="T63" fmla="*/ 38 h 226"/>
                <a:gd name="T64" fmla="*/ 136 w 400"/>
                <a:gd name="T65" fmla="*/ 24 h 226"/>
                <a:gd name="T66" fmla="*/ 156 w 400"/>
                <a:gd name="T67" fmla="*/ 8 h 226"/>
                <a:gd name="T68" fmla="*/ 150 w 400"/>
                <a:gd name="T69" fmla="*/ 0 h 226"/>
                <a:gd name="T70" fmla="*/ 143 w 400"/>
                <a:gd name="T71" fmla="*/ 3 h 226"/>
                <a:gd name="T72" fmla="*/ 124 w 400"/>
                <a:gd name="T73" fmla="*/ 37 h 226"/>
                <a:gd name="T74" fmla="*/ 86 w 400"/>
                <a:gd name="T75" fmla="*/ 75 h 226"/>
                <a:gd name="T76" fmla="*/ 74 w 400"/>
                <a:gd name="T77" fmla="*/ 84 h 226"/>
                <a:gd name="T78" fmla="*/ 13 w 400"/>
                <a:gd name="T79" fmla="*/ 84 h 226"/>
                <a:gd name="T80" fmla="*/ 7 w 400"/>
                <a:gd name="T81" fmla="*/ 101 h 226"/>
                <a:gd name="T82" fmla="*/ 12 w 400"/>
                <a:gd name="T83" fmla="*/ 116 h 226"/>
                <a:gd name="T84" fmla="*/ 0 w 400"/>
                <a:gd name="T85" fmla="*/ 151 h 226"/>
                <a:gd name="T86" fmla="*/ 7 w 400"/>
                <a:gd name="T87" fmla="*/ 15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226">
                  <a:moveTo>
                    <a:pt x="7" y="155"/>
                  </a:moveTo>
                  <a:cubicBezTo>
                    <a:pt x="12" y="145"/>
                    <a:pt x="12" y="145"/>
                    <a:pt x="12" y="145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1" y="195"/>
                    <a:pt x="143" y="217"/>
                    <a:pt x="187" y="219"/>
                  </a:cubicBezTo>
                  <a:cubicBezTo>
                    <a:pt x="240" y="226"/>
                    <a:pt x="376" y="211"/>
                    <a:pt x="376" y="211"/>
                  </a:cubicBezTo>
                  <a:cubicBezTo>
                    <a:pt x="376" y="211"/>
                    <a:pt x="354" y="183"/>
                    <a:pt x="361" y="158"/>
                  </a:cubicBezTo>
                  <a:cubicBezTo>
                    <a:pt x="364" y="137"/>
                    <a:pt x="373" y="124"/>
                    <a:pt x="373" y="124"/>
                  </a:cubicBezTo>
                  <a:cubicBezTo>
                    <a:pt x="373" y="124"/>
                    <a:pt x="400" y="109"/>
                    <a:pt x="390" y="97"/>
                  </a:cubicBezTo>
                  <a:cubicBezTo>
                    <a:pt x="381" y="88"/>
                    <a:pt x="352" y="63"/>
                    <a:pt x="352" y="63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283" y="65"/>
                    <a:pt x="283" y="65"/>
                    <a:pt x="283" y="65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54"/>
                    <a:pt x="258" y="58"/>
                    <a:pt x="245" y="45"/>
                  </a:cubicBezTo>
                  <a:cubicBezTo>
                    <a:pt x="232" y="36"/>
                    <a:pt x="225" y="32"/>
                    <a:pt x="225" y="32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55" y="99"/>
                    <a:pt x="155" y="99"/>
                    <a:pt x="155" y="99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20" y="91"/>
                    <a:pt x="117" y="90"/>
                  </a:cubicBezTo>
                  <a:cubicBezTo>
                    <a:pt x="113" y="90"/>
                    <a:pt x="88" y="90"/>
                    <a:pt x="88" y="9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7" y="15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5" name="Freeform 717">
              <a:extLst>
                <a:ext uri="{FF2B5EF4-FFF2-40B4-BE49-F238E27FC236}">
                  <a16:creationId xmlns:a16="http://schemas.microsoft.com/office/drawing/2014/main" id="{F49A7E11-0FD3-4005-B3A5-B499BFB36A6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4172" y="4874185"/>
              <a:ext cx="1693701" cy="995151"/>
            </a:xfrm>
            <a:custGeom>
              <a:avLst/>
              <a:gdLst>
                <a:gd name="T0" fmla="*/ 3152 w 3204"/>
                <a:gd name="T1" fmla="*/ 286 h 1884"/>
                <a:gd name="T2" fmla="*/ 3094 w 3204"/>
                <a:gd name="T3" fmla="*/ 281 h 1884"/>
                <a:gd name="T4" fmla="*/ 3064 w 3204"/>
                <a:gd name="T5" fmla="*/ 247 h 1884"/>
                <a:gd name="T6" fmla="*/ 3024 w 3204"/>
                <a:gd name="T7" fmla="*/ 204 h 1884"/>
                <a:gd name="T8" fmla="*/ 3034 w 3204"/>
                <a:gd name="T9" fmla="*/ 132 h 1884"/>
                <a:gd name="T10" fmla="*/ 2973 w 3204"/>
                <a:gd name="T11" fmla="*/ 84 h 1884"/>
                <a:gd name="T12" fmla="*/ 2918 w 3204"/>
                <a:gd name="T13" fmla="*/ 55 h 1884"/>
                <a:gd name="T14" fmla="*/ 2895 w 3204"/>
                <a:gd name="T15" fmla="*/ 37 h 1884"/>
                <a:gd name="T16" fmla="*/ 2848 w 3204"/>
                <a:gd name="T17" fmla="*/ 23 h 1884"/>
                <a:gd name="T18" fmla="*/ 2800 w 3204"/>
                <a:gd name="T19" fmla="*/ 10 h 1884"/>
                <a:gd name="T20" fmla="*/ 2786 w 3204"/>
                <a:gd name="T21" fmla="*/ 51 h 1884"/>
                <a:gd name="T22" fmla="*/ 2732 w 3204"/>
                <a:gd name="T23" fmla="*/ 49 h 1884"/>
                <a:gd name="T24" fmla="*/ 2691 w 3204"/>
                <a:gd name="T25" fmla="*/ 65 h 1884"/>
                <a:gd name="T26" fmla="*/ 2654 w 3204"/>
                <a:gd name="T27" fmla="*/ 79 h 1884"/>
                <a:gd name="T28" fmla="*/ 2539 w 3204"/>
                <a:gd name="T29" fmla="*/ 165 h 1884"/>
                <a:gd name="T30" fmla="*/ 2138 w 3204"/>
                <a:gd name="T31" fmla="*/ 386 h 1884"/>
                <a:gd name="T32" fmla="*/ 1840 w 3204"/>
                <a:gd name="T33" fmla="*/ 344 h 1884"/>
                <a:gd name="T34" fmla="*/ 1626 w 3204"/>
                <a:gd name="T35" fmla="*/ 292 h 1884"/>
                <a:gd name="T36" fmla="*/ 1336 w 3204"/>
                <a:gd name="T37" fmla="*/ 320 h 1884"/>
                <a:gd name="T38" fmla="*/ 995 w 3204"/>
                <a:gd name="T39" fmla="*/ 503 h 1884"/>
                <a:gd name="T40" fmla="*/ 706 w 3204"/>
                <a:gd name="T41" fmla="*/ 684 h 1884"/>
                <a:gd name="T42" fmla="*/ 495 w 3204"/>
                <a:gd name="T43" fmla="*/ 720 h 1884"/>
                <a:gd name="T44" fmla="*/ 546 w 3204"/>
                <a:gd name="T45" fmla="*/ 818 h 1884"/>
                <a:gd name="T46" fmla="*/ 474 w 3204"/>
                <a:gd name="T47" fmla="*/ 857 h 1884"/>
                <a:gd name="T48" fmla="*/ 500 w 3204"/>
                <a:gd name="T49" fmla="*/ 923 h 1884"/>
                <a:gd name="T50" fmla="*/ 321 w 3204"/>
                <a:gd name="T51" fmla="*/ 922 h 1884"/>
                <a:gd name="T52" fmla="*/ 199 w 3204"/>
                <a:gd name="T53" fmla="*/ 974 h 1884"/>
                <a:gd name="T54" fmla="*/ 57 w 3204"/>
                <a:gd name="T55" fmla="*/ 1039 h 1884"/>
                <a:gd name="T56" fmla="*/ 21 w 3204"/>
                <a:gd name="T57" fmla="*/ 1168 h 1884"/>
                <a:gd name="T58" fmla="*/ 134 w 3204"/>
                <a:gd name="T59" fmla="*/ 1254 h 1884"/>
                <a:gd name="T60" fmla="*/ 166 w 3204"/>
                <a:gd name="T61" fmla="*/ 1362 h 1884"/>
                <a:gd name="T62" fmla="*/ 231 w 3204"/>
                <a:gd name="T63" fmla="*/ 1423 h 1884"/>
                <a:gd name="T64" fmla="*/ 133 w 3204"/>
                <a:gd name="T65" fmla="*/ 1437 h 1884"/>
                <a:gd name="T66" fmla="*/ 78 w 3204"/>
                <a:gd name="T67" fmla="*/ 1480 h 1884"/>
                <a:gd name="T68" fmla="*/ 275 w 3204"/>
                <a:gd name="T69" fmla="*/ 1524 h 1884"/>
                <a:gd name="T70" fmla="*/ 333 w 3204"/>
                <a:gd name="T71" fmla="*/ 1630 h 1884"/>
                <a:gd name="T72" fmla="*/ 317 w 3204"/>
                <a:gd name="T73" fmla="*/ 1668 h 1884"/>
                <a:gd name="T74" fmla="*/ 313 w 3204"/>
                <a:gd name="T75" fmla="*/ 1752 h 1884"/>
                <a:gd name="T76" fmla="*/ 454 w 3204"/>
                <a:gd name="T77" fmla="*/ 1770 h 1884"/>
                <a:gd name="T78" fmla="*/ 396 w 3204"/>
                <a:gd name="T79" fmla="*/ 1809 h 1884"/>
                <a:gd name="T80" fmla="*/ 472 w 3204"/>
                <a:gd name="T81" fmla="*/ 1786 h 1884"/>
                <a:gd name="T82" fmla="*/ 502 w 3204"/>
                <a:gd name="T83" fmla="*/ 1784 h 1884"/>
                <a:gd name="T84" fmla="*/ 618 w 3204"/>
                <a:gd name="T85" fmla="*/ 1785 h 1884"/>
                <a:gd name="T86" fmla="*/ 644 w 3204"/>
                <a:gd name="T87" fmla="*/ 1798 h 1884"/>
                <a:gd name="T88" fmla="*/ 700 w 3204"/>
                <a:gd name="T89" fmla="*/ 1801 h 1884"/>
                <a:gd name="T90" fmla="*/ 975 w 3204"/>
                <a:gd name="T91" fmla="*/ 1837 h 1884"/>
                <a:gd name="T92" fmla="*/ 1129 w 3204"/>
                <a:gd name="T93" fmla="*/ 1657 h 1884"/>
                <a:gd name="T94" fmla="*/ 1732 w 3204"/>
                <a:gd name="T95" fmla="*/ 1483 h 1884"/>
                <a:gd name="T96" fmla="*/ 1979 w 3204"/>
                <a:gd name="T97" fmla="*/ 1399 h 1884"/>
                <a:gd name="T98" fmla="*/ 2077 w 3204"/>
                <a:gd name="T99" fmla="*/ 1641 h 1884"/>
                <a:gd name="T100" fmla="*/ 2100 w 3204"/>
                <a:gd name="T101" fmla="*/ 1382 h 1884"/>
                <a:gd name="T102" fmla="*/ 2304 w 3204"/>
                <a:gd name="T103" fmla="*/ 1326 h 1884"/>
                <a:gd name="T104" fmla="*/ 2807 w 3204"/>
                <a:gd name="T105" fmla="*/ 1161 h 1884"/>
                <a:gd name="T106" fmla="*/ 3131 w 3204"/>
                <a:gd name="T107" fmla="*/ 1023 h 1884"/>
                <a:gd name="T108" fmla="*/ 3204 w 3204"/>
                <a:gd name="T109" fmla="*/ 279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04" h="1884">
                  <a:moveTo>
                    <a:pt x="3201" y="277"/>
                  </a:moveTo>
                  <a:cubicBezTo>
                    <a:pt x="3190" y="272"/>
                    <a:pt x="3190" y="272"/>
                    <a:pt x="3190" y="272"/>
                  </a:cubicBezTo>
                  <a:cubicBezTo>
                    <a:pt x="3179" y="272"/>
                    <a:pt x="3179" y="272"/>
                    <a:pt x="3179" y="272"/>
                  </a:cubicBezTo>
                  <a:cubicBezTo>
                    <a:pt x="3168" y="279"/>
                    <a:pt x="3168" y="279"/>
                    <a:pt x="3168" y="279"/>
                  </a:cubicBezTo>
                  <a:cubicBezTo>
                    <a:pt x="3152" y="286"/>
                    <a:pt x="3152" y="286"/>
                    <a:pt x="3152" y="286"/>
                  </a:cubicBezTo>
                  <a:cubicBezTo>
                    <a:pt x="3142" y="283"/>
                    <a:pt x="3142" y="283"/>
                    <a:pt x="3142" y="283"/>
                  </a:cubicBezTo>
                  <a:cubicBezTo>
                    <a:pt x="3129" y="282"/>
                    <a:pt x="3129" y="282"/>
                    <a:pt x="3129" y="282"/>
                  </a:cubicBezTo>
                  <a:cubicBezTo>
                    <a:pt x="3118" y="286"/>
                    <a:pt x="3118" y="286"/>
                    <a:pt x="3118" y="286"/>
                  </a:cubicBezTo>
                  <a:cubicBezTo>
                    <a:pt x="3105" y="283"/>
                    <a:pt x="3105" y="283"/>
                    <a:pt x="3105" y="283"/>
                  </a:cubicBezTo>
                  <a:cubicBezTo>
                    <a:pt x="3094" y="281"/>
                    <a:pt x="3094" y="281"/>
                    <a:pt x="3094" y="281"/>
                  </a:cubicBezTo>
                  <a:cubicBezTo>
                    <a:pt x="3082" y="281"/>
                    <a:pt x="3082" y="281"/>
                    <a:pt x="3082" y="281"/>
                  </a:cubicBezTo>
                  <a:cubicBezTo>
                    <a:pt x="3082" y="281"/>
                    <a:pt x="3068" y="275"/>
                    <a:pt x="3066" y="274"/>
                  </a:cubicBezTo>
                  <a:cubicBezTo>
                    <a:pt x="3065" y="273"/>
                    <a:pt x="3073" y="267"/>
                    <a:pt x="3073" y="267"/>
                  </a:cubicBezTo>
                  <a:cubicBezTo>
                    <a:pt x="3074" y="260"/>
                    <a:pt x="3074" y="260"/>
                    <a:pt x="3074" y="260"/>
                  </a:cubicBezTo>
                  <a:cubicBezTo>
                    <a:pt x="3064" y="247"/>
                    <a:pt x="3064" y="247"/>
                    <a:pt x="3064" y="247"/>
                  </a:cubicBezTo>
                  <a:cubicBezTo>
                    <a:pt x="3064" y="247"/>
                    <a:pt x="3056" y="242"/>
                    <a:pt x="3055" y="242"/>
                  </a:cubicBezTo>
                  <a:cubicBezTo>
                    <a:pt x="3054" y="243"/>
                    <a:pt x="3047" y="232"/>
                    <a:pt x="3047" y="232"/>
                  </a:cubicBezTo>
                  <a:cubicBezTo>
                    <a:pt x="3043" y="222"/>
                    <a:pt x="3043" y="222"/>
                    <a:pt x="3043" y="222"/>
                  </a:cubicBezTo>
                  <a:cubicBezTo>
                    <a:pt x="3037" y="210"/>
                    <a:pt x="3037" y="210"/>
                    <a:pt x="3037" y="210"/>
                  </a:cubicBezTo>
                  <a:cubicBezTo>
                    <a:pt x="3024" y="204"/>
                    <a:pt x="3024" y="204"/>
                    <a:pt x="3024" y="204"/>
                  </a:cubicBezTo>
                  <a:cubicBezTo>
                    <a:pt x="3030" y="191"/>
                    <a:pt x="3030" y="191"/>
                    <a:pt x="3030" y="191"/>
                  </a:cubicBezTo>
                  <a:cubicBezTo>
                    <a:pt x="3038" y="182"/>
                    <a:pt x="3038" y="182"/>
                    <a:pt x="3038" y="182"/>
                  </a:cubicBezTo>
                  <a:cubicBezTo>
                    <a:pt x="3044" y="156"/>
                    <a:pt x="3044" y="156"/>
                    <a:pt x="3044" y="156"/>
                  </a:cubicBezTo>
                  <a:cubicBezTo>
                    <a:pt x="3045" y="140"/>
                    <a:pt x="3045" y="140"/>
                    <a:pt x="3045" y="140"/>
                  </a:cubicBezTo>
                  <a:cubicBezTo>
                    <a:pt x="3034" y="132"/>
                    <a:pt x="3034" y="132"/>
                    <a:pt x="3034" y="132"/>
                  </a:cubicBezTo>
                  <a:cubicBezTo>
                    <a:pt x="3024" y="116"/>
                    <a:pt x="3024" y="116"/>
                    <a:pt x="3024" y="116"/>
                  </a:cubicBezTo>
                  <a:cubicBezTo>
                    <a:pt x="3018" y="104"/>
                    <a:pt x="3018" y="104"/>
                    <a:pt x="3018" y="104"/>
                  </a:cubicBezTo>
                  <a:cubicBezTo>
                    <a:pt x="3010" y="96"/>
                    <a:pt x="3010" y="96"/>
                    <a:pt x="3010" y="96"/>
                  </a:cubicBezTo>
                  <a:cubicBezTo>
                    <a:pt x="3010" y="96"/>
                    <a:pt x="2990" y="92"/>
                    <a:pt x="2989" y="92"/>
                  </a:cubicBezTo>
                  <a:cubicBezTo>
                    <a:pt x="2988" y="93"/>
                    <a:pt x="2979" y="87"/>
                    <a:pt x="2973" y="84"/>
                  </a:cubicBezTo>
                  <a:cubicBezTo>
                    <a:pt x="2967" y="81"/>
                    <a:pt x="2977" y="65"/>
                    <a:pt x="2977" y="65"/>
                  </a:cubicBezTo>
                  <a:cubicBezTo>
                    <a:pt x="2977" y="65"/>
                    <a:pt x="2955" y="53"/>
                    <a:pt x="2948" y="58"/>
                  </a:cubicBezTo>
                  <a:cubicBezTo>
                    <a:pt x="2941" y="63"/>
                    <a:pt x="2931" y="69"/>
                    <a:pt x="2931" y="69"/>
                  </a:cubicBezTo>
                  <a:cubicBezTo>
                    <a:pt x="2924" y="63"/>
                    <a:pt x="2924" y="63"/>
                    <a:pt x="2924" y="63"/>
                  </a:cubicBezTo>
                  <a:cubicBezTo>
                    <a:pt x="2918" y="55"/>
                    <a:pt x="2918" y="55"/>
                    <a:pt x="2918" y="55"/>
                  </a:cubicBezTo>
                  <a:cubicBezTo>
                    <a:pt x="2909" y="57"/>
                    <a:pt x="2909" y="57"/>
                    <a:pt x="2909" y="57"/>
                  </a:cubicBezTo>
                  <a:cubicBezTo>
                    <a:pt x="2909" y="57"/>
                    <a:pt x="2907" y="54"/>
                    <a:pt x="2908" y="54"/>
                  </a:cubicBezTo>
                  <a:cubicBezTo>
                    <a:pt x="2909" y="54"/>
                    <a:pt x="2914" y="45"/>
                    <a:pt x="2914" y="45"/>
                  </a:cubicBezTo>
                  <a:cubicBezTo>
                    <a:pt x="2904" y="42"/>
                    <a:pt x="2904" y="42"/>
                    <a:pt x="2904" y="42"/>
                  </a:cubicBezTo>
                  <a:cubicBezTo>
                    <a:pt x="2895" y="37"/>
                    <a:pt x="2895" y="37"/>
                    <a:pt x="2895" y="37"/>
                  </a:cubicBezTo>
                  <a:cubicBezTo>
                    <a:pt x="2884" y="38"/>
                    <a:pt x="2884" y="38"/>
                    <a:pt x="2884" y="38"/>
                  </a:cubicBezTo>
                  <a:cubicBezTo>
                    <a:pt x="2879" y="33"/>
                    <a:pt x="2879" y="33"/>
                    <a:pt x="2879" y="33"/>
                  </a:cubicBezTo>
                  <a:cubicBezTo>
                    <a:pt x="2867" y="28"/>
                    <a:pt x="2867" y="28"/>
                    <a:pt x="2867" y="28"/>
                  </a:cubicBezTo>
                  <a:cubicBezTo>
                    <a:pt x="2858" y="23"/>
                    <a:pt x="2858" y="23"/>
                    <a:pt x="2858" y="23"/>
                  </a:cubicBezTo>
                  <a:cubicBezTo>
                    <a:pt x="2848" y="23"/>
                    <a:pt x="2848" y="23"/>
                    <a:pt x="2848" y="23"/>
                  </a:cubicBezTo>
                  <a:cubicBezTo>
                    <a:pt x="2834" y="15"/>
                    <a:pt x="2834" y="15"/>
                    <a:pt x="2834" y="15"/>
                  </a:cubicBezTo>
                  <a:cubicBezTo>
                    <a:pt x="2834" y="3"/>
                    <a:pt x="2834" y="3"/>
                    <a:pt x="2834" y="3"/>
                  </a:cubicBezTo>
                  <a:cubicBezTo>
                    <a:pt x="2828" y="0"/>
                    <a:pt x="2828" y="0"/>
                    <a:pt x="2828" y="0"/>
                  </a:cubicBezTo>
                  <a:cubicBezTo>
                    <a:pt x="2810" y="5"/>
                    <a:pt x="2810" y="5"/>
                    <a:pt x="2810" y="5"/>
                  </a:cubicBezTo>
                  <a:cubicBezTo>
                    <a:pt x="2800" y="10"/>
                    <a:pt x="2800" y="10"/>
                    <a:pt x="2800" y="10"/>
                  </a:cubicBezTo>
                  <a:cubicBezTo>
                    <a:pt x="2797" y="27"/>
                    <a:pt x="2797" y="27"/>
                    <a:pt x="2797" y="27"/>
                  </a:cubicBezTo>
                  <a:cubicBezTo>
                    <a:pt x="2792" y="37"/>
                    <a:pt x="2792" y="37"/>
                    <a:pt x="2792" y="37"/>
                  </a:cubicBezTo>
                  <a:cubicBezTo>
                    <a:pt x="2795" y="46"/>
                    <a:pt x="2795" y="46"/>
                    <a:pt x="2795" y="46"/>
                  </a:cubicBezTo>
                  <a:cubicBezTo>
                    <a:pt x="2791" y="50"/>
                    <a:pt x="2791" y="50"/>
                    <a:pt x="2791" y="50"/>
                  </a:cubicBezTo>
                  <a:cubicBezTo>
                    <a:pt x="2786" y="51"/>
                    <a:pt x="2786" y="51"/>
                    <a:pt x="2786" y="51"/>
                  </a:cubicBezTo>
                  <a:cubicBezTo>
                    <a:pt x="2772" y="47"/>
                    <a:pt x="2772" y="47"/>
                    <a:pt x="2772" y="47"/>
                  </a:cubicBezTo>
                  <a:cubicBezTo>
                    <a:pt x="2759" y="49"/>
                    <a:pt x="2759" y="49"/>
                    <a:pt x="2759" y="49"/>
                  </a:cubicBezTo>
                  <a:cubicBezTo>
                    <a:pt x="2749" y="48"/>
                    <a:pt x="2749" y="48"/>
                    <a:pt x="2749" y="48"/>
                  </a:cubicBezTo>
                  <a:cubicBezTo>
                    <a:pt x="2736" y="49"/>
                    <a:pt x="2736" y="49"/>
                    <a:pt x="2736" y="49"/>
                  </a:cubicBezTo>
                  <a:cubicBezTo>
                    <a:pt x="2732" y="49"/>
                    <a:pt x="2732" y="49"/>
                    <a:pt x="2732" y="49"/>
                  </a:cubicBezTo>
                  <a:cubicBezTo>
                    <a:pt x="2725" y="54"/>
                    <a:pt x="2725" y="54"/>
                    <a:pt x="2725" y="54"/>
                  </a:cubicBezTo>
                  <a:cubicBezTo>
                    <a:pt x="2715" y="57"/>
                    <a:pt x="2715" y="57"/>
                    <a:pt x="2715" y="57"/>
                  </a:cubicBezTo>
                  <a:cubicBezTo>
                    <a:pt x="2707" y="58"/>
                    <a:pt x="2707" y="58"/>
                    <a:pt x="2707" y="58"/>
                  </a:cubicBezTo>
                  <a:cubicBezTo>
                    <a:pt x="2697" y="58"/>
                    <a:pt x="2697" y="58"/>
                    <a:pt x="2697" y="58"/>
                  </a:cubicBezTo>
                  <a:cubicBezTo>
                    <a:pt x="2691" y="65"/>
                    <a:pt x="2691" y="65"/>
                    <a:pt x="2691" y="65"/>
                  </a:cubicBezTo>
                  <a:cubicBezTo>
                    <a:pt x="2688" y="74"/>
                    <a:pt x="2688" y="74"/>
                    <a:pt x="2688" y="74"/>
                  </a:cubicBezTo>
                  <a:cubicBezTo>
                    <a:pt x="2682" y="83"/>
                    <a:pt x="2682" y="83"/>
                    <a:pt x="2682" y="83"/>
                  </a:cubicBezTo>
                  <a:cubicBezTo>
                    <a:pt x="2672" y="82"/>
                    <a:pt x="2672" y="82"/>
                    <a:pt x="2672" y="82"/>
                  </a:cubicBezTo>
                  <a:cubicBezTo>
                    <a:pt x="2663" y="78"/>
                    <a:pt x="2663" y="78"/>
                    <a:pt x="2663" y="78"/>
                  </a:cubicBezTo>
                  <a:cubicBezTo>
                    <a:pt x="2654" y="79"/>
                    <a:pt x="2654" y="79"/>
                    <a:pt x="2654" y="79"/>
                  </a:cubicBezTo>
                  <a:cubicBezTo>
                    <a:pt x="2645" y="81"/>
                    <a:pt x="2645" y="81"/>
                    <a:pt x="2645" y="81"/>
                  </a:cubicBezTo>
                  <a:cubicBezTo>
                    <a:pt x="2638" y="79"/>
                    <a:pt x="2638" y="79"/>
                    <a:pt x="2638" y="79"/>
                  </a:cubicBezTo>
                  <a:cubicBezTo>
                    <a:pt x="2626" y="76"/>
                    <a:pt x="2626" y="76"/>
                    <a:pt x="2626" y="76"/>
                  </a:cubicBezTo>
                  <a:cubicBezTo>
                    <a:pt x="2570" y="114"/>
                    <a:pt x="2570" y="114"/>
                    <a:pt x="2570" y="114"/>
                  </a:cubicBezTo>
                  <a:cubicBezTo>
                    <a:pt x="2539" y="165"/>
                    <a:pt x="2539" y="165"/>
                    <a:pt x="2539" y="165"/>
                  </a:cubicBezTo>
                  <a:cubicBezTo>
                    <a:pt x="2518" y="178"/>
                    <a:pt x="2518" y="178"/>
                    <a:pt x="2518" y="178"/>
                  </a:cubicBezTo>
                  <a:cubicBezTo>
                    <a:pt x="2518" y="178"/>
                    <a:pt x="2521" y="201"/>
                    <a:pt x="2455" y="255"/>
                  </a:cubicBezTo>
                  <a:cubicBezTo>
                    <a:pt x="2389" y="309"/>
                    <a:pt x="2322" y="299"/>
                    <a:pt x="2322" y="299"/>
                  </a:cubicBezTo>
                  <a:cubicBezTo>
                    <a:pt x="2322" y="299"/>
                    <a:pt x="2311" y="283"/>
                    <a:pt x="2270" y="292"/>
                  </a:cubicBezTo>
                  <a:cubicBezTo>
                    <a:pt x="2232" y="302"/>
                    <a:pt x="2173" y="360"/>
                    <a:pt x="2138" y="386"/>
                  </a:cubicBezTo>
                  <a:cubicBezTo>
                    <a:pt x="2100" y="407"/>
                    <a:pt x="2040" y="400"/>
                    <a:pt x="2040" y="400"/>
                  </a:cubicBezTo>
                  <a:cubicBezTo>
                    <a:pt x="2011" y="380"/>
                    <a:pt x="2011" y="380"/>
                    <a:pt x="2011" y="380"/>
                  </a:cubicBezTo>
                  <a:cubicBezTo>
                    <a:pt x="1978" y="374"/>
                    <a:pt x="1978" y="374"/>
                    <a:pt x="1978" y="374"/>
                  </a:cubicBezTo>
                  <a:cubicBezTo>
                    <a:pt x="1929" y="375"/>
                    <a:pt x="1929" y="375"/>
                    <a:pt x="1929" y="375"/>
                  </a:cubicBezTo>
                  <a:cubicBezTo>
                    <a:pt x="1929" y="375"/>
                    <a:pt x="1851" y="356"/>
                    <a:pt x="1840" y="344"/>
                  </a:cubicBezTo>
                  <a:cubicBezTo>
                    <a:pt x="1826" y="332"/>
                    <a:pt x="1766" y="337"/>
                    <a:pt x="1766" y="337"/>
                  </a:cubicBezTo>
                  <a:cubicBezTo>
                    <a:pt x="1766" y="337"/>
                    <a:pt x="1779" y="383"/>
                    <a:pt x="1756" y="394"/>
                  </a:cubicBezTo>
                  <a:cubicBezTo>
                    <a:pt x="1733" y="404"/>
                    <a:pt x="1668" y="359"/>
                    <a:pt x="1668" y="359"/>
                  </a:cubicBezTo>
                  <a:cubicBezTo>
                    <a:pt x="1670" y="309"/>
                    <a:pt x="1670" y="309"/>
                    <a:pt x="1670" y="309"/>
                  </a:cubicBezTo>
                  <a:cubicBezTo>
                    <a:pt x="1626" y="292"/>
                    <a:pt x="1626" y="292"/>
                    <a:pt x="1626" y="292"/>
                  </a:cubicBezTo>
                  <a:cubicBezTo>
                    <a:pt x="1626" y="292"/>
                    <a:pt x="1590" y="348"/>
                    <a:pt x="1523" y="333"/>
                  </a:cubicBezTo>
                  <a:cubicBezTo>
                    <a:pt x="1452" y="322"/>
                    <a:pt x="1478" y="258"/>
                    <a:pt x="1478" y="258"/>
                  </a:cubicBezTo>
                  <a:cubicBezTo>
                    <a:pt x="1436" y="264"/>
                    <a:pt x="1436" y="264"/>
                    <a:pt x="1436" y="264"/>
                  </a:cubicBezTo>
                  <a:cubicBezTo>
                    <a:pt x="1436" y="264"/>
                    <a:pt x="1428" y="279"/>
                    <a:pt x="1424" y="294"/>
                  </a:cubicBezTo>
                  <a:cubicBezTo>
                    <a:pt x="1415" y="309"/>
                    <a:pt x="1366" y="325"/>
                    <a:pt x="1336" y="320"/>
                  </a:cubicBezTo>
                  <a:cubicBezTo>
                    <a:pt x="1307" y="311"/>
                    <a:pt x="1287" y="333"/>
                    <a:pt x="1257" y="343"/>
                  </a:cubicBezTo>
                  <a:cubicBezTo>
                    <a:pt x="1226" y="357"/>
                    <a:pt x="1170" y="358"/>
                    <a:pt x="1170" y="358"/>
                  </a:cubicBezTo>
                  <a:cubicBezTo>
                    <a:pt x="1089" y="412"/>
                    <a:pt x="1089" y="412"/>
                    <a:pt x="1089" y="412"/>
                  </a:cubicBezTo>
                  <a:cubicBezTo>
                    <a:pt x="996" y="476"/>
                    <a:pt x="996" y="476"/>
                    <a:pt x="996" y="476"/>
                  </a:cubicBezTo>
                  <a:cubicBezTo>
                    <a:pt x="995" y="503"/>
                    <a:pt x="995" y="503"/>
                    <a:pt x="995" y="503"/>
                  </a:cubicBezTo>
                  <a:cubicBezTo>
                    <a:pt x="906" y="575"/>
                    <a:pt x="906" y="575"/>
                    <a:pt x="906" y="575"/>
                  </a:cubicBezTo>
                  <a:cubicBezTo>
                    <a:pt x="882" y="597"/>
                    <a:pt x="882" y="597"/>
                    <a:pt x="882" y="597"/>
                  </a:cubicBezTo>
                  <a:cubicBezTo>
                    <a:pt x="882" y="597"/>
                    <a:pt x="888" y="628"/>
                    <a:pt x="861" y="657"/>
                  </a:cubicBezTo>
                  <a:cubicBezTo>
                    <a:pt x="829" y="686"/>
                    <a:pt x="774" y="680"/>
                    <a:pt x="774" y="680"/>
                  </a:cubicBezTo>
                  <a:cubicBezTo>
                    <a:pt x="706" y="684"/>
                    <a:pt x="706" y="684"/>
                    <a:pt x="706" y="684"/>
                  </a:cubicBezTo>
                  <a:cubicBezTo>
                    <a:pt x="699" y="668"/>
                    <a:pt x="699" y="668"/>
                    <a:pt x="699" y="668"/>
                  </a:cubicBezTo>
                  <a:cubicBezTo>
                    <a:pt x="657" y="701"/>
                    <a:pt x="657" y="701"/>
                    <a:pt x="657" y="701"/>
                  </a:cubicBezTo>
                  <a:cubicBezTo>
                    <a:pt x="623" y="699"/>
                    <a:pt x="623" y="699"/>
                    <a:pt x="623" y="699"/>
                  </a:cubicBezTo>
                  <a:cubicBezTo>
                    <a:pt x="611" y="706"/>
                    <a:pt x="588" y="717"/>
                    <a:pt x="577" y="720"/>
                  </a:cubicBezTo>
                  <a:cubicBezTo>
                    <a:pt x="562" y="723"/>
                    <a:pt x="514" y="713"/>
                    <a:pt x="495" y="720"/>
                  </a:cubicBezTo>
                  <a:cubicBezTo>
                    <a:pt x="472" y="726"/>
                    <a:pt x="482" y="754"/>
                    <a:pt x="482" y="754"/>
                  </a:cubicBezTo>
                  <a:cubicBezTo>
                    <a:pt x="482" y="754"/>
                    <a:pt x="478" y="765"/>
                    <a:pt x="473" y="780"/>
                  </a:cubicBezTo>
                  <a:cubicBezTo>
                    <a:pt x="473" y="792"/>
                    <a:pt x="528" y="802"/>
                    <a:pt x="528" y="802"/>
                  </a:cubicBezTo>
                  <a:cubicBezTo>
                    <a:pt x="524" y="813"/>
                    <a:pt x="524" y="813"/>
                    <a:pt x="524" y="813"/>
                  </a:cubicBezTo>
                  <a:cubicBezTo>
                    <a:pt x="546" y="818"/>
                    <a:pt x="546" y="818"/>
                    <a:pt x="546" y="818"/>
                  </a:cubicBezTo>
                  <a:cubicBezTo>
                    <a:pt x="546" y="818"/>
                    <a:pt x="618" y="806"/>
                    <a:pt x="621" y="814"/>
                  </a:cubicBezTo>
                  <a:cubicBezTo>
                    <a:pt x="621" y="822"/>
                    <a:pt x="579" y="831"/>
                    <a:pt x="579" y="831"/>
                  </a:cubicBezTo>
                  <a:cubicBezTo>
                    <a:pt x="568" y="827"/>
                    <a:pt x="568" y="827"/>
                    <a:pt x="568" y="827"/>
                  </a:cubicBezTo>
                  <a:cubicBezTo>
                    <a:pt x="534" y="844"/>
                    <a:pt x="534" y="844"/>
                    <a:pt x="534" y="844"/>
                  </a:cubicBezTo>
                  <a:cubicBezTo>
                    <a:pt x="474" y="857"/>
                    <a:pt x="474" y="857"/>
                    <a:pt x="474" y="857"/>
                  </a:cubicBezTo>
                  <a:cubicBezTo>
                    <a:pt x="453" y="898"/>
                    <a:pt x="453" y="898"/>
                    <a:pt x="453" y="898"/>
                  </a:cubicBezTo>
                  <a:cubicBezTo>
                    <a:pt x="471" y="906"/>
                    <a:pt x="471" y="906"/>
                    <a:pt x="471" y="906"/>
                  </a:cubicBezTo>
                  <a:cubicBezTo>
                    <a:pt x="471" y="906"/>
                    <a:pt x="487" y="899"/>
                    <a:pt x="501" y="900"/>
                  </a:cubicBezTo>
                  <a:cubicBezTo>
                    <a:pt x="524" y="901"/>
                    <a:pt x="524" y="901"/>
                    <a:pt x="524" y="901"/>
                  </a:cubicBezTo>
                  <a:cubicBezTo>
                    <a:pt x="524" y="901"/>
                    <a:pt x="512" y="912"/>
                    <a:pt x="500" y="923"/>
                  </a:cubicBezTo>
                  <a:cubicBezTo>
                    <a:pt x="489" y="930"/>
                    <a:pt x="452" y="924"/>
                    <a:pt x="452" y="924"/>
                  </a:cubicBezTo>
                  <a:cubicBezTo>
                    <a:pt x="425" y="935"/>
                    <a:pt x="425" y="935"/>
                    <a:pt x="425" y="935"/>
                  </a:cubicBezTo>
                  <a:cubicBezTo>
                    <a:pt x="399" y="930"/>
                    <a:pt x="399" y="930"/>
                    <a:pt x="399" y="930"/>
                  </a:cubicBezTo>
                  <a:cubicBezTo>
                    <a:pt x="305" y="944"/>
                    <a:pt x="305" y="944"/>
                    <a:pt x="305" y="944"/>
                  </a:cubicBezTo>
                  <a:cubicBezTo>
                    <a:pt x="321" y="922"/>
                    <a:pt x="321" y="922"/>
                    <a:pt x="321" y="922"/>
                  </a:cubicBezTo>
                  <a:cubicBezTo>
                    <a:pt x="261" y="927"/>
                    <a:pt x="261" y="927"/>
                    <a:pt x="261" y="927"/>
                  </a:cubicBezTo>
                  <a:cubicBezTo>
                    <a:pt x="260" y="938"/>
                    <a:pt x="260" y="938"/>
                    <a:pt x="260" y="938"/>
                  </a:cubicBezTo>
                  <a:cubicBezTo>
                    <a:pt x="293" y="959"/>
                    <a:pt x="293" y="959"/>
                    <a:pt x="293" y="959"/>
                  </a:cubicBezTo>
                  <a:cubicBezTo>
                    <a:pt x="293" y="959"/>
                    <a:pt x="277" y="973"/>
                    <a:pt x="255" y="976"/>
                  </a:cubicBezTo>
                  <a:cubicBezTo>
                    <a:pt x="199" y="974"/>
                    <a:pt x="199" y="974"/>
                    <a:pt x="199" y="974"/>
                  </a:cubicBezTo>
                  <a:cubicBezTo>
                    <a:pt x="200" y="951"/>
                    <a:pt x="200" y="951"/>
                    <a:pt x="200" y="951"/>
                  </a:cubicBezTo>
                  <a:cubicBezTo>
                    <a:pt x="162" y="960"/>
                    <a:pt x="162" y="960"/>
                    <a:pt x="162" y="960"/>
                  </a:cubicBezTo>
                  <a:cubicBezTo>
                    <a:pt x="162" y="960"/>
                    <a:pt x="154" y="979"/>
                    <a:pt x="139" y="978"/>
                  </a:cubicBezTo>
                  <a:cubicBezTo>
                    <a:pt x="124" y="978"/>
                    <a:pt x="93" y="988"/>
                    <a:pt x="85" y="1003"/>
                  </a:cubicBezTo>
                  <a:cubicBezTo>
                    <a:pt x="81" y="1018"/>
                    <a:pt x="73" y="1033"/>
                    <a:pt x="57" y="1039"/>
                  </a:cubicBezTo>
                  <a:cubicBezTo>
                    <a:pt x="38" y="1042"/>
                    <a:pt x="49" y="1058"/>
                    <a:pt x="45" y="1073"/>
                  </a:cubicBezTo>
                  <a:cubicBezTo>
                    <a:pt x="40" y="1088"/>
                    <a:pt x="14" y="1091"/>
                    <a:pt x="14" y="1091"/>
                  </a:cubicBezTo>
                  <a:cubicBezTo>
                    <a:pt x="9" y="1110"/>
                    <a:pt x="9" y="1110"/>
                    <a:pt x="9" y="1110"/>
                  </a:cubicBezTo>
                  <a:cubicBezTo>
                    <a:pt x="10" y="1163"/>
                    <a:pt x="10" y="1163"/>
                    <a:pt x="10" y="1163"/>
                  </a:cubicBezTo>
                  <a:cubicBezTo>
                    <a:pt x="21" y="1168"/>
                    <a:pt x="21" y="1168"/>
                    <a:pt x="21" y="1168"/>
                  </a:cubicBezTo>
                  <a:cubicBezTo>
                    <a:pt x="0" y="1220"/>
                    <a:pt x="0" y="1220"/>
                    <a:pt x="0" y="1220"/>
                  </a:cubicBezTo>
                  <a:cubicBezTo>
                    <a:pt x="88" y="1186"/>
                    <a:pt x="88" y="1186"/>
                    <a:pt x="88" y="1186"/>
                  </a:cubicBezTo>
                  <a:cubicBezTo>
                    <a:pt x="88" y="1186"/>
                    <a:pt x="149" y="1159"/>
                    <a:pt x="167" y="1179"/>
                  </a:cubicBezTo>
                  <a:cubicBezTo>
                    <a:pt x="181" y="1198"/>
                    <a:pt x="112" y="1245"/>
                    <a:pt x="112" y="1245"/>
                  </a:cubicBezTo>
                  <a:cubicBezTo>
                    <a:pt x="134" y="1254"/>
                    <a:pt x="134" y="1254"/>
                    <a:pt x="134" y="1254"/>
                  </a:cubicBezTo>
                  <a:cubicBezTo>
                    <a:pt x="137" y="1269"/>
                    <a:pt x="137" y="1269"/>
                    <a:pt x="137" y="1269"/>
                  </a:cubicBezTo>
                  <a:cubicBezTo>
                    <a:pt x="166" y="1278"/>
                    <a:pt x="166" y="1278"/>
                    <a:pt x="166" y="1278"/>
                  </a:cubicBezTo>
                  <a:cubicBezTo>
                    <a:pt x="166" y="1278"/>
                    <a:pt x="154" y="1300"/>
                    <a:pt x="157" y="1316"/>
                  </a:cubicBezTo>
                  <a:cubicBezTo>
                    <a:pt x="160" y="1335"/>
                    <a:pt x="191" y="1310"/>
                    <a:pt x="201" y="1326"/>
                  </a:cubicBezTo>
                  <a:cubicBezTo>
                    <a:pt x="212" y="1341"/>
                    <a:pt x="181" y="1355"/>
                    <a:pt x="166" y="1362"/>
                  </a:cubicBezTo>
                  <a:cubicBezTo>
                    <a:pt x="151" y="1365"/>
                    <a:pt x="154" y="1384"/>
                    <a:pt x="157" y="1396"/>
                  </a:cubicBezTo>
                  <a:cubicBezTo>
                    <a:pt x="160" y="1404"/>
                    <a:pt x="176" y="1397"/>
                    <a:pt x="176" y="1397"/>
                  </a:cubicBezTo>
                  <a:cubicBezTo>
                    <a:pt x="175" y="1412"/>
                    <a:pt x="175" y="1412"/>
                    <a:pt x="175" y="1412"/>
                  </a:cubicBezTo>
                  <a:cubicBezTo>
                    <a:pt x="197" y="1421"/>
                    <a:pt x="197" y="1421"/>
                    <a:pt x="197" y="1421"/>
                  </a:cubicBezTo>
                  <a:cubicBezTo>
                    <a:pt x="231" y="1423"/>
                    <a:pt x="231" y="1423"/>
                    <a:pt x="231" y="1423"/>
                  </a:cubicBezTo>
                  <a:cubicBezTo>
                    <a:pt x="173" y="1443"/>
                    <a:pt x="173" y="1443"/>
                    <a:pt x="173" y="1443"/>
                  </a:cubicBezTo>
                  <a:cubicBezTo>
                    <a:pt x="159" y="1434"/>
                    <a:pt x="159" y="1434"/>
                    <a:pt x="159" y="1434"/>
                  </a:cubicBezTo>
                  <a:cubicBezTo>
                    <a:pt x="148" y="1438"/>
                    <a:pt x="148" y="1438"/>
                    <a:pt x="148" y="1438"/>
                  </a:cubicBezTo>
                  <a:cubicBezTo>
                    <a:pt x="150" y="1457"/>
                    <a:pt x="150" y="1457"/>
                    <a:pt x="150" y="1457"/>
                  </a:cubicBezTo>
                  <a:cubicBezTo>
                    <a:pt x="133" y="1437"/>
                    <a:pt x="133" y="1437"/>
                    <a:pt x="133" y="1437"/>
                  </a:cubicBezTo>
                  <a:cubicBezTo>
                    <a:pt x="141" y="1418"/>
                    <a:pt x="141" y="1418"/>
                    <a:pt x="141" y="1418"/>
                  </a:cubicBezTo>
                  <a:cubicBezTo>
                    <a:pt x="141" y="1418"/>
                    <a:pt x="109" y="1386"/>
                    <a:pt x="94" y="1389"/>
                  </a:cubicBezTo>
                  <a:cubicBezTo>
                    <a:pt x="75" y="1392"/>
                    <a:pt x="95" y="1435"/>
                    <a:pt x="95" y="1435"/>
                  </a:cubicBezTo>
                  <a:cubicBezTo>
                    <a:pt x="95" y="1435"/>
                    <a:pt x="110" y="1436"/>
                    <a:pt x="109" y="1459"/>
                  </a:cubicBezTo>
                  <a:cubicBezTo>
                    <a:pt x="112" y="1482"/>
                    <a:pt x="78" y="1480"/>
                    <a:pt x="78" y="1480"/>
                  </a:cubicBezTo>
                  <a:cubicBezTo>
                    <a:pt x="144" y="1510"/>
                    <a:pt x="144" y="1510"/>
                    <a:pt x="144" y="1510"/>
                  </a:cubicBezTo>
                  <a:cubicBezTo>
                    <a:pt x="179" y="1485"/>
                    <a:pt x="179" y="1485"/>
                    <a:pt x="179" y="1485"/>
                  </a:cubicBezTo>
                  <a:cubicBezTo>
                    <a:pt x="196" y="1524"/>
                    <a:pt x="196" y="1524"/>
                    <a:pt x="196" y="1524"/>
                  </a:cubicBezTo>
                  <a:cubicBezTo>
                    <a:pt x="215" y="1514"/>
                    <a:pt x="215" y="1514"/>
                    <a:pt x="215" y="1514"/>
                  </a:cubicBezTo>
                  <a:cubicBezTo>
                    <a:pt x="215" y="1514"/>
                    <a:pt x="249" y="1515"/>
                    <a:pt x="275" y="1524"/>
                  </a:cubicBezTo>
                  <a:cubicBezTo>
                    <a:pt x="297" y="1533"/>
                    <a:pt x="268" y="1581"/>
                    <a:pt x="268" y="1581"/>
                  </a:cubicBezTo>
                  <a:cubicBezTo>
                    <a:pt x="241" y="1603"/>
                    <a:pt x="241" y="1603"/>
                    <a:pt x="241" y="1603"/>
                  </a:cubicBezTo>
                  <a:cubicBezTo>
                    <a:pt x="278" y="1612"/>
                    <a:pt x="278" y="1612"/>
                    <a:pt x="278" y="1612"/>
                  </a:cubicBezTo>
                  <a:cubicBezTo>
                    <a:pt x="278" y="1620"/>
                    <a:pt x="278" y="1620"/>
                    <a:pt x="278" y="1620"/>
                  </a:cubicBezTo>
                  <a:cubicBezTo>
                    <a:pt x="333" y="1630"/>
                    <a:pt x="333" y="1630"/>
                    <a:pt x="333" y="1630"/>
                  </a:cubicBezTo>
                  <a:cubicBezTo>
                    <a:pt x="273" y="1631"/>
                    <a:pt x="273" y="1631"/>
                    <a:pt x="273" y="1631"/>
                  </a:cubicBezTo>
                  <a:cubicBezTo>
                    <a:pt x="279" y="1666"/>
                    <a:pt x="279" y="1666"/>
                    <a:pt x="279" y="1666"/>
                  </a:cubicBezTo>
                  <a:cubicBezTo>
                    <a:pt x="302" y="1663"/>
                    <a:pt x="302" y="1663"/>
                    <a:pt x="302" y="1663"/>
                  </a:cubicBezTo>
                  <a:cubicBezTo>
                    <a:pt x="321" y="1653"/>
                    <a:pt x="321" y="1653"/>
                    <a:pt x="321" y="1653"/>
                  </a:cubicBezTo>
                  <a:cubicBezTo>
                    <a:pt x="317" y="1668"/>
                    <a:pt x="317" y="1668"/>
                    <a:pt x="317" y="1668"/>
                  </a:cubicBezTo>
                  <a:cubicBezTo>
                    <a:pt x="342" y="1684"/>
                    <a:pt x="342" y="1684"/>
                    <a:pt x="342" y="1684"/>
                  </a:cubicBezTo>
                  <a:cubicBezTo>
                    <a:pt x="342" y="1684"/>
                    <a:pt x="361" y="1677"/>
                    <a:pt x="356" y="1696"/>
                  </a:cubicBezTo>
                  <a:cubicBezTo>
                    <a:pt x="356" y="1712"/>
                    <a:pt x="337" y="1722"/>
                    <a:pt x="337" y="1722"/>
                  </a:cubicBezTo>
                  <a:cubicBezTo>
                    <a:pt x="337" y="1722"/>
                    <a:pt x="319" y="1702"/>
                    <a:pt x="303" y="1724"/>
                  </a:cubicBezTo>
                  <a:cubicBezTo>
                    <a:pt x="287" y="1747"/>
                    <a:pt x="313" y="1752"/>
                    <a:pt x="313" y="1752"/>
                  </a:cubicBezTo>
                  <a:cubicBezTo>
                    <a:pt x="332" y="1741"/>
                    <a:pt x="332" y="1741"/>
                    <a:pt x="332" y="1741"/>
                  </a:cubicBezTo>
                  <a:cubicBezTo>
                    <a:pt x="350" y="1746"/>
                    <a:pt x="350" y="1746"/>
                    <a:pt x="350" y="1746"/>
                  </a:cubicBezTo>
                  <a:cubicBezTo>
                    <a:pt x="502" y="1715"/>
                    <a:pt x="502" y="1715"/>
                    <a:pt x="502" y="1715"/>
                  </a:cubicBezTo>
                  <a:cubicBezTo>
                    <a:pt x="451" y="1747"/>
                    <a:pt x="451" y="1747"/>
                    <a:pt x="451" y="1747"/>
                  </a:cubicBezTo>
                  <a:cubicBezTo>
                    <a:pt x="454" y="1770"/>
                    <a:pt x="454" y="1770"/>
                    <a:pt x="454" y="1770"/>
                  </a:cubicBezTo>
                  <a:cubicBezTo>
                    <a:pt x="409" y="1771"/>
                    <a:pt x="409" y="1771"/>
                    <a:pt x="409" y="1771"/>
                  </a:cubicBezTo>
                  <a:cubicBezTo>
                    <a:pt x="363" y="1796"/>
                    <a:pt x="363" y="1796"/>
                    <a:pt x="363" y="1796"/>
                  </a:cubicBezTo>
                  <a:cubicBezTo>
                    <a:pt x="336" y="1818"/>
                    <a:pt x="336" y="1818"/>
                    <a:pt x="336" y="1818"/>
                  </a:cubicBezTo>
                  <a:cubicBezTo>
                    <a:pt x="343" y="1822"/>
                    <a:pt x="343" y="1822"/>
                    <a:pt x="343" y="1822"/>
                  </a:cubicBezTo>
                  <a:cubicBezTo>
                    <a:pt x="396" y="1809"/>
                    <a:pt x="396" y="1809"/>
                    <a:pt x="396" y="1809"/>
                  </a:cubicBezTo>
                  <a:cubicBezTo>
                    <a:pt x="397" y="1794"/>
                    <a:pt x="397" y="1794"/>
                    <a:pt x="397" y="1794"/>
                  </a:cubicBezTo>
                  <a:cubicBezTo>
                    <a:pt x="419" y="1791"/>
                    <a:pt x="419" y="1791"/>
                    <a:pt x="419" y="1791"/>
                  </a:cubicBezTo>
                  <a:cubicBezTo>
                    <a:pt x="427" y="1795"/>
                    <a:pt x="427" y="1795"/>
                    <a:pt x="427" y="1795"/>
                  </a:cubicBezTo>
                  <a:cubicBezTo>
                    <a:pt x="469" y="1774"/>
                    <a:pt x="469" y="1774"/>
                    <a:pt x="469" y="1774"/>
                  </a:cubicBezTo>
                  <a:cubicBezTo>
                    <a:pt x="472" y="1786"/>
                    <a:pt x="472" y="1786"/>
                    <a:pt x="472" y="1786"/>
                  </a:cubicBezTo>
                  <a:cubicBezTo>
                    <a:pt x="449" y="1804"/>
                    <a:pt x="449" y="1804"/>
                    <a:pt x="449" y="1804"/>
                  </a:cubicBezTo>
                  <a:cubicBezTo>
                    <a:pt x="460" y="1812"/>
                    <a:pt x="460" y="1812"/>
                    <a:pt x="460" y="1812"/>
                  </a:cubicBezTo>
                  <a:cubicBezTo>
                    <a:pt x="448" y="1819"/>
                    <a:pt x="448" y="1819"/>
                    <a:pt x="448" y="1819"/>
                  </a:cubicBezTo>
                  <a:cubicBezTo>
                    <a:pt x="459" y="1827"/>
                    <a:pt x="459" y="1827"/>
                    <a:pt x="459" y="1827"/>
                  </a:cubicBezTo>
                  <a:cubicBezTo>
                    <a:pt x="502" y="1784"/>
                    <a:pt x="502" y="1784"/>
                    <a:pt x="502" y="1784"/>
                  </a:cubicBezTo>
                  <a:cubicBezTo>
                    <a:pt x="496" y="1760"/>
                    <a:pt x="496" y="1760"/>
                    <a:pt x="496" y="1760"/>
                  </a:cubicBezTo>
                  <a:cubicBezTo>
                    <a:pt x="496" y="1760"/>
                    <a:pt x="511" y="1750"/>
                    <a:pt x="534" y="1747"/>
                  </a:cubicBezTo>
                  <a:cubicBezTo>
                    <a:pt x="556" y="1744"/>
                    <a:pt x="566" y="1771"/>
                    <a:pt x="566" y="1771"/>
                  </a:cubicBezTo>
                  <a:cubicBezTo>
                    <a:pt x="606" y="1792"/>
                    <a:pt x="606" y="1792"/>
                    <a:pt x="606" y="1792"/>
                  </a:cubicBezTo>
                  <a:cubicBezTo>
                    <a:pt x="618" y="1785"/>
                    <a:pt x="618" y="1785"/>
                    <a:pt x="618" y="1785"/>
                  </a:cubicBezTo>
                  <a:cubicBezTo>
                    <a:pt x="611" y="1773"/>
                    <a:pt x="611" y="1773"/>
                    <a:pt x="611" y="1773"/>
                  </a:cubicBezTo>
                  <a:cubicBezTo>
                    <a:pt x="627" y="1759"/>
                    <a:pt x="627" y="1759"/>
                    <a:pt x="627" y="1759"/>
                  </a:cubicBezTo>
                  <a:cubicBezTo>
                    <a:pt x="660" y="1776"/>
                    <a:pt x="660" y="1776"/>
                    <a:pt x="660" y="1776"/>
                  </a:cubicBezTo>
                  <a:cubicBezTo>
                    <a:pt x="660" y="1776"/>
                    <a:pt x="652" y="1779"/>
                    <a:pt x="648" y="1783"/>
                  </a:cubicBezTo>
                  <a:cubicBezTo>
                    <a:pt x="641" y="1783"/>
                    <a:pt x="644" y="1798"/>
                    <a:pt x="644" y="1798"/>
                  </a:cubicBezTo>
                  <a:cubicBezTo>
                    <a:pt x="659" y="1795"/>
                    <a:pt x="659" y="1795"/>
                    <a:pt x="659" y="1795"/>
                  </a:cubicBezTo>
                  <a:cubicBezTo>
                    <a:pt x="669" y="1818"/>
                    <a:pt x="669" y="1818"/>
                    <a:pt x="669" y="1818"/>
                  </a:cubicBezTo>
                  <a:cubicBezTo>
                    <a:pt x="667" y="1784"/>
                    <a:pt x="667" y="1784"/>
                    <a:pt x="667" y="1784"/>
                  </a:cubicBezTo>
                  <a:cubicBezTo>
                    <a:pt x="678" y="1780"/>
                    <a:pt x="697" y="1770"/>
                    <a:pt x="701" y="1778"/>
                  </a:cubicBezTo>
                  <a:cubicBezTo>
                    <a:pt x="712" y="1786"/>
                    <a:pt x="700" y="1801"/>
                    <a:pt x="700" y="1801"/>
                  </a:cubicBezTo>
                  <a:cubicBezTo>
                    <a:pt x="724" y="1832"/>
                    <a:pt x="724" y="1832"/>
                    <a:pt x="724" y="1832"/>
                  </a:cubicBezTo>
                  <a:cubicBezTo>
                    <a:pt x="724" y="1851"/>
                    <a:pt x="724" y="1851"/>
                    <a:pt x="724" y="1851"/>
                  </a:cubicBezTo>
                  <a:cubicBezTo>
                    <a:pt x="724" y="1851"/>
                    <a:pt x="775" y="1869"/>
                    <a:pt x="816" y="1879"/>
                  </a:cubicBezTo>
                  <a:cubicBezTo>
                    <a:pt x="853" y="1884"/>
                    <a:pt x="877" y="1851"/>
                    <a:pt x="916" y="1826"/>
                  </a:cubicBezTo>
                  <a:cubicBezTo>
                    <a:pt x="954" y="1805"/>
                    <a:pt x="975" y="1837"/>
                    <a:pt x="975" y="1837"/>
                  </a:cubicBezTo>
                  <a:cubicBezTo>
                    <a:pt x="988" y="1795"/>
                    <a:pt x="988" y="1795"/>
                    <a:pt x="988" y="1795"/>
                  </a:cubicBezTo>
                  <a:cubicBezTo>
                    <a:pt x="966" y="1794"/>
                    <a:pt x="966" y="1794"/>
                    <a:pt x="966" y="1794"/>
                  </a:cubicBezTo>
                  <a:cubicBezTo>
                    <a:pt x="966" y="1794"/>
                    <a:pt x="980" y="1726"/>
                    <a:pt x="974" y="1687"/>
                  </a:cubicBezTo>
                  <a:cubicBezTo>
                    <a:pt x="972" y="1653"/>
                    <a:pt x="1005" y="1666"/>
                    <a:pt x="1054" y="1661"/>
                  </a:cubicBezTo>
                  <a:cubicBezTo>
                    <a:pt x="1103" y="1655"/>
                    <a:pt x="1129" y="1657"/>
                    <a:pt x="1129" y="1657"/>
                  </a:cubicBezTo>
                  <a:cubicBezTo>
                    <a:pt x="1129" y="1657"/>
                    <a:pt x="1218" y="1676"/>
                    <a:pt x="1259" y="1690"/>
                  </a:cubicBezTo>
                  <a:cubicBezTo>
                    <a:pt x="1299" y="1699"/>
                    <a:pt x="1312" y="1738"/>
                    <a:pt x="1349" y="1767"/>
                  </a:cubicBezTo>
                  <a:cubicBezTo>
                    <a:pt x="1389" y="1791"/>
                    <a:pt x="1477" y="1742"/>
                    <a:pt x="1477" y="1742"/>
                  </a:cubicBezTo>
                  <a:cubicBezTo>
                    <a:pt x="1477" y="1742"/>
                    <a:pt x="1588" y="1682"/>
                    <a:pt x="1623" y="1650"/>
                  </a:cubicBezTo>
                  <a:cubicBezTo>
                    <a:pt x="1662" y="1621"/>
                    <a:pt x="1701" y="1512"/>
                    <a:pt x="1732" y="1483"/>
                  </a:cubicBezTo>
                  <a:cubicBezTo>
                    <a:pt x="1759" y="1457"/>
                    <a:pt x="1836" y="1511"/>
                    <a:pt x="1873" y="1512"/>
                  </a:cubicBezTo>
                  <a:cubicBezTo>
                    <a:pt x="1914" y="1510"/>
                    <a:pt x="1928" y="1461"/>
                    <a:pt x="1928" y="1461"/>
                  </a:cubicBezTo>
                  <a:cubicBezTo>
                    <a:pt x="1909" y="1453"/>
                    <a:pt x="1909" y="1453"/>
                    <a:pt x="1909" y="1453"/>
                  </a:cubicBezTo>
                  <a:cubicBezTo>
                    <a:pt x="1940" y="1447"/>
                    <a:pt x="1940" y="1447"/>
                    <a:pt x="1940" y="1447"/>
                  </a:cubicBezTo>
                  <a:cubicBezTo>
                    <a:pt x="1940" y="1447"/>
                    <a:pt x="1931" y="1396"/>
                    <a:pt x="1979" y="1399"/>
                  </a:cubicBezTo>
                  <a:cubicBezTo>
                    <a:pt x="2028" y="1401"/>
                    <a:pt x="2025" y="1455"/>
                    <a:pt x="2025" y="1455"/>
                  </a:cubicBezTo>
                  <a:cubicBezTo>
                    <a:pt x="2025" y="1455"/>
                    <a:pt x="1983" y="1483"/>
                    <a:pt x="1966" y="1524"/>
                  </a:cubicBezTo>
                  <a:cubicBezTo>
                    <a:pt x="1953" y="1562"/>
                    <a:pt x="2019" y="1584"/>
                    <a:pt x="2022" y="1596"/>
                  </a:cubicBezTo>
                  <a:cubicBezTo>
                    <a:pt x="2026" y="1604"/>
                    <a:pt x="2017" y="1626"/>
                    <a:pt x="2017" y="1626"/>
                  </a:cubicBezTo>
                  <a:cubicBezTo>
                    <a:pt x="2077" y="1641"/>
                    <a:pt x="2077" y="1641"/>
                    <a:pt x="2077" y="1641"/>
                  </a:cubicBezTo>
                  <a:cubicBezTo>
                    <a:pt x="2109" y="1581"/>
                    <a:pt x="2109" y="1581"/>
                    <a:pt x="2109" y="1581"/>
                  </a:cubicBezTo>
                  <a:cubicBezTo>
                    <a:pt x="2085" y="1534"/>
                    <a:pt x="2085" y="1534"/>
                    <a:pt x="2085" y="1534"/>
                  </a:cubicBezTo>
                  <a:cubicBezTo>
                    <a:pt x="2135" y="1509"/>
                    <a:pt x="2135" y="1509"/>
                    <a:pt x="2135" y="1509"/>
                  </a:cubicBezTo>
                  <a:cubicBezTo>
                    <a:pt x="2092" y="1462"/>
                    <a:pt x="2092" y="1462"/>
                    <a:pt x="2092" y="1462"/>
                  </a:cubicBezTo>
                  <a:cubicBezTo>
                    <a:pt x="2092" y="1462"/>
                    <a:pt x="2095" y="1404"/>
                    <a:pt x="2100" y="1382"/>
                  </a:cubicBezTo>
                  <a:cubicBezTo>
                    <a:pt x="2101" y="1359"/>
                    <a:pt x="2167" y="1373"/>
                    <a:pt x="2167" y="1373"/>
                  </a:cubicBezTo>
                  <a:cubicBezTo>
                    <a:pt x="2178" y="1397"/>
                    <a:pt x="2178" y="1397"/>
                    <a:pt x="2178" y="1397"/>
                  </a:cubicBezTo>
                  <a:cubicBezTo>
                    <a:pt x="2273" y="1355"/>
                    <a:pt x="2273" y="1355"/>
                    <a:pt x="2273" y="1355"/>
                  </a:cubicBezTo>
                  <a:cubicBezTo>
                    <a:pt x="2270" y="1332"/>
                    <a:pt x="2270" y="1332"/>
                    <a:pt x="2270" y="1332"/>
                  </a:cubicBezTo>
                  <a:cubicBezTo>
                    <a:pt x="2304" y="1326"/>
                    <a:pt x="2304" y="1326"/>
                    <a:pt x="2304" y="1326"/>
                  </a:cubicBezTo>
                  <a:cubicBezTo>
                    <a:pt x="2304" y="1326"/>
                    <a:pt x="2359" y="1264"/>
                    <a:pt x="2390" y="1254"/>
                  </a:cubicBezTo>
                  <a:cubicBezTo>
                    <a:pt x="2417" y="1240"/>
                    <a:pt x="2475" y="1277"/>
                    <a:pt x="2475" y="1277"/>
                  </a:cubicBezTo>
                  <a:cubicBezTo>
                    <a:pt x="2543" y="1250"/>
                    <a:pt x="2543" y="1250"/>
                    <a:pt x="2543" y="1250"/>
                  </a:cubicBezTo>
                  <a:cubicBezTo>
                    <a:pt x="2543" y="1250"/>
                    <a:pt x="2596" y="1245"/>
                    <a:pt x="2650" y="1205"/>
                  </a:cubicBezTo>
                  <a:cubicBezTo>
                    <a:pt x="2708" y="1166"/>
                    <a:pt x="2807" y="1161"/>
                    <a:pt x="2807" y="1161"/>
                  </a:cubicBezTo>
                  <a:cubicBezTo>
                    <a:pt x="2807" y="1161"/>
                    <a:pt x="2879" y="1137"/>
                    <a:pt x="2948" y="1110"/>
                  </a:cubicBezTo>
                  <a:cubicBezTo>
                    <a:pt x="3020" y="1083"/>
                    <a:pt x="3038" y="1022"/>
                    <a:pt x="3038" y="1022"/>
                  </a:cubicBezTo>
                  <a:cubicBezTo>
                    <a:pt x="3075" y="1028"/>
                    <a:pt x="3075" y="1028"/>
                    <a:pt x="3075" y="1028"/>
                  </a:cubicBezTo>
                  <a:cubicBezTo>
                    <a:pt x="3089" y="1044"/>
                    <a:pt x="3089" y="1044"/>
                    <a:pt x="3089" y="1044"/>
                  </a:cubicBezTo>
                  <a:cubicBezTo>
                    <a:pt x="3131" y="1023"/>
                    <a:pt x="3131" y="1023"/>
                    <a:pt x="3131" y="1023"/>
                  </a:cubicBezTo>
                  <a:cubicBezTo>
                    <a:pt x="3115" y="961"/>
                    <a:pt x="3115" y="961"/>
                    <a:pt x="3115" y="961"/>
                  </a:cubicBezTo>
                  <a:cubicBezTo>
                    <a:pt x="3183" y="964"/>
                    <a:pt x="3183" y="964"/>
                    <a:pt x="3183" y="964"/>
                  </a:cubicBezTo>
                  <a:cubicBezTo>
                    <a:pt x="3195" y="942"/>
                    <a:pt x="3195" y="942"/>
                    <a:pt x="3195" y="942"/>
                  </a:cubicBezTo>
                  <a:cubicBezTo>
                    <a:pt x="3204" y="942"/>
                    <a:pt x="3204" y="942"/>
                    <a:pt x="3204" y="942"/>
                  </a:cubicBezTo>
                  <a:cubicBezTo>
                    <a:pt x="3204" y="279"/>
                    <a:pt x="3204" y="279"/>
                    <a:pt x="3204" y="279"/>
                  </a:cubicBezTo>
                  <a:lnTo>
                    <a:pt x="3201" y="27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6" name="Freeform 718">
              <a:extLst>
                <a:ext uri="{FF2B5EF4-FFF2-40B4-BE49-F238E27FC236}">
                  <a16:creationId xmlns:a16="http://schemas.microsoft.com/office/drawing/2014/main" id="{0A3F504A-0E79-43FC-9142-15BB0AB6C632}"/>
                </a:ext>
              </a:extLst>
            </p:cNvPr>
            <p:cNvSpPr>
              <a:spLocks/>
            </p:cNvSpPr>
            <p:nvPr/>
          </p:nvSpPr>
          <p:spPr bwMode="gray">
            <a:xfrm>
              <a:off x="8408347" y="5371760"/>
              <a:ext cx="269525" cy="741580"/>
            </a:xfrm>
            <a:custGeom>
              <a:avLst/>
              <a:gdLst>
                <a:gd name="T0" fmla="*/ 502 w 511"/>
                <a:gd name="T1" fmla="*/ 0 h 1403"/>
                <a:gd name="T2" fmla="*/ 490 w 511"/>
                <a:gd name="T3" fmla="*/ 22 h 1403"/>
                <a:gd name="T4" fmla="*/ 422 w 511"/>
                <a:gd name="T5" fmla="*/ 19 h 1403"/>
                <a:gd name="T6" fmla="*/ 438 w 511"/>
                <a:gd name="T7" fmla="*/ 81 h 1403"/>
                <a:gd name="T8" fmla="*/ 396 w 511"/>
                <a:gd name="T9" fmla="*/ 102 h 1403"/>
                <a:gd name="T10" fmla="*/ 398 w 511"/>
                <a:gd name="T11" fmla="*/ 148 h 1403"/>
                <a:gd name="T12" fmla="*/ 374 w 511"/>
                <a:gd name="T13" fmla="*/ 174 h 1403"/>
                <a:gd name="T14" fmla="*/ 340 w 511"/>
                <a:gd name="T15" fmla="*/ 260 h 1403"/>
                <a:gd name="T16" fmla="*/ 278 w 511"/>
                <a:gd name="T17" fmla="*/ 198 h 1403"/>
                <a:gd name="T18" fmla="*/ 296 w 511"/>
                <a:gd name="T19" fmla="*/ 306 h 1403"/>
                <a:gd name="T20" fmla="*/ 345 w 511"/>
                <a:gd name="T21" fmla="*/ 370 h 1403"/>
                <a:gd name="T22" fmla="*/ 354 w 511"/>
                <a:gd name="T23" fmla="*/ 500 h 1403"/>
                <a:gd name="T24" fmla="*/ 399 w 511"/>
                <a:gd name="T25" fmla="*/ 594 h 1403"/>
                <a:gd name="T26" fmla="*/ 400 w 511"/>
                <a:gd name="T27" fmla="*/ 640 h 1403"/>
                <a:gd name="T28" fmla="*/ 389 w 511"/>
                <a:gd name="T29" fmla="*/ 643 h 1403"/>
                <a:gd name="T30" fmla="*/ 390 w 511"/>
                <a:gd name="T31" fmla="*/ 701 h 1403"/>
                <a:gd name="T32" fmla="*/ 382 w 511"/>
                <a:gd name="T33" fmla="*/ 704 h 1403"/>
                <a:gd name="T34" fmla="*/ 0 w 511"/>
                <a:gd name="T35" fmla="*/ 1171 h 1403"/>
                <a:gd name="T36" fmla="*/ 201 w 511"/>
                <a:gd name="T37" fmla="*/ 1399 h 1403"/>
                <a:gd name="T38" fmla="*/ 428 w 511"/>
                <a:gd name="T39" fmla="*/ 1378 h 1403"/>
                <a:gd name="T40" fmla="*/ 511 w 511"/>
                <a:gd name="T41" fmla="*/ 1403 h 1403"/>
                <a:gd name="T42" fmla="*/ 511 w 511"/>
                <a:gd name="T43" fmla="*/ 0 h 1403"/>
                <a:gd name="T44" fmla="*/ 502 w 511"/>
                <a:gd name="T45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1" h="1403">
                  <a:moveTo>
                    <a:pt x="502" y="0"/>
                  </a:moveTo>
                  <a:cubicBezTo>
                    <a:pt x="490" y="22"/>
                    <a:pt x="490" y="22"/>
                    <a:pt x="490" y="22"/>
                  </a:cubicBezTo>
                  <a:cubicBezTo>
                    <a:pt x="422" y="19"/>
                    <a:pt x="422" y="19"/>
                    <a:pt x="422" y="19"/>
                  </a:cubicBezTo>
                  <a:cubicBezTo>
                    <a:pt x="438" y="81"/>
                    <a:pt x="438" y="81"/>
                    <a:pt x="438" y="81"/>
                  </a:cubicBezTo>
                  <a:cubicBezTo>
                    <a:pt x="396" y="102"/>
                    <a:pt x="396" y="102"/>
                    <a:pt x="396" y="102"/>
                  </a:cubicBezTo>
                  <a:cubicBezTo>
                    <a:pt x="396" y="102"/>
                    <a:pt x="398" y="133"/>
                    <a:pt x="398" y="148"/>
                  </a:cubicBezTo>
                  <a:cubicBezTo>
                    <a:pt x="397" y="160"/>
                    <a:pt x="374" y="174"/>
                    <a:pt x="374" y="174"/>
                  </a:cubicBezTo>
                  <a:cubicBezTo>
                    <a:pt x="374" y="174"/>
                    <a:pt x="364" y="223"/>
                    <a:pt x="340" y="260"/>
                  </a:cubicBezTo>
                  <a:cubicBezTo>
                    <a:pt x="320" y="301"/>
                    <a:pt x="298" y="176"/>
                    <a:pt x="278" y="198"/>
                  </a:cubicBezTo>
                  <a:cubicBezTo>
                    <a:pt x="262" y="224"/>
                    <a:pt x="282" y="275"/>
                    <a:pt x="296" y="306"/>
                  </a:cubicBezTo>
                  <a:cubicBezTo>
                    <a:pt x="305" y="341"/>
                    <a:pt x="332" y="338"/>
                    <a:pt x="345" y="370"/>
                  </a:cubicBezTo>
                  <a:cubicBezTo>
                    <a:pt x="363" y="397"/>
                    <a:pt x="346" y="442"/>
                    <a:pt x="354" y="500"/>
                  </a:cubicBezTo>
                  <a:cubicBezTo>
                    <a:pt x="363" y="554"/>
                    <a:pt x="399" y="594"/>
                    <a:pt x="399" y="594"/>
                  </a:cubicBezTo>
                  <a:cubicBezTo>
                    <a:pt x="400" y="640"/>
                    <a:pt x="400" y="640"/>
                    <a:pt x="400" y="640"/>
                  </a:cubicBezTo>
                  <a:cubicBezTo>
                    <a:pt x="389" y="643"/>
                    <a:pt x="389" y="643"/>
                    <a:pt x="389" y="643"/>
                  </a:cubicBezTo>
                  <a:cubicBezTo>
                    <a:pt x="390" y="701"/>
                    <a:pt x="390" y="701"/>
                    <a:pt x="390" y="701"/>
                  </a:cubicBezTo>
                  <a:cubicBezTo>
                    <a:pt x="382" y="704"/>
                    <a:pt x="382" y="704"/>
                    <a:pt x="382" y="704"/>
                  </a:cubicBezTo>
                  <a:cubicBezTo>
                    <a:pt x="0" y="1171"/>
                    <a:pt x="0" y="1171"/>
                    <a:pt x="0" y="1171"/>
                  </a:cubicBezTo>
                  <a:cubicBezTo>
                    <a:pt x="201" y="1399"/>
                    <a:pt x="201" y="1399"/>
                    <a:pt x="201" y="1399"/>
                  </a:cubicBezTo>
                  <a:cubicBezTo>
                    <a:pt x="428" y="1378"/>
                    <a:pt x="428" y="1378"/>
                    <a:pt x="428" y="1378"/>
                  </a:cubicBezTo>
                  <a:cubicBezTo>
                    <a:pt x="511" y="1403"/>
                    <a:pt x="511" y="1403"/>
                    <a:pt x="511" y="1403"/>
                  </a:cubicBezTo>
                  <a:cubicBezTo>
                    <a:pt x="511" y="0"/>
                    <a:pt x="511" y="0"/>
                    <a:pt x="511" y="0"/>
                  </a:cubicBezTo>
                  <a:lnTo>
                    <a:pt x="502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7" name="Freeform 719">
              <a:extLst>
                <a:ext uri="{FF2B5EF4-FFF2-40B4-BE49-F238E27FC236}">
                  <a16:creationId xmlns:a16="http://schemas.microsoft.com/office/drawing/2014/main" id="{95B7B0B9-BC38-4F3E-A3C8-BF59511B1CCE}"/>
                </a:ext>
              </a:extLst>
            </p:cNvPr>
            <p:cNvSpPr>
              <a:spLocks/>
            </p:cNvSpPr>
            <p:nvPr/>
          </p:nvSpPr>
          <p:spPr bwMode="gray">
            <a:xfrm>
              <a:off x="8406754" y="5743347"/>
              <a:ext cx="202543" cy="247193"/>
            </a:xfrm>
            <a:custGeom>
              <a:avLst/>
              <a:gdLst>
                <a:gd name="T0" fmla="*/ 0 w 127"/>
                <a:gd name="T1" fmla="*/ 155 h 155"/>
                <a:gd name="T2" fmla="*/ 1 w 127"/>
                <a:gd name="T3" fmla="*/ 155 h 155"/>
                <a:gd name="T4" fmla="*/ 127 w 127"/>
                <a:gd name="T5" fmla="*/ 0 h 155"/>
                <a:gd name="T6" fmla="*/ 20 w 127"/>
                <a:gd name="T7" fmla="*/ 131 h 155"/>
                <a:gd name="T8" fmla="*/ 0 w 127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55">
                  <a:moveTo>
                    <a:pt x="0" y="155"/>
                  </a:moveTo>
                  <a:lnTo>
                    <a:pt x="1" y="155"/>
                  </a:lnTo>
                  <a:lnTo>
                    <a:pt x="127" y="0"/>
                  </a:lnTo>
                  <a:lnTo>
                    <a:pt x="20" y="131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8" name="Freeform 720">
              <a:extLst>
                <a:ext uri="{FF2B5EF4-FFF2-40B4-BE49-F238E27FC236}">
                  <a16:creationId xmlns:a16="http://schemas.microsoft.com/office/drawing/2014/main" id="{36256FB8-F84D-4CF5-857F-490B1A4DE3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37623" y="1608575"/>
              <a:ext cx="2140252" cy="3106657"/>
            </a:xfrm>
            <a:custGeom>
              <a:avLst/>
              <a:gdLst>
                <a:gd name="T0" fmla="*/ 1740 w 4048"/>
                <a:gd name="T1" fmla="*/ 394 h 5875"/>
                <a:gd name="T2" fmla="*/ 1251 w 4048"/>
                <a:gd name="T3" fmla="*/ 130 h 5875"/>
                <a:gd name="T4" fmla="*/ 1545 w 4048"/>
                <a:gd name="T5" fmla="*/ 649 h 5875"/>
                <a:gd name="T6" fmla="*/ 1224 w 4048"/>
                <a:gd name="T7" fmla="*/ 963 h 5875"/>
                <a:gd name="T8" fmla="*/ 1149 w 4048"/>
                <a:gd name="T9" fmla="*/ 1288 h 5875"/>
                <a:gd name="T10" fmla="*/ 1008 w 4048"/>
                <a:gd name="T11" fmla="*/ 1258 h 5875"/>
                <a:gd name="T12" fmla="*/ 1164 w 4048"/>
                <a:gd name="T13" fmla="*/ 1361 h 5875"/>
                <a:gd name="T14" fmla="*/ 948 w 4048"/>
                <a:gd name="T15" fmla="*/ 1431 h 5875"/>
                <a:gd name="T16" fmla="*/ 792 w 4048"/>
                <a:gd name="T17" fmla="*/ 1324 h 5875"/>
                <a:gd name="T18" fmla="*/ 603 w 4048"/>
                <a:gd name="T19" fmla="*/ 1044 h 5875"/>
                <a:gd name="T20" fmla="*/ 511 w 4048"/>
                <a:gd name="T21" fmla="*/ 1005 h 5875"/>
                <a:gd name="T22" fmla="*/ 436 w 4048"/>
                <a:gd name="T23" fmla="*/ 921 h 5875"/>
                <a:gd name="T24" fmla="*/ 622 w 4048"/>
                <a:gd name="T25" fmla="*/ 957 h 5875"/>
                <a:gd name="T26" fmla="*/ 994 w 4048"/>
                <a:gd name="T27" fmla="*/ 986 h 5875"/>
                <a:gd name="T28" fmla="*/ 1158 w 4048"/>
                <a:gd name="T29" fmla="*/ 600 h 5875"/>
                <a:gd name="T30" fmla="*/ 990 w 4048"/>
                <a:gd name="T31" fmla="*/ 500 h 5875"/>
                <a:gd name="T32" fmla="*/ 610 w 4048"/>
                <a:gd name="T33" fmla="*/ 383 h 5875"/>
                <a:gd name="T34" fmla="*/ 426 w 4048"/>
                <a:gd name="T35" fmla="*/ 397 h 5875"/>
                <a:gd name="T36" fmla="*/ 344 w 4048"/>
                <a:gd name="T37" fmla="*/ 393 h 5875"/>
                <a:gd name="T38" fmla="*/ 249 w 4048"/>
                <a:gd name="T39" fmla="*/ 354 h 5875"/>
                <a:gd name="T40" fmla="*/ 220 w 4048"/>
                <a:gd name="T41" fmla="*/ 318 h 5875"/>
                <a:gd name="T42" fmla="*/ 56 w 4048"/>
                <a:gd name="T43" fmla="*/ 471 h 5875"/>
                <a:gd name="T44" fmla="*/ 296 w 4048"/>
                <a:gd name="T45" fmla="*/ 1198 h 5875"/>
                <a:gd name="T46" fmla="*/ 439 w 4048"/>
                <a:gd name="T47" fmla="*/ 1583 h 5875"/>
                <a:gd name="T48" fmla="*/ 409 w 4048"/>
                <a:gd name="T49" fmla="*/ 2327 h 5875"/>
                <a:gd name="T50" fmla="*/ 391 w 4048"/>
                <a:gd name="T51" fmla="*/ 2468 h 5875"/>
                <a:gd name="T52" fmla="*/ 424 w 4048"/>
                <a:gd name="T53" fmla="*/ 2661 h 5875"/>
                <a:gd name="T54" fmla="*/ 403 w 4048"/>
                <a:gd name="T55" fmla="*/ 3031 h 5875"/>
                <a:gd name="T56" fmla="*/ 466 w 4048"/>
                <a:gd name="T57" fmla="*/ 3282 h 5875"/>
                <a:gd name="T58" fmla="*/ 570 w 4048"/>
                <a:gd name="T59" fmla="*/ 3479 h 5875"/>
                <a:gd name="T60" fmla="*/ 1009 w 4048"/>
                <a:gd name="T61" fmla="*/ 3771 h 5875"/>
                <a:gd name="T62" fmla="*/ 1157 w 4048"/>
                <a:gd name="T63" fmla="*/ 4046 h 5875"/>
                <a:gd name="T64" fmla="*/ 1433 w 4048"/>
                <a:gd name="T65" fmla="*/ 4155 h 5875"/>
                <a:gd name="T66" fmla="*/ 1730 w 4048"/>
                <a:gd name="T67" fmla="*/ 4372 h 5875"/>
                <a:gd name="T68" fmla="*/ 2059 w 4048"/>
                <a:gd name="T69" fmla="*/ 4448 h 5875"/>
                <a:gd name="T70" fmla="*/ 2362 w 4048"/>
                <a:gd name="T71" fmla="*/ 4448 h 5875"/>
                <a:gd name="T72" fmla="*/ 2582 w 4048"/>
                <a:gd name="T73" fmla="*/ 4630 h 5875"/>
                <a:gd name="T74" fmla="*/ 2444 w 4048"/>
                <a:gd name="T75" fmla="*/ 5102 h 5875"/>
                <a:gd name="T76" fmla="*/ 2531 w 4048"/>
                <a:gd name="T77" fmla="*/ 5178 h 5875"/>
                <a:gd name="T78" fmla="*/ 2462 w 4048"/>
                <a:gd name="T79" fmla="*/ 5462 h 5875"/>
                <a:gd name="T80" fmla="*/ 2564 w 4048"/>
                <a:gd name="T81" fmla="*/ 5685 h 5875"/>
                <a:gd name="T82" fmla="*/ 3050 w 4048"/>
                <a:gd name="T83" fmla="*/ 5830 h 5875"/>
                <a:gd name="T84" fmla="*/ 3210 w 4048"/>
                <a:gd name="T85" fmla="*/ 5812 h 5875"/>
                <a:gd name="T86" fmla="*/ 3377 w 4048"/>
                <a:gd name="T87" fmla="*/ 5833 h 5875"/>
                <a:gd name="T88" fmla="*/ 3510 w 4048"/>
                <a:gd name="T89" fmla="*/ 5801 h 5875"/>
                <a:gd name="T90" fmla="*/ 3700 w 4048"/>
                <a:gd name="T91" fmla="*/ 5818 h 5875"/>
                <a:gd name="T92" fmla="*/ 3853 w 4048"/>
                <a:gd name="T93" fmla="*/ 5809 h 5875"/>
                <a:gd name="T94" fmla="*/ 3948 w 4048"/>
                <a:gd name="T95" fmla="*/ 5773 h 5875"/>
                <a:gd name="T96" fmla="*/ 3929 w 4048"/>
                <a:gd name="T97" fmla="*/ 5119 h 5875"/>
                <a:gd name="T98" fmla="*/ 4006 w 4048"/>
                <a:gd name="T99" fmla="*/ 4583 h 5875"/>
                <a:gd name="T100" fmla="*/ 3632 w 4048"/>
                <a:gd name="T101" fmla="*/ 4332 h 5875"/>
                <a:gd name="T102" fmla="*/ 3600 w 4048"/>
                <a:gd name="T103" fmla="*/ 3742 h 5875"/>
                <a:gd name="T104" fmla="*/ 3774 w 4048"/>
                <a:gd name="T105" fmla="*/ 3371 h 5875"/>
                <a:gd name="T106" fmla="*/ 4048 w 4048"/>
                <a:gd name="T107" fmla="*/ 0 h 5875"/>
                <a:gd name="T108" fmla="*/ 512 w 4048"/>
                <a:gd name="T109" fmla="*/ 2290 h 5875"/>
                <a:gd name="T110" fmla="*/ 710 w 4048"/>
                <a:gd name="T111" fmla="*/ 2219 h 5875"/>
                <a:gd name="T112" fmla="*/ 1205 w 4048"/>
                <a:gd name="T113" fmla="*/ 2182 h 5875"/>
                <a:gd name="T114" fmla="*/ 944 w 4048"/>
                <a:gd name="T115" fmla="*/ 1925 h 5875"/>
                <a:gd name="T116" fmla="*/ 1041 w 4048"/>
                <a:gd name="T117" fmla="*/ 1845 h 5875"/>
                <a:gd name="T118" fmla="*/ 1233 w 4048"/>
                <a:gd name="T119" fmla="*/ 2068 h 5875"/>
                <a:gd name="T120" fmla="*/ 1465 w 4048"/>
                <a:gd name="T121" fmla="*/ 1407 h 5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48" h="5875">
                  <a:moveTo>
                    <a:pt x="1858" y="21"/>
                  </a:moveTo>
                  <a:cubicBezTo>
                    <a:pt x="1843" y="24"/>
                    <a:pt x="1843" y="24"/>
                    <a:pt x="1843" y="24"/>
                  </a:cubicBezTo>
                  <a:cubicBezTo>
                    <a:pt x="1795" y="91"/>
                    <a:pt x="1795" y="91"/>
                    <a:pt x="1795" y="91"/>
                  </a:cubicBezTo>
                  <a:cubicBezTo>
                    <a:pt x="1761" y="97"/>
                    <a:pt x="1761" y="97"/>
                    <a:pt x="1761" y="97"/>
                  </a:cubicBezTo>
                  <a:cubicBezTo>
                    <a:pt x="1793" y="129"/>
                    <a:pt x="1793" y="129"/>
                    <a:pt x="1793" y="129"/>
                  </a:cubicBezTo>
                  <a:cubicBezTo>
                    <a:pt x="1816" y="126"/>
                    <a:pt x="1816" y="126"/>
                    <a:pt x="1816" y="126"/>
                  </a:cubicBezTo>
                  <a:cubicBezTo>
                    <a:pt x="1826" y="142"/>
                    <a:pt x="1826" y="142"/>
                    <a:pt x="1826" y="142"/>
                  </a:cubicBezTo>
                  <a:cubicBezTo>
                    <a:pt x="1785" y="144"/>
                    <a:pt x="1785" y="144"/>
                    <a:pt x="1785" y="144"/>
                  </a:cubicBezTo>
                  <a:cubicBezTo>
                    <a:pt x="1785" y="144"/>
                    <a:pt x="1739" y="169"/>
                    <a:pt x="1734" y="191"/>
                  </a:cubicBezTo>
                  <a:cubicBezTo>
                    <a:pt x="1726" y="214"/>
                    <a:pt x="1764" y="273"/>
                    <a:pt x="1764" y="273"/>
                  </a:cubicBezTo>
                  <a:cubicBezTo>
                    <a:pt x="1756" y="284"/>
                    <a:pt x="1756" y="284"/>
                    <a:pt x="1756" y="284"/>
                  </a:cubicBezTo>
                  <a:cubicBezTo>
                    <a:pt x="1756" y="284"/>
                    <a:pt x="1792" y="324"/>
                    <a:pt x="1787" y="343"/>
                  </a:cubicBezTo>
                  <a:cubicBezTo>
                    <a:pt x="1782" y="366"/>
                    <a:pt x="1760" y="361"/>
                    <a:pt x="1760" y="361"/>
                  </a:cubicBezTo>
                  <a:cubicBezTo>
                    <a:pt x="1760" y="361"/>
                    <a:pt x="1748" y="383"/>
                    <a:pt x="1740" y="394"/>
                  </a:cubicBezTo>
                  <a:cubicBezTo>
                    <a:pt x="1732" y="405"/>
                    <a:pt x="1687" y="415"/>
                    <a:pt x="1687" y="415"/>
                  </a:cubicBezTo>
                  <a:cubicBezTo>
                    <a:pt x="1687" y="415"/>
                    <a:pt x="1670" y="441"/>
                    <a:pt x="1652" y="440"/>
                  </a:cubicBezTo>
                  <a:cubicBezTo>
                    <a:pt x="1633" y="443"/>
                    <a:pt x="1587" y="379"/>
                    <a:pt x="1587" y="379"/>
                  </a:cubicBezTo>
                  <a:cubicBezTo>
                    <a:pt x="1513" y="368"/>
                    <a:pt x="1513" y="368"/>
                    <a:pt x="1513" y="368"/>
                  </a:cubicBezTo>
                  <a:cubicBezTo>
                    <a:pt x="1524" y="292"/>
                    <a:pt x="1524" y="292"/>
                    <a:pt x="1524" y="292"/>
                  </a:cubicBezTo>
                  <a:cubicBezTo>
                    <a:pt x="1503" y="268"/>
                    <a:pt x="1503" y="268"/>
                    <a:pt x="1503" y="268"/>
                  </a:cubicBezTo>
                  <a:cubicBezTo>
                    <a:pt x="1553" y="229"/>
                    <a:pt x="1553" y="229"/>
                    <a:pt x="1553" y="229"/>
                  </a:cubicBezTo>
                  <a:cubicBezTo>
                    <a:pt x="1611" y="189"/>
                    <a:pt x="1611" y="189"/>
                    <a:pt x="1611" y="189"/>
                  </a:cubicBezTo>
                  <a:cubicBezTo>
                    <a:pt x="1611" y="189"/>
                    <a:pt x="1583" y="142"/>
                    <a:pt x="1569" y="130"/>
                  </a:cubicBezTo>
                  <a:cubicBezTo>
                    <a:pt x="1554" y="122"/>
                    <a:pt x="1495" y="103"/>
                    <a:pt x="1495" y="103"/>
                  </a:cubicBezTo>
                  <a:cubicBezTo>
                    <a:pt x="1474" y="76"/>
                    <a:pt x="1474" y="76"/>
                    <a:pt x="1474" y="76"/>
                  </a:cubicBezTo>
                  <a:cubicBezTo>
                    <a:pt x="1474" y="76"/>
                    <a:pt x="1432" y="85"/>
                    <a:pt x="1402" y="91"/>
                  </a:cubicBezTo>
                  <a:cubicBezTo>
                    <a:pt x="1368" y="101"/>
                    <a:pt x="1340" y="130"/>
                    <a:pt x="1340" y="130"/>
                  </a:cubicBezTo>
                  <a:cubicBezTo>
                    <a:pt x="1251" y="130"/>
                    <a:pt x="1251" y="130"/>
                    <a:pt x="1251" y="130"/>
                  </a:cubicBezTo>
                  <a:cubicBezTo>
                    <a:pt x="1251" y="130"/>
                    <a:pt x="1265" y="142"/>
                    <a:pt x="1283" y="151"/>
                  </a:cubicBezTo>
                  <a:cubicBezTo>
                    <a:pt x="1302" y="155"/>
                    <a:pt x="1332" y="161"/>
                    <a:pt x="1332" y="161"/>
                  </a:cubicBezTo>
                  <a:cubicBezTo>
                    <a:pt x="1367" y="197"/>
                    <a:pt x="1367" y="197"/>
                    <a:pt x="1367" y="197"/>
                  </a:cubicBezTo>
                  <a:cubicBezTo>
                    <a:pt x="1367" y="212"/>
                    <a:pt x="1367" y="212"/>
                    <a:pt x="1367" y="212"/>
                  </a:cubicBezTo>
                  <a:cubicBezTo>
                    <a:pt x="1387" y="251"/>
                    <a:pt x="1387" y="251"/>
                    <a:pt x="1387" y="251"/>
                  </a:cubicBezTo>
                  <a:cubicBezTo>
                    <a:pt x="1398" y="271"/>
                    <a:pt x="1398" y="271"/>
                    <a:pt x="1398" y="271"/>
                  </a:cubicBezTo>
                  <a:cubicBezTo>
                    <a:pt x="1393" y="286"/>
                    <a:pt x="1393" y="286"/>
                    <a:pt x="1393" y="286"/>
                  </a:cubicBezTo>
                  <a:cubicBezTo>
                    <a:pt x="1414" y="329"/>
                    <a:pt x="1414" y="329"/>
                    <a:pt x="1414" y="329"/>
                  </a:cubicBezTo>
                  <a:cubicBezTo>
                    <a:pt x="1414" y="329"/>
                    <a:pt x="1412" y="440"/>
                    <a:pt x="1430" y="460"/>
                  </a:cubicBezTo>
                  <a:cubicBezTo>
                    <a:pt x="1448" y="480"/>
                    <a:pt x="1497" y="463"/>
                    <a:pt x="1497" y="463"/>
                  </a:cubicBezTo>
                  <a:cubicBezTo>
                    <a:pt x="1526" y="495"/>
                    <a:pt x="1526" y="495"/>
                    <a:pt x="1526" y="495"/>
                  </a:cubicBezTo>
                  <a:cubicBezTo>
                    <a:pt x="1518" y="506"/>
                    <a:pt x="1518" y="506"/>
                    <a:pt x="1518" y="506"/>
                  </a:cubicBezTo>
                  <a:cubicBezTo>
                    <a:pt x="1546" y="542"/>
                    <a:pt x="1546" y="542"/>
                    <a:pt x="1546" y="542"/>
                  </a:cubicBezTo>
                  <a:cubicBezTo>
                    <a:pt x="1545" y="649"/>
                    <a:pt x="1545" y="649"/>
                    <a:pt x="1545" y="649"/>
                  </a:cubicBezTo>
                  <a:cubicBezTo>
                    <a:pt x="1545" y="649"/>
                    <a:pt x="1580" y="700"/>
                    <a:pt x="1572" y="708"/>
                  </a:cubicBezTo>
                  <a:cubicBezTo>
                    <a:pt x="1568" y="719"/>
                    <a:pt x="1525" y="667"/>
                    <a:pt x="1518" y="671"/>
                  </a:cubicBezTo>
                  <a:cubicBezTo>
                    <a:pt x="1507" y="670"/>
                    <a:pt x="1490" y="715"/>
                    <a:pt x="1490" y="715"/>
                  </a:cubicBezTo>
                  <a:cubicBezTo>
                    <a:pt x="1499" y="673"/>
                    <a:pt x="1499" y="673"/>
                    <a:pt x="1499" y="673"/>
                  </a:cubicBezTo>
                  <a:cubicBezTo>
                    <a:pt x="1499" y="673"/>
                    <a:pt x="1488" y="662"/>
                    <a:pt x="1458" y="660"/>
                  </a:cubicBezTo>
                  <a:cubicBezTo>
                    <a:pt x="1425" y="655"/>
                    <a:pt x="1405" y="684"/>
                    <a:pt x="1405" y="684"/>
                  </a:cubicBezTo>
                  <a:cubicBezTo>
                    <a:pt x="1405" y="684"/>
                    <a:pt x="1387" y="668"/>
                    <a:pt x="1368" y="663"/>
                  </a:cubicBezTo>
                  <a:cubicBezTo>
                    <a:pt x="1350" y="663"/>
                    <a:pt x="1329" y="696"/>
                    <a:pt x="1329" y="696"/>
                  </a:cubicBezTo>
                  <a:cubicBezTo>
                    <a:pt x="1329" y="696"/>
                    <a:pt x="1334" y="757"/>
                    <a:pt x="1314" y="791"/>
                  </a:cubicBezTo>
                  <a:cubicBezTo>
                    <a:pt x="1290" y="820"/>
                    <a:pt x="1260" y="819"/>
                    <a:pt x="1260" y="819"/>
                  </a:cubicBezTo>
                  <a:cubicBezTo>
                    <a:pt x="1260" y="823"/>
                    <a:pt x="1260" y="823"/>
                    <a:pt x="1260" y="823"/>
                  </a:cubicBezTo>
                  <a:cubicBezTo>
                    <a:pt x="1260" y="823"/>
                    <a:pt x="1258" y="865"/>
                    <a:pt x="1249" y="891"/>
                  </a:cubicBezTo>
                  <a:cubicBezTo>
                    <a:pt x="1241" y="917"/>
                    <a:pt x="1205" y="954"/>
                    <a:pt x="1209" y="962"/>
                  </a:cubicBezTo>
                  <a:cubicBezTo>
                    <a:pt x="1208" y="973"/>
                    <a:pt x="1224" y="963"/>
                    <a:pt x="1224" y="963"/>
                  </a:cubicBezTo>
                  <a:cubicBezTo>
                    <a:pt x="1224" y="963"/>
                    <a:pt x="1227" y="970"/>
                    <a:pt x="1226" y="1001"/>
                  </a:cubicBezTo>
                  <a:cubicBezTo>
                    <a:pt x="1224" y="1031"/>
                    <a:pt x="1305" y="1058"/>
                    <a:pt x="1334" y="1090"/>
                  </a:cubicBezTo>
                  <a:cubicBezTo>
                    <a:pt x="1362" y="1122"/>
                    <a:pt x="1347" y="1121"/>
                    <a:pt x="1314" y="1124"/>
                  </a:cubicBezTo>
                  <a:cubicBezTo>
                    <a:pt x="1284" y="1126"/>
                    <a:pt x="1289" y="1176"/>
                    <a:pt x="1289" y="1176"/>
                  </a:cubicBezTo>
                  <a:cubicBezTo>
                    <a:pt x="1289" y="1176"/>
                    <a:pt x="1298" y="1219"/>
                    <a:pt x="1297" y="1234"/>
                  </a:cubicBezTo>
                  <a:cubicBezTo>
                    <a:pt x="1297" y="1249"/>
                    <a:pt x="1241" y="1246"/>
                    <a:pt x="1241" y="1246"/>
                  </a:cubicBezTo>
                  <a:cubicBezTo>
                    <a:pt x="1211" y="1245"/>
                    <a:pt x="1211" y="1245"/>
                    <a:pt x="1211" y="1245"/>
                  </a:cubicBezTo>
                  <a:cubicBezTo>
                    <a:pt x="1188" y="1244"/>
                    <a:pt x="1192" y="1248"/>
                    <a:pt x="1192" y="1248"/>
                  </a:cubicBezTo>
                  <a:cubicBezTo>
                    <a:pt x="1192" y="1248"/>
                    <a:pt x="1173" y="1243"/>
                    <a:pt x="1173" y="1247"/>
                  </a:cubicBezTo>
                  <a:cubicBezTo>
                    <a:pt x="1169" y="1251"/>
                    <a:pt x="1180" y="1259"/>
                    <a:pt x="1180" y="1259"/>
                  </a:cubicBezTo>
                  <a:cubicBezTo>
                    <a:pt x="1180" y="1259"/>
                    <a:pt x="1169" y="1266"/>
                    <a:pt x="1161" y="1269"/>
                  </a:cubicBezTo>
                  <a:cubicBezTo>
                    <a:pt x="1153" y="1273"/>
                    <a:pt x="1156" y="1288"/>
                    <a:pt x="1156" y="1288"/>
                  </a:cubicBezTo>
                  <a:cubicBezTo>
                    <a:pt x="1156" y="1288"/>
                    <a:pt x="1159" y="1308"/>
                    <a:pt x="1152" y="1303"/>
                  </a:cubicBezTo>
                  <a:cubicBezTo>
                    <a:pt x="1145" y="1303"/>
                    <a:pt x="1149" y="1288"/>
                    <a:pt x="1149" y="1288"/>
                  </a:cubicBezTo>
                  <a:cubicBezTo>
                    <a:pt x="1149" y="1288"/>
                    <a:pt x="1138" y="1276"/>
                    <a:pt x="1131" y="1272"/>
                  </a:cubicBezTo>
                  <a:cubicBezTo>
                    <a:pt x="1128" y="1264"/>
                    <a:pt x="1143" y="1261"/>
                    <a:pt x="1143" y="1261"/>
                  </a:cubicBezTo>
                  <a:cubicBezTo>
                    <a:pt x="1131" y="1260"/>
                    <a:pt x="1131" y="1260"/>
                    <a:pt x="1131" y="1260"/>
                  </a:cubicBezTo>
                  <a:cubicBezTo>
                    <a:pt x="1132" y="1256"/>
                    <a:pt x="1132" y="1256"/>
                    <a:pt x="1132" y="1256"/>
                  </a:cubicBezTo>
                  <a:cubicBezTo>
                    <a:pt x="1132" y="1256"/>
                    <a:pt x="1136" y="1253"/>
                    <a:pt x="1143" y="1253"/>
                  </a:cubicBezTo>
                  <a:cubicBezTo>
                    <a:pt x="1147" y="1253"/>
                    <a:pt x="1150" y="1261"/>
                    <a:pt x="1150" y="1261"/>
                  </a:cubicBezTo>
                  <a:cubicBezTo>
                    <a:pt x="1158" y="1258"/>
                    <a:pt x="1158" y="1258"/>
                    <a:pt x="1158" y="1258"/>
                  </a:cubicBezTo>
                  <a:cubicBezTo>
                    <a:pt x="1154" y="1250"/>
                    <a:pt x="1154" y="1250"/>
                    <a:pt x="1154" y="1250"/>
                  </a:cubicBezTo>
                  <a:cubicBezTo>
                    <a:pt x="1166" y="1250"/>
                    <a:pt x="1166" y="1250"/>
                    <a:pt x="1166" y="1250"/>
                  </a:cubicBezTo>
                  <a:cubicBezTo>
                    <a:pt x="1162" y="1239"/>
                    <a:pt x="1162" y="1239"/>
                    <a:pt x="1162" y="1239"/>
                  </a:cubicBezTo>
                  <a:cubicBezTo>
                    <a:pt x="1162" y="1239"/>
                    <a:pt x="1121" y="1244"/>
                    <a:pt x="1110" y="1244"/>
                  </a:cubicBezTo>
                  <a:cubicBezTo>
                    <a:pt x="1095" y="1239"/>
                    <a:pt x="1088" y="1224"/>
                    <a:pt x="1088" y="1224"/>
                  </a:cubicBezTo>
                  <a:cubicBezTo>
                    <a:pt x="1088" y="1224"/>
                    <a:pt x="1010" y="1212"/>
                    <a:pt x="999" y="1220"/>
                  </a:cubicBezTo>
                  <a:cubicBezTo>
                    <a:pt x="987" y="1227"/>
                    <a:pt x="1009" y="1243"/>
                    <a:pt x="1008" y="1258"/>
                  </a:cubicBezTo>
                  <a:cubicBezTo>
                    <a:pt x="1011" y="1270"/>
                    <a:pt x="992" y="1277"/>
                    <a:pt x="992" y="1277"/>
                  </a:cubicBezTo>
                  <a:cubicBezTo>
                    <a:pt x="992" y="1284"/>
                    <a:pt x="992" y="1284"/>
                    <a:pt x="992" y="1284"/>
                  </a:cubicBezTo>
                  <a:cubicBezTo>
                    <a:pt x="992" y="1284"/>
                    <a:pt x="981" y="1280"/>
                    <a:pt x="977" y="1287"/>
                  </a:cubicBezTo>
                  <a:cubicBezTo>
                    <a:pt x="973" y="1295"/>
                    <a:pt x="991" y="1307"/>
                    <a:pt x="991" y="1307"/>
                  </a:cubicBezTo>
                  <a:cubicBezTo>
                    <a:pt x="1001" y="1323"/>
                    <a:pt x="1001" y="1323"/>
                    <a:pt x="1001" y="1323"/>
                  </a:cubicBezTo>
                  <a:cubicBezTo>
                    <a:pt x="1001" y="1323"/>
                    <a:pt x="1009" y="1319"/>
                    <a:pt x="1016" y="1324"/>
                  </a:cubicBezTo>
                  <a:cubicBezTo>
                    <a:pt x="1024" y="1324"/>
                    <a:pt x="1038" y="1340"/>
                    <a:pt x="1056" y="1352"/>
                  </a:cubicBezTo>
                  <a:cubicBezTo>
                    <a:pt x="1070" y="1368"/>
                    <a:pt x="1107" y="1389"/>
                    <a:pt x="1107" y="1389"/>
                  </a:cubicBezTo>
                  <a:cubicBezTo>
                    <a:pt x="1115" y="1367"/>
                    <a:pt x="1115" y="1367"/>
                    <a:pt x="1115" y="1367"/>
                  </a:cubicBezTo>
                  <a:cubicBezTo>
                    <a:pt x="1130" y="1367"/>
                    <a:pt x="1130" y="1367"/>
                    <a:pt x="1130" y="1367"/>
                  </a:cubicBezTo>
                  <a:cubicBezTo>
                    <a:pt x="1130" y="1367"/>
                    <a:pt x="1123" y="1359"/>
                    <a:pt x="1127" y="1356"/>
                  </a:cubicBezTo>
                  <a:cubicBezTo>
                    <a:pt x="1127" y="1348"/>
                    <a:pt x="1143" y="1345"/>
                    <a:pt x="1143" y="1345"/>
                  </a:cubicBezTo>
                  <a:cubicBezTo>
                    <a:pt x="1142" y="1360"/>
                    <a:pt x="1142" y="1360"/>
                    <a:pt x="1142" y="1360"/>
                  </a:cubicBezTo>
                  <a:cubicBezTo>
                    <a:pt x="1164" y="1361"/>
                    <a:pt x="1164" y="1361"/>
                    <a:pt x="1164" y="1361"/>
                  </a:cubicBezTo>
                  <a:cubicBezTo>
                    <a:pt x="1175" y="1362"/>
                    <a:pt x="1171" y="1373"/>
                    <a:pt x="1171" y="1373"/>
                  </a:cubicBezTo>
                  <a:cubicBezTo>
                    <a:pt x="1170" y="1396"/>
                    <a:pt x="1170" y="1396"/>
                    <a:pt x="1170" y="1396"/>
                  </a:cubicBezTo>
                  <a:cubicBezTo>
                    <a:pt x="1170" y="1396"/>
                    <a:pt x="1196" y="1409"/>
                    <a:pt x="1202" y="1436"/>
                  </a:cubicBezTo>
                  <a:cubicBezTo>
                    <a:pt x="1212" y="1463"/>
                    <a:pt x="1174" y="1469"/>
                    <a:pt x="1174" y="1469"/>
                  </a:cubicBezTo>
                  <a:cubicBezTo>
                    <a:pt x="1174" y="1469"/>
                    <a:pt x="1173" y="1488"/>
                    <a:pt x="1158" y="1499"/>
                  </a:cubicBezTo>
                  <a:cubicBezTo>
                    <a:pt x="1143" y="1509"/>
                    <a:pt x="1136" y="1490"/>
                    <a:pt x="1121" y="1485"/>
                  </a:cubicBezTo>
                  <a:cubicBezTo>
                    <a:pt x="1110" y="1485"/>
                    <a:pt x="1098" y="1496"/>
                    <a:pt x="1091" y="1495"/>
                  </a:cubicBezTo>
                  <a:cubicBezTo>
                    <a:pt x="1087" y="1495"/>
                    <a:pt x="1076" y="1495"/>
                    <a:pt x="1065" y="1490"/>
                  </a:cubicBezTo>
                  <a:cubicBezTo>
                    <a:pt x="1054" y="1490"/>
                    <a:pt x="1061" y="1498"/>
                    <a:pt x="1035" y="1493"/>
                  </a:cubicBezTo>
                  <a:cubicBezTo>
                    <a:pt x="1005" y="1491"/>
                    <a:pt x="1006" y="1472"/>
                    <a:pt x="1006" y="1472"/>
                  </a:cubicBezTo>
                  <a:cubicBezTo>
                    <a:pt x="1010" y="1457"/>
                    <a:pt x="1010" y="1457"/>
                    <a:pt x="1010" y="1457"/>
                  </a:cubicBezTo>
                  <a:cubicBezTo>
                    <a:pt x="981" y="1452"/>
                    <a:pt x="981" y="1452"/>
                    <a:pt x="981" y="1452"/>
                  </a:cubicBezTo>
                  <a:cubicBezTo>
                    <a:pt x="981" y="1452"/>
                    <a:pt x="973" y="1459"/>
                    <a:pt x="966" y="1451"/>
                  </a:cubicBezTo>
                  <a:cubicBezTo>
                    <a:pt x="958" y="1447"/>
                    <a:pt x="959" y="1439"/>
                    <a:pt x="948" y="1431"/>
                  </a:cubicBezTo>
                  <a:cubicBezTo>
                    <a:pt x="933" y="1419"/>
                    <a:pt x="918" y="1430"/>
                    <a:pt x="918" y="1430"/>
                  </a:cubicBezTo>
                  <a:cubicBezTo>
                    <a:pt x="918" y="1430"/>
                    <a:pt x="921" y="1441"/>
                    <a:pt x="917" y="1449"/>
                  </a:cubicBezTo>
                  <a:cubicBezTo>
                    <a:pt x="909" y="1456"/>
                    <a:pt x="898" y="1456"/>
                    <a:pt x="898" y="1456"/>
                  </a:cubicBezTo>
                  <a:cubicBezTo>
                    <a:pt x="895" y="1448"/>
                    <a:pt x="895" y="1448"/>
                    <a:pt x="895" y="1448"/>
                  </a:cubicBezTo>
                  <a:cubicBezTo>
                    <a:pt x="883" y="1447"/>
                    <a:pt x="883" y="1447"/>
                    <a:pt x="883" y="1447"/>
                  </a:cubicBezTo>
                  <a:cubicBezTo>
                    <a:pt x="883" y="1455"/>
                    <a:pt x="883" y="1455"/>
                    <a:pt x="883" y="1455"/>
                  </a:cubicBezTo>
                  <a:cubicBezTo>
                    <a:pt x="865" y="1431"/>
                    <a:pt x="865" y="1431"/>
                    <a:pt x="865" y="1431"/>
                  </a:cubicBezTo>
                  <a:cubicBezTo>
                    <a:pt x="861" y="1442"/>
                    <a:pt x="861" y="1442"/>
                    <a:pt x="861" y="1442"/>
                  </a:cubicBezTo>
                  <a:cubicBezTo>
                    <a:pt x="829" y="1418"/>
                    <a:pt x="829" y="1418"/>
                    <a:pt x="829" y="1418"/>
                  </a:cubicBezTo>
                  <a:cubicBezTo>
                    <a:pt x="829" y="1418"/>
                    <a:pt x="837" y="1403"/>
                    <a:pt x="833" y="1395"/>
                  </a:cubicBezTo>
                  <a:cubicBezTo>
                    <a:pt x="830" y="1384"/>
                    <a:pt x="816" y="1368"/>
                    <a:pt x="816" y="1368"/>
                  </a:cubicBezTo>
                  <a:cubicBezTo>
                    <a:pt x="824" y="1353"/>
                    <a:pt x="824" y="1353"/>
                    <a:pt x="824" y="1353"/>
                  </a:cubicBezTo>
                  <a:cubicBezTo>
                    <a:pt x="814" y="1333"/>
                    <a:pt x="814" y="1333"/>
                    <a:pt x="814" y="1333"/>
                  </a:cubicBezTo>
                  <a:cubicBezTo>
                    <a:pt x="792" y="1324"/>
                    <a:pt x="792" y="1324"/>
                    <a:pt x="792" y="1324"/>
                  </a:cubicBezTo>
                  <a:cubicBezTo>
                    <a:pt x="792" y="1324"/>
                    <a:pt x="804" y="1314"/>
                    <a:pt x="797" y="1298"/>
                  </a:cubicBezTo>
                  <a:cubicBezTo>
                    <a:pt x="786" y="1282"/>
                    <a:pt x="728" y="1245"/>
                    <a:pt x="728" y="1245"/>
                  </a:cubicBezTo>
                  <a:cubicBezTo>
                    <a:pt x="728" y="1245"/>
                    <a:pt x="756" y="1216"/>
                    <a:pt x="756" y="1200"/>
                  </a:cubicBezTo>
                  <a:cubicBezTo>
                    <a:pt x="761" y="1181"/>
                    <a:pt x="729" y="1138"/>
                    <a:pt x="729" y="1138"/>
                  </a:cubicBezTo>
                  <a:cubicBezTo>
                    <a:pt x="729" y="1138"/>
                    <a:pt x="737" y="1134"/>
                    <a:pt x="737" y="1131"/>
                  </a:cubicBezTo>
                  <a:cubicBezTo>
                    <a:pt x="741" y="1127"/>
                    <a:pt x="745" y="1116"/>
                    <a:pt x="745" y="1116"/>
                  </a:cubicBezTo>
                  <a:cubicBezTo>
                    <a:pt x="745" y="1116"/>
                    <a:pt x="734" y="1119"/>
                    <a:pt x="730" y="1119"/>
                  </a:cubicBezTo>
                  <a:cubicBezTo>
                    <a:pt x="723" y="1115"/>
                    <a:pt x="727" y="1096"/>
                    <a:pt x="727" y="1096"/>
                  </a:cubicBezTo>
                  <a:cubicBezTo>
                    <a:pt x="727" y="1096"/>
                    <a:pt x="665" y="1066"/>
                    <a:pt x="654" y="1062"/>
                  </a:cubicBezTo>
                  <a:cubicBezTo>
                    <a:pt x="639" y="1057"/>
                    <a:pt x="635" y="1068"/>
                    <a:pt x="635" y="1068"/>
                  </a:cubicBezTo>
                  <a:cubicBezTo>
                    <a:pt x="635" y="1068"/>
                    <a:pt x="598" y="1059"/>
                    <a:pt x="587" y="1058"/>
                  </a:cubicBezTo>
                  <a:cubicBezTo>
                    <a:pt x="576" y="1058"/>
                    <a:pt x="560" y="1072"/>
                    <a:pt x="560" y="1072"/>
                  </a:cubicBezTo>
                  <a:cubicBezTo>
                    <a:pt x="561" y="1061"/>
                    <a:pt x="561" y="1061"/>
                    <a:pt x="561" y="1061"/>
                  </a:cubicBezTo>
                  <a:cubicBezTo>
                    <a:pt x="603" y="1044"/>
                    <a:pt x="603" y="1044"/>
                    <a:pt x="603" y="1044"/>
                  </a:cubicBezTo>
                  <a:cubicBezTo>
                    <a:pt x="584" y="1039"/>
                    <a:pt x="584" y="1039"/>
                    <a:pt x="584" y="1039"/>
                  </a:cubicBezTo>
                  <a:cubicBezTo>
                    <a:pt x="599" y="1032"/>
                    <a:pt x="599" y="1032"/>
                    <a:pt x="599" y="1032"/>
                  </a:cubicBezTo>
                  <a:cubicBezTo>
                    <a:pt x="600" y="1025"/>
                    <a:pt x="600" y="1025"/>
                    <a:pt x="600" y="1025"/>
                  </a:cubicBezTo>
                  <a:cubicBezTo>
                    <a:pt x="589" y="1024"/>
                    <a:pt x="589" y="1024"/>
                    <a:pt x="589" y="1024"/>
                  </a:cubicBezTo>
                  <a:cubicBezTo>
                    <a:pt x="593" y="1013"/>
                    <a:pt x="593" y="1013"/>
                    <a:pt x="593" y="1013"/>
                  </a:cubicBezTo>
                  <a:cubicBezTo>
                    <a:pt x="585" y="1012"/>
                    <a:pt x="585" y="1012"/>
                    <a:pt x="585" y="1012"/>
                  </a:cubicBezTo>
                  <a:cubicBezTo>
                    <a:pt x="581" y="1028"/>
                    <a:pt x="581" y="1028"/>
                    <a:pt x="581" y="1028"/>
                  </a:cubicBezTo>
                  <a:cubicBezTo>
                    <a:pt x="558" y="1030"/>
                    <a:pt x="558" y="1030"/>
                    <a:pt x="558" y="1030"/>
                  </a:cubicBezTo>
                  <a:cubicBezTo>
                    <a:pt x="548" y="1014"/>
                    <a:pt x="548" y="1014"/>
                    <a:pt x="548" y="1014"/>
                  </a:cubicBezTo>
                  <a:cubicBezTo>
                    <a:pt x="544" y="1026"/>
                    <a:pt x="544" y="1026"/>
                    <a:pt x="544" y="1026"/>
                  </a:cubicBezTo>
                  <a:cubicBezTo>
                    <a:pt x="529" y="1021"/>
                    <a:pt x="529" y="1021"/>
                    <a:pt x="529" y="1021"/>
                  </a:cubicBezTo>
                  <a:cubicBezTo>
                    <a:pt x="544" y="1014"/>
                    <a:pt x="544" y="1014"/>
                    <a:pt x="544" y="1014"/>
                  </a:cubicBezTo>
                  <a:cubicBezTo>
                    <a:pt x="537" y="1010"/>
                    <a:pt x="537" y="1010"/>
                    <a:pt x="537" y="1010"/>
                  </a:cubicBezTo>
                  <a:cubicBezTo>
                    <a:pt x="537" y="1010"/>
                    <a:pt x="511" y="1009"/>
                    <a:pt x="511" y="1005"/>
                  </a:cubicBezTo>
                  <a:cubicBezTo>
                    <a:pt x="511" y="1001"/>
                    <a:pt x="529" y="1006"/>
                    <a:pt x="529" y="1006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556" y="996"/>
                    <a:pt x="556" y="996"/>
                    <a:pt x="556" y="996"/>
                  </a:cubicBezTo>
                  <a:cubicBezTo>
                    <a:pt x="556" y="988"/>
                    <a:pt x="556" y="988"/>
                    <a:pt x="556" y="988"/>
                  </a:cubicBezTo>
                  <a:cubicBezTo>
                    <a:pt x="519" y="986"/>
                    <a:pt x="519" y="986"/>
                    <a:pt x="519" y="986"/>
                  </a:cubicBezTo>
                  <a:cubicBezTo>
                    <a:pt x="508" y="990"/>
                    <a:pt x="497" y="981"/>
                    <a:pt x="497" y="981"/>
                  </a:cubicBezTo>
                  <a:cubicBezTo>
                    <a:pt x="497" y="978"/>
                    <a:pt x="497" y="978"/>
                    <a:pt x="497" y="978"/>
                  </a:cubicBezTo>
                  <a:cubicBezTo>
                    <a:pt x="497" y="974"/>
                    <a:pt x="497" y="974"/>
                    <a:pt x="497" y="974"/>
                  </a:cubicBezTo>
                  <a:cubicBezTo>
                    <a:pt x="504" y="982"/>
                    <a:pt x="504" y="982"/>
                    <a:pt x="504" y="982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486" y="966"/>
                    <a:pt x="486" y="966"/>
                    <a:pt x="486" y="966"/>
                  </a:cubicBezTo>
                  <a:cubicBezTo>
                    <a:pt x="460" y="961"/>
                    <a:pt x="460" y="961"/>
                    <a:pt x="460" y="961"/>
                  </a:cubicBezTo>
                  <a:cubicBezTo>
                    <a:pt x="460" y="961"/>
                    <a:pt x="469" y="934"/>
                    <a:pt x="466" y="926"/>
                  </a:cubicBezTo>
                  <a:cubicBezTo>
                    <a:pt x="466" y="923"/>
                    <a:pt x="436" y="921"/>
                    <a:pt x="436" y="921"/>
                  </a:cubicBezTo>
                  <a:cubicBezTo>
                    <a:pt x="436" y="914"/>
                    <a:pt x="436" y="914"/>
                    <a:pt x="436" y="914"/>
                  </a:cubicBezTo>
                  <a:cubicBezTo>
                    <a:pt x="425" y="909"/>
                    <a:pt x="425" y="909"/>
                    <a:pt x="425" y="909"/>
                  </a:cubicBezTo>
                  <a:cubicBezTo>
                    <a:pt x="421" y="917"/>
                    <a:pt x="421" y="917"/>
                    <a:pt x="421" y="917"/>
                  </a:cubicBezTo>
                  <a:cubicBezTo>
                    <a:pt x="395" y="912"/>
                    <a:pt x="395" y="912"/>
                    <a:pt x="395" y="912"/>
                  </a:cubicBezTo>
                  <a:cubicBezTo>
                    <a:pt x="418" y="905"/>
                    <a:pt x="418" y="905"/>
                    <a:pt x="418" y="905"/>
                  </a:cubicBezTo>
                  <a:cubicBezTo>
                    <a:pt x="418" y="905"/>
                    <a:pt x="418" y="897"/>
                    <a:pt x="441" y="898"/>
                  </a:cubicBezTo>
                  <a:cubicBezTo>
                    <a:pt x="460" y="896"/>
                    <a:pt x="485" y="904"/>
                    <a:pt x="485" y="904"/>
                  </a:cubicBezTo>
                  <a:cubicBezTo>
                    <a:pt x="481" y="919"/>
                    <a:pt x="481" y="919"/>
                    <a:pt x="481" y="919"/>
                  </a:cubicBezTo>
                  <a:cubicBezTo>
                    <a:pt x="481" y="919"/>
                    <a:pt x="499" y="932"/>
                    <a:pt x="521" y="944"/>
                  </a:cubicBezTo>
                  <a:cubicBezTo>
                    <a:pt x="539" y="957"/>
                    <a:pt x="569" y="966"/>
                    <a:pt x="569" y="966"/>
                  </a:cubicBezTo>
                  <a:cubicBezTo>
                    <a:pt x="562" y="942"/>
                    <a:pt x="562" y="942"/>
                    <a:pt x="562" y="942"/>
                  </a:cubicBezTo>
                  <a:cubicBezTo>
                    <a:pt x="566" y="939"/>
                    <a:pt x="566" y="939"/>
                    <a:pt x="566" y="939"/>
                  </a:cubicBezTo>
                  <a:cubicBezTo>
                    <a:pt x="566" y="939"/>
                    <a:pt x="588" y="959"/>
                    <a:pt x="599" y="963"/>
                  </a:cubicBezTo>
                  <a:cubicBezTo>
                    <a:pt x="610" y="968"/>
                    <a:pt x="622" y="957"/>
                    <a:pt x="622" y="957"/>
                  </a:cubicBezTo>
                  <a:cubicBezTo>
                    <a:pt x="626" y="938"/>
                    <a:pt x="626" y="938"/>
                    <a:pt x="626" y="938"/>
                  </a:cubicBezTo>
                  <a:cubicBezTo>
                    <a:pt x="625" y="957"/>
                    <a:pt x="625" y="957"/>
                    <a:pt x="625" y="957"/>
                  </a:cubicBezTo>
                  <a:cubicBezTo>
                    <a:pt x="651" y="958"/>
                    <a:pt x="651" y="958"/>
                    <a:pt x="651" y="958"/>
                  </a:cubicBezTo>
                  <a:cubicBezTo>
                    <a:pt x="651" y="958"/>
                    <a:pt x="651" y="962"/>
                    <a:pt x="655" y="970"/>
                  </a:cubicBezTo>
                  <a:cubicBezTo>
                    <a:pt x="662" y="978"/>
                    <a:pt x="665" y="978"/>
                    <a:pt x="665" y="978"/>
                  </a:cubicBezTo>
                  <a:cubicBezTo>
                    <a:pt x="681" y="960"/>
                    <a:pt x="681" y="960"/>
                    <a:pt x="681" y="960"/>
                  </a:cubicBezTo>
                  <a:cubicBezTo>
                    <a:pt x="696" y="960"/>
                    <a:pt x="696" y="960"/>
                    <a:pt x="696" y="960"/>
                  </a:cubicBezTo>
                  <a:cubicBezTo>
                    <a:pt x="707" y="965"/>
                    <a:pt x="733" y="977"/>
                    <a:pt x="733" y="977"/>
                  </a:cubicBezTo>
                  <a:cubicBezTo>
                    <a:pt x="740" y="974"/>
                    <a:pt x="740" y="974"/>
                    <a:pt x="740" y="974"/>
                  </a:cubicBezTo>
                  <a:cubicBezTo>
                    <a:pt x="748" y="982"/>
                    <a:pt x="748" y="982"/>
                    <a:pt x="748" y="982"/>
                  </a:cubicBezTo>
                  <a:cubicBezTo>
                    <a:pt x="815" y="985"/>
                    <a:pt x="815" y="985"/>
                    <a:pt x="815" y="985"/>
                  </a:cubicBezTo>
                  <a:cubicBezTo>
                    <a:pt x="863" y="987"/>
                    <a:pt x="887" y="969"/>
                    <a:pt x="917" y="971"/>
                  </a:cubicBezTo>
                  <a:cubicBezTo>
                    <a:pt x="943" y="972"/>
                    <a:pt x="983" y="993"/>
                    <a:pt x="983" y="993"/>
                  </a:cubicBezTo>
                  <a:cubicBezTo>
                    <a:pt x="994" y="986"/>
                    <a:pt x="994" y="986"/>
                    <a:pt x="994" y="986"/>
                  </a:cubicBezTo>
                  <a:cubicBezTo>
                    <a:pt x="994" y="986"/>
                    <a:pt x="1013" y="987"/>
                    <a:pt x="1043" y="985"/>
                  </a:cubicBezTo>
                  <a:cubicBezTo>
                    <a:pt x="1073" y="982"/>
                    <a:pt x="1090" y="948"/>
                    <a:pt x="1090" y="948"/>
                  </a:cubicBezTo>
                  <a:cubicBezTo>
                    <a:pt x="1105" y="949"/>
                    <a:pt x="1105" y="949"/>
                    <a:pt x="1105" y="949"/>
                  </a:cubicBezTo>
                  <a:cubicBezTo>
                    <a:pt x="1112" y="950"/>
                    <a:pt x="1116" y="934"/>
                    <a:pt x="1116" y="934"/>
                  </a:cubicBezTo>
                  <a:cubicBezTo>
                    <a:pt x="1116" y="934"/>
                    <a:pt x="1144" y="913"/>
                    <a:pt x="1151" y="906"/>
                  </a:cubicBezTo>
                  <a:cubicBezTo>
                    <a:pt x="1159" y="898"/>
                    <a:pt x="1188" y="846"/>
                    <a:pt x="1188" y="846"/>
                  </a:cubicBezTo>
                  <a:cubicBezTo>
                    <a:pt x="1188" y="846"/>
                    <a:pt x="1195" y="846"/>
                    <a:pt x="1203" y="839"/>
                  </a:cubicBezTo>
                  <a:cubicBezTo>
                    <a:pt x="1207" y="828"/>
                    <a:pt x="1204" y="816"/>
                    <a:pt x="1204" y="816"/>
                  </a:cubicBezTo>
                  <a:cubicBezTo>
                    <a:pt x="1204" y="816"/>
                    <a:pt x="1205" y="805"/>
                    <a:pt x="1213" y="786"/>
                  </a:cubicBezTo>
                  <a:cubicBezTo>
                    <a:pt x="1218" y="767"/>
                    <a:pt x="1225" y="680"/>
                    <a:pt x="1225" y="680"/>
                  </a:cubicBezTo>
                  <a:cubicBezTo>
                    <a:pt x="1211" y="664"/>
                    <a:pt x="1211" y="664"/>
                    <a:pt x="1211" y="664"/>
                  </a:cubicBezTo>
                  <a:cubicBezTo>
                    <a:pt x="1197" y="640"/>
                    <a:pt x="1197" y="640"/>
                    <a:pt x="1197" y="640"/>
                  </a:cubicBezTo>
                  <a:cubicBezTo>
                    <a:pt x="1197" y="640"/>
                    <a:pt x="1182" y="643"/>
                    <a:pt x="1175" y="639"/>
                  </a:cubicBezTo>
                  <a:cubicBezTo>
                    <a:pt x="1164" y="635"/>
                    <a:pt x="1158" y="600"/>
                    <a:pt x="1158" y="600"/>
                  </a:cubicBezTo>
                  <a:cubicBezTo>
                    <a:pt x="1147" y="599"/>
                    <a:pt x="1147" y="599"/>
                    <a:pt x="1147" y="599"/>
                  </a:cubicBezTo>
                  <a:cubicBezTo>
                    <a:pt x="1140" y="580"/>
                    <a:pt x="1140" y="580"/>
                    <a:pt x="1140" y="580"/>
                  </a:cubicBezTo>
                  <a:cubicBezTo>
                    <a:pt x="1144" y="569"/>
                    <a:pt x="1144" y="569"/>
                    <a:pt x="1144" y="569"/>
                  </a:cubicBezTo>
                  <a:cubicBezTo>
                    <a:pt x="1118" y="546"/>
                    <a:pt x="1118" y="546"/>
                    <a:pt x="1118" y="546"/>
                  </a:cubicBezTo>
                  <a:cubicBezTo>
                    <a:pt x="1114" y="546"/>
                    <a:pt x="1114" y="546"/>
                    <a:pt x="1114" y="546"/>
                  </a:cubicBezTo>
                  <a:cubicBezTo>
                    <a:pt x="1108" y="552"/>
                    <a:pt x="1108" y="552"/>
                    <a:pt x="1108" y="552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89" y="548"/>
                    <a:pt x="1089" y="548"/>
                    <a:pt x="1089" y="548"/>
                  </a:cubicBezTo>
                  <a:cubicBezTo>
                    <a:pt x="1088" y="552"/>
                    <a:pt x="1086" y="558"/>
                    <a:pt x="1081" y="558"/>
                  </a:cubicBezTo>
                  <a:cubicBezTo>
                    <a:pt x="1074" y="558"/>
                    <a:pt x="1063" y="546"/>
                    <a:pt x="1063" y="546"/>
                  </a:cubicBezTo>
                  <a:cubicBezTo>
                    <a:pt x="1060" y="530"/>
                    <a:pt x="1060" y="530"/>
                    <a:pt x="1060" y="530"/>
                  </a:cubicBezTo>
                  <a:cubicBezTo>
                    <a:pt x="1016" y="517"/>
                    <a:pt x="1016" y="517"/>
                    <a:pt x="1016" y="517"/>
                  </a:cubicBezTo>
                  <a:cubicBezTo>
                    <a:pt x="994" y="496"/>
                    <a:pt x="994" y="496"/>
                    <a:pt x="994" y="496"/>
                  </a:cubicBezTo>
                  <a:cubicBezTo>
                    <a:pt x="990" y="500"/>
                    <a:pt x="990" y="500"/>
                    <a:pt x="990" y="500"/>
                  </a:cubicBezTo>
                  <a:cubicBezTo>
                    <a:pt x="990" y="500"/>
                    <a:pt x="1009" y="512"/>
                    <a:pt x="997" y="520"/>
                  </a:cubicBezTo>
                  <a:cubicBezTo>
                    <a:pt x="986" y="523"/>
                    <a:pt x="938" y="498"/>
                    <a:pt x="938" y="498"/>
                  </a:cubicBezTo>
                  <a:cubicBezTo>
                    <a:pt x="934" y="505"/>
                    <a:pt x="934" y="505"/>
                    <a:pt x="934" y="505"/>
                  </a:cubicBezTo>
                  <a:cubicBezTo>
                    <a:pt x="912" y="493"/>
                    <a:pt x="912" y="493"/>
                    <a:pt x="912" y="493"/>
                  </a:cubicBezTo>
                  <a:cubicBezTo>
                    <a:pt x="912" y="493"/>
                    <a:pt x="916" y="485"/>
                    <a:pt x="909" y="485"/>
                  </a:cubicBezTo>
                  <a:cubicBezTo>
                    <a:pt x="901" y="484"/>
                    <a:pt x="879" y="479"/>
                    <a:pt x="879" y="479"/>
                  </a:cubicBezTo>
                  <a:cubicBezTo>
                    <a:pt x="883" y="487"/>
                    <a:pt x="883" y="487"/>
                    <a:pt x="883" y="487"/>
                  </a:cubicBezTo>
                  <a:cubicBezTo>
                    <a:pt x="883" y="487"/>
                    <a:pt x="901" y="496"/>
                    <a:pt x="897" y="499"/>
                  </a:cubicBezTo>
                  <a:cubicBezTo>
                    <a:pt x="897" y="507"/>
                    <a:pt x="871" y="494"/>
                    <a:pt x="871" y="494"/>
                  </a:cubicBezTo>
                  <a:cubicBezTo>
                    <a:pt x="871" y="494"/>
                    <a:pt x="824" y="465"/>
                    <a:pt x="806" y="453"/>
                  </a:cubicBezTo>
                  <a:cubicBezTo>
                    <a:pt x="791" y="441"/>
                    <a:pt x="754" y="431"/>
                    <a:pt x="739" y="427"/>
                  </a:cubicBezTo>
                  <a:cubicBezTo>
                    <a:pt x="725" y="422"/>
                    <a:pt x="703" y="406"/>
                    <a:pt x="681" y="397"/>
                  </a:cubicBezTo>
                  <a:cubicBezTo>
                    <a:pt x="655" y="385"/>
                    <a:pt x="614" y="383"/>
                    <a:pt x="614" y="383"/>
                  </a:cubicBezTo>
                  <a:cubicBezTo>
                    <a:pt x="610" y="383"/>
                    <a:pt x="610" y="383"/>
                    <a:pt x="610" y="383"/>
                  </a:cubicBezTo>
                  <a:cubicBezTo>
                    <a:pt x="610" y="383"/>
                    <a:pt x="600" y="374"/>
                    <a:pt x="596" y="370"/>
                  </a:cubicBezTo>
                  <a:cubicBezTo>
                    <a:pt x="592" y="370"/>
                    <a:pt x="588" y="378"/>
                    <a:pt x="588" y="378"/>
                  </a:cubicBezTo>
                  <a:cubicBezTo>
                    <a:pt x="566" y="377"/>
                    <a:pt x="566" y="377"/>
                    <a:pt x="566" y="377"/>
                  </a:cubicBezTo>
                  <a:cubicBezTo>
                    <a:pt x="566" y="373"/>
                    <a:pt x="566" y="373"/>
                    <a:pt x="566" y="373"/>
                  </a:cubicBezTo>
                  <a:cubicBezTo>
                    <a:pt x="536" y="379"/>
                    <a:pt x="536" y="379"/>
                    <a:pt x="536" y="379"/>
                  </a:cubicBezTo>
                  <a:cubicBezTo>
                    <a:pt x="547" y="387"/>
                    <a:pt x="547" y="387"/>
                    <a:pt x="547" y="387"/>
                  </a:cubicBezTo>
                  <a:cubicBezTo>
                    <a:pt x="539" y="398"/>
                    <a:pt x="539" y="398"/>
                    <a:pt x="539" y="398"/>
                  </a:cubicBezTo>
                  <a:cubicBezTo>
                    <a:pt x="539" y="398"/>
                    <a:pt x="535" y="390"/>
                    <a:pt x="532" y="390"/>
                  </a:cubicBezTo>
                  <a:cubicBezTo>
                    <a:pt x="524" y="390"/>
                    <a:pt x="524" y="398"/>
                    <a:pt x="524" y="398"/>
                  </a:cubicBezTo>
                  <a:cubicBezTo>
                    <a:pt x="524" y="398"/>
                    <a:pt x="516" y="393"/>
                    <a:pt x="509" y="389"/>
                  </a:cubicBezTo>
                  <a:cubicBezTo>
                    <a:pt x="502" y="389"/>
                    <a:pt x="475" y="391"/>
                    <a:pt x="475" y="391"/>
                  </a:cubicBezTo>
                  <a:cubicBezTo>
                    <a:pt x="472" y="384"/>
                    <a:pt x="472" y="384"/>
                    <a:pt x="472" y="384"/>
                  </a:cubicBezTo>
                  <a:cubicBezTo>
                    <a:pt x="427" y="389"/>
                    <a:pt x="427" y="389"/>
                    <a:pt x="427" y="389"/>
                  </a:cubicBezTo>
                  <a:cubicBezTo>
                    <a:pt x="426" y="397"/>
                    <a:pt x="426" y="397"/>
                    <a:pt x="426" y="397"/>
                  </a:cubicBezTo>
                  <a:cubicBezTo>
                    <a:pt x="426" y="397"/>
                    <a:pt x="408" y="388"/>
                    <a:pt x="404" y="396"/>
                  </a:cubicBezTo>
                  <a:cubicBezTo>
                    <a:pt x="400" y="407"/>
                    <a:pt x="410" y="434"/>
                    <a:pt x="410" y="434"/>
                  </a:cubicBezTo>
                  <a:cubicBezTo>
                    <a:pt x="410" y="434"/>
                    <a:pt x="405" y="445"/>
                    <a:pt x="398" y="449"/>
                  </a:cubicBezTo>
                  <a:cubicBezTo>
                    <a:pt x="394" y="456"/>
                    <a:pt x="382" y="463"/>
                    <a:pt x="375" y="459"/>
                  </a:cubicBezTo>
                  <a:cubicBezTo>
                    <a:pt x="371" y="455"/>
                    <a:pt x="391" y="441"/>
                    <a:pt x="395" y="433"/>
                  </a:cubicBezTo>
                  <a:cubicBezTo>
                    <a:pt x="402" y="430"/>
                    <a:pt x="403" y="422"/>
                    <a:pt x="403" y="422"/>
                  </a:cubicBezTo>
                  <a:cubicBezTo>
                    <a:pt x="388" y="414"/>
                    <a:pt x="388" y="414"/>
                    <a:pt x="388" y="414"/>
                  </a:cubicBezTo>
                  <a:cubicBezTo>
                    <a:pt x="392" y="407"/>
                    <a:pt x="392" y="407"/>
                    <a:pt x="392" y="407"/>
                  </a:cubicBezTo>
                  <a:cubicBezTo>
                    <a:pt x="373" y="413"/>
                    <a:pt x="373" y="413"/>
                    <a:pt x="373" y="413"/>
                  </a:cubicBezTo>
                  <a:cubicBezTo>
                    <a:pt x="373" y="413"/>
                    <a:pt x="397" y="388"/>
                    <a:pt x="386" y="376"/>
                  </a:cubicBezTo>
                  <a:cubicBezTo>
                    <a:pt x="372" y="364"/>
                    <a:pt x="348" y="393"/>
                    <a:pt x="348" y="393"/>
                  </a:cubicBezTo>
                  <a:cubicBezTo>
                    <a:pt x="344" y="408"/>
                    <a:pt x="344" y="408"/>
                    <a:pt x="344" y="408"/>
                  </a:cubicBezTo>
                  <a:cubicBezTo>
                    <a:pt x="332" y="408"/>
                    <a:pt x="332" y="408"/>
                    <a:pt x="332" y="408"/>
                  </a:cubicBezTo>
                  <a:cubicBezTo>
                    <a:pt x="344" y="393"/>
                    <a:pt x="344" y="393"/>
                    <a:pt x="344" y="393"/>
                  </a:cubicBezTo>
                  <a:cubicBezTo>
                    <a:pt x="349" y="374"/>
                    <a:pt x="349" y="374"/>
                    <a:pt x="349" y="374"/>
                  </a:cubicBezTo>
                  <a:cubicBezTo>
                    <a:pt x="337" y="385"/>
                    <a:pt x="337" y="385"/>
                    <a:pt x="337" y="385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19" y="376"/>
                    <a:pt x="319" y="376"/>
                    <a:pt x="319" y="376"/>
                  </a:cubicBezTo>
                  <a:cubicBezTo>
                    <a:pt x="319" y="384"/>
                    <a:pt x="319" y="384"/>
                    <a:pt x="319" y="384"/>
                  </a:cubicBezTo>
                  <a:cubicBezTo>
                    <a:pt x="304" y="379"/>
                    <a:pt x="304" y="379"/>
                    <a:pt x="304" y="379"/>
                  </a:cubicBezTo>
                  <a:cubicBezTo>
                    <a:pt x="303" y="391"/>
                    <a:pt x="303" y="391"/>
                    <a:pt x="303" y="391"/>
                  </a:cubicBezTo>
                  <a:cubicBezTo>
                    <a:pt x="288" y="394"/>
                    <a:pt x="288" y="394"/>
                    <a:pt x="288" y="394"/>
                  </a:cubicBezTo>
                  <a:cubicBezTo>
                    <a:pt x="300" y="372"/>
                    <a:pt x="300" y="372"/>
                    <a:pt x="300" y="372"/>
                  </a:cubicBezTo>
                  <a:cubicBezTo>
                    <a:pt x="293" y="371"/>
                    <a:pt x="293" y="371"/>
                    <a:pt x="293" y="371"/>
                  </a:cubicBezTo>
                  <a:cubicBezTo>
                    <a:pt x="293" y="371"/>
                    <a:pt x="293" y="364"/>
                    <a:pt x="282" y="363"/>
                  </a:cubicBezTo>
                  <a:cubicBezTo>
                    <a:pt x="271" y="363"/>
                    <a:pt x="259" y="373"/>
                    <a:pt x="259" y="373"/>
                  </a:cubicBezTo>
                  <a:cubicBezTo>
                    <a:pt x="256" y="362"/>
                    <a:pt x="256" y="362"/>
                    <a:pt x="256" y="362"/>
                  </a:cubicBezTo>
                  <a:cubicBezTo>
                    <a:pt x="249" y="354"/>
                    <a:pt x="249" y="354"/>
                    <a:pt x="249" y="354"/>
                  </a:cubicBezTo>
                  <a:cubicBezTo>
                    <a:pt x="257" y="343"/>
                    <a:pt x="257" y="343"/>
                    <a:pt x="257" y="343"/>
                  </a:cubicBezTo>
                  <a:cubicBezTo>
                    <a:pt x="253" y="339"/>
                    <a:pt x="253" y="339"/>
                    <a:pt x="253" y="339"/>
                  </a:cubicBezTo>
                  <a:cubicBezTo>
                    <a:pt x="257" y="331"/>
                    <a:pt x="257" y="331"/>
                    <a:pt x="257" y="331"/>
                  </a:cubicBezTo>
                  <a:cubicBezTo>
                    <a:pt x="268" y="339"/>
                    <a:pt x="268" y="339"/>
                    <a:pt x="268" y="339"/>
                  </a:cubicBezTo>
                  <a:cubicBezTo>
                    <a:pt x="268" y="339"/>
                    <a:pt x="261" y="343"/>
                    <a:pt x="268" y="351"/>
                  </a:cubicBezTo>
                  <a:cubicBezTo>
                    <a:pt x="278" y="359"/>
                    <a:pt x="327" y="354"/>
                    <a:pt x="327" y="354"/>
                  </a:cubicBezTo>
                  <a:cubicBezTo>
                    <a:pt x="327" y="354"/>
                    <a:pt x="335" y="346"/>
                    <a:pt x="336" y="339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337" y="308"/>
                    <a:pt x="292" y="314"/>
                    <a:pt x="285" y="306"/>
                  </a:cubicBezTo>
                  <a:cubicBezTo>
                    <a:pt x="277" y="302"/>
                    <a:pt x="237" y="284"/>
                    <a:pt x="229" y="288"/>
                  </a:cubicBezTo>
                  <a:cubicBezTo>
                    <a:pt x="225" y="295"/>
                    <a:pt x="236" y="304"/>
                    <a:pt x="236" y="304"/>
                  </a:cubicBezTo>
                  <a:cubicBezTo>
                    <a:pt x="236" y="311"/>
                    <a:pt x="236" y="311"/>
                    <a:pt x="236" y="311"/>
                  </a:cubicBezTo>
                  <a:cubicBezTo>
                    <a:pt x="236" y="311"/>
                    <a:pt x="254" y="320"/>
                    <a:pt x="250" y="327"/>
                  </a:cubicBezTo>
                  <a:cubicBezTo>
                    <a:pt x="246" y="331"/>
                    <a:pt x="232" y="315"/>
                    <a:pt x="220" y="318"/>
                  </a:cubicBezTo>
                  <a:cubicBezTo>
                    <a:pt x="213" y="325"/>
                    <a:pt x="223" y="345"/>
                    <a:pt x="223" y="345"/>
                  </a:cubicBezTo>
                  <a:cubicBezTo>
                    <a:pt x="230" y="349"/>
                    <a:pt x="230" y="349"/>
                    <a:pt x="230" y="349"/>
                  </a:cubicBezTo>
                  <a:cubicBezTo>
                    <a:pt x="230" y="349"/>
                    <a:pt x="223" y="353"/>
                    <a:pt x="211" y="356"/>
                  </a:cubicBezTo>
                  <a:cubicBezTo>
                    <a:pt x="204" y="356"/>
                    <a:pt x="203" y="367"/>
                    <a:pt x="203" y="367"/>
                  </a:cubicBezTo>
                  <a:cubicBezTo>
                    <a:pt x="203" y="367"/>
                    <a:pt x="197" y="348"/>
                    <a:pt x="178" y="343"/>
                  </a:cubicBezTo>
                  <a:cubicBezTo>
                    <a:pt x="174" y="343"/>
                    <a:pt x="167" y="342"/>
                    <a:pt x="163" y="346"/>
                  </a:cubicBezTo>
                  <a:cubicBezTo>
                    <a:pt x="163" y="354"/>
                    <a:pt x="163" y="354"/>
                    <a:pt x="163" y="354"/>
                  </a:cubicBezTo>
                  <a:cubicBezTo>
                    <a:pt x="163" y="354"/>
                    <a:pt x="181" y="366"/>
                    <a:pt x="169" y="388"/>
                  </a:cubicBezTo>
                  <a:cubicBezTo>
                    <a:pt x="160" y="411"/>
                    <a:pt x="135" y="383"/>
                    <a:pt x="128" y="383"/>
                  </a:cubicBezTo>
                  <a:cubicBezTo>
                    <a:pt x="120" y="378"/>
                    <a:pt x="105" y="378"/>
                    <a:pt x="105" y="378"/>
                  </a:cubicBezTo>
                  <a:cubicBezTo>
                    <a:pt x="105" y="378"/>
                    <a:pt x="123" y="405"/>
                    <a:pt x="122" y="420"/>
                  </a:cubicBezTo>
                  <a:cubicBezTo>
                    <a:pt x="122" y="436"/>
                    <a:pt x="100" y="427"/>
                    <a:pt x="92" y="430"/>
                  </a:cubicBezTo>
                  <a:cubicBezTo>
                    <a:pt x="88" y="430"/>
                    <a:pt x="91" y="450"/>
                    <a:pt x="79" y="457"/>
                  </a:cubicBezTo>
                  <a:cubicBezTo>
                    <a:pt x="72" y="460"/>
                    <a:pt x="61" y="460"/>
                    <a:pt x="56" y="471"/>
                  </a:cubicBezTo>
                  <a:cubicBezTo>
                    <a:pt x="52" y="482"/>
                    <a:pt x="63" y="479"/>
                    <a:pt x="63" y="479"/>
                  </a:cubicBezTo>
                  <a:cubicBezTo>
                    <a:pt x="63" y="479"/>
                    <a:pt x="65" y="529"/>
                    <a:pt x="53" y="536"/>
                  </a:cubicBezTo>
                  <a:cubicBezTo>
                    <a:pt x="46" y="543"/>
                    <a:pt x="31" y="527"/>
                    <a:pt x="31" y="527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37" y="573"/>
                    <a:pt x="37" y="573"/>
                    <a:pt x="37" y="573"/>
                  </a:cubicBezTo>
                  <a:cubicBezTo>
                    <a:pt x="22" y="645"/>
                    <a:pt x="22" y="645"/>
                    <a:pt x="22" y="645"/>
                  </a:cubicBezTo>
                  <a:cubicBezTo>
                    <a:pt x="52" y="731"/>
                    <a:pt x="52" y="731"/>
                    <a:pt x="52" y="731"/>
                  </a:cubicBezTo>
                  <a:cubicBezTo>
                    <a:pt x="122" y="746"/>
                    <a:pt x="122" y="746"/>
                    <a:pt x="122" y="746"/>
                  </a:cubicBezTo>
                  <a:cubicBezTo>
                    <a:pt x="164" y="805"/>
                    <a:pt x="164" y="805"/>
                    <a:pt x="164" y="805"/>
                  </a:cubicBezTo>
                  <a:cubicBezTo>
                    <a:pt x="164" y="805"/>
                    <a:pt x="206" y="807"/>
                    <a:pt x="208" y="841"/>
                  </a:cubicBezTo>
                  <a:cubicBezTo>
                    <a:pt x="210" y="876"/>
                    <a:pt x="152" y="999"/>
                    <a:pt x="152" y="999"/>
                  </a:cubicBezTo>
                  <a:cubicBezTo>
                    <a:pt x="152" y="999"/>
                    <a:pt x="186" y="1062"/>
                    <a:pt x="208" y="1079"/>
                  </a:cubicBezTo>
                  <a:cubicBezTo>
                    <a:pt x="233" y="1099"/>
                    <a:pt x="228" y="1133"/>
                    <a:pt x="239" y="1141"/>
                  </a:cubicBezTo>
                  <a:cubicBezTo>
                    <a:pt x="239" y="1141"/>
                    <a:pt x="283" y="1166"/>
                    <a:pt x="296" y="1198"/>
                  </a:cubicBezTo>
                  <a:cubicBezTo>
                    <a:pt x="313" y="1229"/>
                    <a:pt x="319" y="1264"/>
                    <a:pt x="319" y="1264"/>
                  </a:cubicBezTo>
                  <a:cubicBezTo>
                    <a:pt x="277" y="1285"/>
                    <a:pt x="277" y="1285"/>
                    <a:pt x="277" y="1285"/>
                  </a:cubicBezTo>
                  <a:cubicBezTo>
                    <a:pt x="303" y="1293"/>
                    <a:pt x="303" y="1293"/>
                    <a:pt x="303" y="1293"/>
                  </a:cubicBezTo>
                  <a:cubicBezTo>
                    <a:pt x="287" y="1312"/>
                    <a:pt x="287" y="1312"/>
                    <a:pt x="287" y="1312"/>
                  </a:cubicBezTo>
                  <a:cubicBezTo>
                    <a:pt x="297" y="1343"/>
                    <a:pt x="297" y="1343"/>
                    <a:pt x="297" y="1343"/>
                  </a:cubicBezTo>
                  <a:cubicBezTo>
                    <a:pt x="284" y="1384"/>
                    <a:pt x="284" y="1384"/>
                    <a:pt x="284" y="1384"/>
                  </a:cubicBezTo>
                  <a:cubicBezTo>
                    <a:pt x="322" y="1379"/>
                    <a:pt x="322" y="1379"/>
                    <a:pt x="322" y="1379"/>
                  </a:cubicBezTo>
                  <a:cubicBezTo>
                    <a:pt x="324" y="1398"/>
                    <a:pt x="324" y="1398"/>
                    <a:pt x="324" y="1398"/>
                  </a:cubicBezTo>
                  <a:cubicBezTo>
                    <a:pt x="301" y="1416"/>
                    <a:pt x="301" y="1416"/>
                    <a:pt x="301" y="1416"/>
                  </a:cubicBezTo>
                  <a:cubicBezTo>
                    <a:pt x="321" y="1474"/>
                    <a:pt x="321" y="1474"/>
                    <a:pt x="321" y="1474"/>
                  </a:cubicBezTo>
                  <a:cubicBezTo>
                    <a:pt x="359" y="1457"/>
                    <a:pt x="359" y="1457"/>
                    <a:pt x="359" y="1457"/>
                  </a:cubicBezTo>
                  <a:cubicBezTo>
                    <a:pt x="373" y="1488"/>
                    <a:pt x="373" y="1488"/>
                    <a:pt x="373" y="1488"/>
                  </a:cubicBezTo>
                  <a:cubicBezTo>
                    <a:pt x="373" y="1488"/>
                    <a:pt x="353" y="1506"/>
                    <a:pt x="374" y="1542"/>
                  </a:cubicBezTo>
                  <a:cubicBezTo>
                    <a:pt x="391" y="1573"/>
                    <a:pt x="426" y="1552"/>
                    <a:pt x="439" y="1583"/>
                  </a:cubicBezTo>
                  <a:cubicBezTo>
                    <a:pt x="453" y="1614"/>
                    <a:pt x="432" y="1667"/>
                    <a:pt x="432" y="1667"/>
                  </a:cubicBezTo>
                  <a:cubicBezTo>
                    <a:pt x="435" y="1682"/>
                    <a:pt x="435" y="1682"/>
                    <a:pt x="435" y="1682"/>
                  </a:cubicBezTo>
                  <a:cubicBezTo>
                    <a:pt x="404" y="1704"/>
                    <a:pt x="404" y="1704"/>
                    <a:pt x="404" y="1704"/>
                  </a:cubicBezTo>
                  <a:cubicBezTo>
                    <a:pt x="473" y="1757"/>
                    <a:pt x="473" y="1757"/>
                    <a:pt x="473" y="1757"/>
                  </a:cubicBezTo>
                  <a:cubicBezTo>
                    <a:pt x="513" y="1766"/>
                    <a:pt x="513" y="1766"/>
                    <a:pt x="513" y="1766"/>
                  </a:cubicBezTo>
                  <a:cubicBezTo>
                    <a:pt x="568" y="1796"/>
                    <a:pt x="568" y="1796"/>
                    <a:pt x="568" y="1796"/>
                  </a:cubicBezTo>
                  <a:cubicBezTo>
                    <a:pt x="578" y="1827"/>
                    <a:pt x="578" y="1827"/>
                    <a:pt x="578" y="1827"/>
                  </a:cubicBezTo>
                  <a:cubicBezTo>
                    <a:pt x="578" y="1827"/>
                    <a:pt x="619" y="1829"/>
                    <a:pt x="622" y="1848"/>
                  </a:cubicBezTo>
                  <a:cubicBezTo>
                    <a:pt x="621" y="1871"/>
                    <a:pt x="609" y="1954"/>
                    <a:pt x="601" y="1969"/>
                  </a:cubicBezTo>
                  <a:cubicBezTo>
                    <a:pt x="597" y="1984"/>
                    <a:pt x="589" y="1999"/>
                    <a:pt x="589" y="1999"/>
                  </a:cubicBezTo>
                  <a:cubicBezTo>
                    <a:pt x="589" y="1999"/>
                    <a:pt x="557" y="2044"/>
                    <a:pt x="544" y="2085"/>
                  </a:cubicBezTo>
                  <a:cubicBezTo>
                    <a:pt x="531" y="2123"/>
                    <a:pt x="501" y="2194"/>
                    <a:pt x="489" y="2213"/>
                  </a:cubicBezTo>
                  <a:cubicBezTo>
                    <a:pt x="477" y="2231"/>
                    <a:pt x="456" y="2280"/>
                    <a:pt x="456" y="2280"/>
                  </a:cubicBezTo>
                  <a:cubicBezTo>
                    <a:pt x="409" y="2327"/>
                    <a:pt x="409" y="2327"/>
                    <a:pt x="409" y="2327"/>
                  </a:cubicBezTo>
                  <a:cubicBezTo>
                    <a:pt x="404" y="2358"/>
                    <a:pt x="404" y="2358"/>
                    <a:pt x="404" y="2358"/>
                  </a:cubicBezTo>
                  <a:cubicBezTo>
                    <a:pt x="388" y="2368"/>
                    <a:pt x="388" y="2368"/>
                    <a:pt x="388" y="2368"/>
                  </a:cubicBezTo>
                  <a:cubicBezTo>
                    <a:pt x="349" y="2420"/>
                    <a:pt x="349" y="2420"/>
                    <a:pt x="349" y="2420"/>
                  </a:cubicBezTo>
                  <a:cubicBezTo>
                    <a:pt x="320" y="2476"/>
                    <a:pt x="320" y="2476"/>
                    <a:pt x="320" y="2476"/>
                  </a:cubicBezTo>
                  <a:cubicBezTo>
                    <a:pt x="320" y="2480"/>
                    <a:pt x="320" y="2480"/>
                    <a:pt x="320" y="2480"/>
                  </a:cubicBezTo>
                  <a:cubicBezTo>
                    <a:pt x="327" y="2484"/>
                    <a:pt x="327" y="2484"/>
                    <a:pt x="327" y="2484"/>
                  </a:cubicBezTo>
                  <a:cubicBezTo>
                    <a:pt x="361" y="2478"/>
                    <a:pt x="361" y="2478"/>
                    <a:pt x="361" y="2478"/>
                  </a:cubicBezTo>
                  <a:cubicBezTo>
                    <a:pt x="381" y="2448"/>
                    <a:pt x="381" y="2448"/>
                    <a:pt x="381" y="2448"/>
                  </a:cubicBezTo>
                  <a:cubicBezTo>
                    <a:pt x="397" y="2434"/>
                    <a:pt x="397" y="2434"/>
                    <a:pt x="397" y="2434"/>
                  </a:cubicBezTo>
                  <a:cubicBezTo>
                    <a:pt x="397" y="2434"/>
                    <a:pt x="401" y="2415"/>
                    <a:pt x="409" y="2419"/>
                  </a:cubicBezTo>
                  <a:cubicBezTo>
                    <a:pt x="420" y="2424"/>
                    <a:pt x="412" y="2435"/>
                    <a:pt x="412" y="2435"/>
                  </a:cubicBezTo>
                  <a:cubicBezTo>
                    <a:pt x="421" y="2485"/>
                    <a:pt x="421" y="2485"/>
                    <a:pt x="421" y="2485"/>
                  </a:cubicBezTo>
                  <a:cubicBezTo>
                    <a:pt x="395" y="2464"/>
                    <a:pt x="395" y="2464"/>
                    <a:pt x="395" y="2464"/>
                  </a:cubicBezTo>
                  <a:cubicBezTo>
                    <a:pt x="391" y="2468"/>
                    <a:pt x="391" y="2468"/>
                    <a:pt x="391" y="2468"/>
                  </a:cubicBezTo>
                  <a:cubicBezTo>
                    <a:pt x="416" y="2500"/>
                    <a:pt x="416" y="2500"/>
                    <a:pt x="416" y="2500"/>
                  </a:cubicBezTo>
                  <a:cubicBezTo>
                    <a:pt x="434" y="2508"/>
                    <a:pt x="434" y="2508"/>
                    <a:pt x="434" y="2508"/>
                  </a:cubicBezTo>
                  <a:cubicBezTo>
                    <a:pt x="467" y="2537"/>
                    <a:pt x="467" y="2537"/>
                    <a:pt x="467" y="2537"/>
                  </a:cubicBezTo>
                  <a:cubicBezTo>
                    <a:pt x="467" y="2537"/>
                    <a:pt x="481" y="2545"/>
                    <a:pt x="512" y="2535"/>
                  </a:cubicBezTo>
                  <a:cubicBezTo>
                    <a:pt x="539" y="2521"/>
                    <a:pt x="554" y="2506"/>
                    <a:pt x="572" y="2519"/>
                  </a:cubicBezTo>
                  <a:cubicBezTo>
                    <a:pt x="590" y="2535"/>
                    <a:pt x="593" y="2550"/>
                    <a:pt x="593" y="2550"/>
                  </a:cubicBezTo>
                  <a:cubicBezTo>
                    <a:pt x="623" y="2556"/>
                    <a:pt x="623" y="2556"/>
                    <a:pt x="623" y="2556"/>
                  </a:cubicBezTo>
                  <a:cubicBezTo>
                    <a:pt x="614" y="2582"/>
                    <a:pt x="614" y="2582"/>
                    <a:pt x="614" y="2582"/>
                  </a:cubicBezTo>
                  <a:cubicBezTo>
                    <a:pt x="503" y="2569"/>
                    <a:pt x="503" y="2569"/>
                    <a:pt x="503" y="2569"/>
                  </a:cubicBezTo>
                  <a:cubicBezTo>
                    <a:pt x="483" y="2587"/>
                    <a:pt x="483" y="2587"/>
                    <a:pt x="483" y="2587"/>
                  </a:cubicBezTo>
                  <a:cubicBezTo>
                    <a:pt x="483" y="2587"/>
                    <a:pt x="512" y="2611"/>
                    <a:pt x="485" y="2622"/>
                  </a:cubicBezTo>
                  <a:cubicBezTo>
                    <a:pt x="459" y="2632"/>
                    <a:pt x="437" y="2619"/>
                    <a:pt x="437" y="2619"/>
                  </a:cubicBezTo>
                  <a:cubicBezTo>
                    <a:pt x="418" y="2630"/>
                    <a:pt x="418" y="2630"/>
                    <a:pt x="418" y="2630"/>
                  </a:cubicBezTo>
                  <a:cubicBezTo>
                    <a:pt x="418" y="2630"/>
                    <a:pt x="443" y="2654"/>
                    <a:pt x="424" y="2661"/>
                  </a:cubicBezTo>
                  <a:cubicBezTo>
                    <a:pt x="405" y="2664"/>
                    <a:pt x="391" y="2636"/>
                    <a:pt x="391" y="2636"/>
                  </a:cubicBezTo>
                  <a:cubicBezTo>
                    <a:pt x="383" y="2647"/>
                    <a:pt x="383" y="2647"/>
                    <a:pt x="383" y="2647"/>
                  </a:cubicBezTo>
                  <a:cubicBezTo>
                    <a:pt x="382" y="2667"/>
                    <a:pt x="382" y="2667"/>
                    <a:pt x="382" y="2667"/>
                  </a:cubicBezTo>
                  <a:cubicBezTo>
                    <a:pt x="400" y="2686"/>
                    <a:pt x="400" y="2686"/>
                    <a:pt x="400" y="2686"/>
                  </a:cubicBezTo>
                  <a:cubicBezTo>
                    <a:pt x="395" y="2713"/>
                    <a:pt x="395" y="2713"/>
                    <a:pt x="395" y="2713"/>
                  </a:cubicBezTo>
                  <a:cubicBezTo>
                    <a:pt x="417" y="2733"/>
                    <a:pt x="417" y="2733"/>
                    <a:pt x="417" y="2733"/>
                  </a:cubicBezTo>
                  <a:cubicBezTo>
                    <a:pt x="417" y="2733"/>
                    <a:pt x="394" y="2744"/>
                    <a:pt x="393" y="2751"/>
                  </a:cubicBezTo>
                  <a:cubicBezTo>
                    <a:pt x="393" y="2755"/>
                    <a:pt x="400" y="2763"/>
                    <a:pt x="400" y="2763"/>
                  </a:cubicBezTo>
                  <a:cubicBezTo>
                    <a:pt x="386" y="2820"/>
                    <a:pt x="386" y="2820"/>
                    <a:pt x="386" y="2820"/>
                  </a:cubicBezTo>
                  <a:cubicBezTo>
                    <a:pt x="386" y="2820"/>
                    <a:pt x="370" y="2853"/>
                    <a:pt x="366" y="2861"/>
                  </a:cubicBezTo>
                  <a:cubicBezTo>
                    <a:pt x="358" y="2868"/>
                    <a:pt x="346" y="2879"/>
                    <a:pt x="346" y="2879"/>
                  </a:cubicBezTo>
                  <a:cubicBezTo>
                    <a:pt x="346" y="2879"/>
                    <a:pt x="363" y="2922"/>
                    <a:pt x="373" y="2945"/>
                  </a:cubicBezTo>
                  <a:cubicBezTo>
                    <a:pt x="383" y="2969"/>
                    <a:pt x="385" y="3007"/>
                    <a:pt x="385" y="3007"/>
                  </a:cubicBezTo>
                  <a:cubicBezTo>
                    <a:pt x="385" y="3007"/>
                    <a:pt x="404" y="3019"/>
                    <a:pt x="403" y="3031"/>
                  </a:cubicBezTo>
                  <a:cubicBezTo>
                    <a:pt x="406" y="3046"/>
                    <a:pt x="405" y="3058"/>
                    <a:pt x="405" y="3058"/>
                  </a:cubicBezTo>
                  <a:cubicBezTo>
                    <a:pt x="405" y="3058"/>
                    <a:pt x="438" y="3078"/>
                    <a:pt x="438" y="3086"/>
                  </a:cubicBezTo>
                  <a:cubicBezTo>
                    <a:pt x="434" y="3094"/>
                    <a:pt x="404" y="3100"/>
                    <a:pt x="404" y="3100"/>
                  </a:cubicBezTo>
                  <a:cubicBezTo>
                    <a:pt x="404" y="3100"/>
                    <a:pt x="410" y="3115"/>
                    <a:pt x="410" y="3123"/>
                  </a:cubicBezTo>
                  <a:cubicBezTo>
                    <a:pt x="406" y="3130"/>
                    <a:pt x="395" y="3130"/>
                    <a:pt x="395" y="3130"/>
                  </a:cubicBezTo>
                  <a:cubicBezTo>
                    <a:pt x="390" y="3153"/>
                    <a:pt x="390" y="3153"/>
                    <a:pt x="390" y="3153"/>
                  </a:cubicBezTo>
                  <a:cubicBezTo>
                    <a:pt x="393" y="3168"/>
                    <a:pt x="393" y="3168"/>
                    <a:pt x="393" y="3168"/>
                  </a:cubicBezTo>
                  <a:cubicBezTo>
                    <a:pt x="404" y="3165"/>
                    <a:pt x="416" y="3165"/>
                    <a:pt x="416" y="3165"/>
                  </a:cubicBezTo>
                  <a:cubicBezTo>
                    <a:pt x="422" y="3189"/>
                    <a:pt x="422" y="3189"/>
                    <a:pt x="422" y="3189"/>
                  </a:cubicBezTo>
                  <a:cubicBezTo>
                    <a:pt x="422" y="3189"/>
                    <a:pt x="448" y="3194"/>
                    <a:pt x="455" y="3198"/>
                  </a:cubicBezTo>
                  <a:cubicBezTo>
                    <a:pt x="463" y="3202"/>
                    <a:pt x="473" y="3214"/>
                    <a:pt x="473" y="3214"/>
                  </a:cubicBezTo>
                  <a:cubicBezTo>
                    <a:pt x="471" y="3252"/>
                    <a:pt x="471" y="3252"/>
                    <a:pt x="471" y="3252"/>
                  </a:cubicBezTo>
                  <a:cubicBezTo>
                    <a:pt x="460" y="3267"/>
                    <a:pt x="460" y="3267"/>
                    <a:pt x="460" y="3267"/>
                  </a:cubicBezTo>
                  <a:cubicBezTo>
                    <a:pt x="466" y="3282"/>
                    <a:pt x="466" y="3282"/>
                    <a:pt x="466" y="3282"/>
                  </a:cubicBezTo>
                  <a:cubicBezTo>
                    <a:pt x="457" y="3320"/>
                    <a:pt x="457" y="3320"/>
                    <a:pt x="457" y="3320"/>
                  </a:cubicBezTo>
                  <a:cubicBezTo>
                    <a:pt x="457" y="3320"/>
                    <a:pt x="476" y="3310"/>
                    <a:pt x="487" y="3310"/>
                  </a:cubicBezTo>
                  <a:cubicBezTo>
                    <a:pt x="495" y="3311"/>
                    <a:pt x="502" y="3322"/>
                    <a:pt x="502" y="3322"/>
                  </a:cubicBezTo>
                  <a:cubicBezTo>
                    <a:pt x="494" y="3341"/>
                    <a:pt x="494" y="3341"/>
                    <a:pt x="494" y="3341"/>
                  </a:cubicBezTo>
                  <a:cubicBezTo>
                    <a:pt x="519" y="3350"/>
                    <a:pt x="519" y="3350"/>
                    <a:pt x="519" y="3350"/>
                  </a:cubicBezTo>
                  <a:cubicBezTo>
                    <a:pt x="522" y="3365"/>
                    <a:pt x="522" y="3365"/>
                    <a:pt x="522" y="3365"/>
                  </a:cubicBezTo>
                  <a:cubicBezTo>
                    <a:pt x="533" y="3370"/>
                    <a:pt x="533" y="3370"/>
                    <a:pt x="533" y="3370"/>
                  </a:cubicBezTo>
                  <a:cubicBezTo>
                    <a:pt x="543" y="3405"/>
                    <a:pt x="543" y="3405"/>
                    <a:pt x="543" y="3405"/>
                  </a:cubicBezTo>
                  <a:cubicBezTo>
                    <a:pt x="550" y="3424"/>
                    <a:pt x="550" y="3424"/>
                    <a:pt x="550" y="3424"/>
                  </a:cubicBezTo>
                  <a:cubicBezTo>
                    <a:pt x="557" y="3428"/>
                    <a:pt x="557" y="3428"/>
                    <a:pt x="557" y="3428"/>
                  </a:cubicBezTo>
                  <a:cubicBezTo>
                    <a:pt x="557" y="3428"/>
                    <a:pt x="559" y="3455"/>
                    <a:pt x="551" y="3470"/>
                  </a:cubicBezTo>
                  <a:cubicBezTo>
                    <a:pt x="550" y="3471"/>
                    <a:pt x="549" y="3472"/>
                    <a:pt x="547" y="3473"/>
                  </a:cubicBezTo>
                  <a:cubicBezTo>
                    <a:pt x="547" y="3474"/>
                    <a:pt x="547" y="3474"/>
                    <a:pt x="547" y="3474"/>
                  </a:cubicBezTo>
                  <a:cubicBezTo>
                    <a:pt x="555" y="3474"/>
                    <a:pt x="562" y="3478"/>
                    <a:pt x="570" y="3479"/>
                  </a:cubicBezTo>
                  <a:cubicBezTo>
                    <a:pt x="581" y="3479"/>
                    <a:pt x="604" y="3465"/>
                    <a:pt x="622" y="3470"/>
                  </a:cubicBezTo>
                  <a:cubicBezTo>
                    <a:pt x="641" y="3474"/>
                    <a:pt x="613" y="3500"/>
                    <a:pt x="636" y="3505"/>
                  </a:cubicBezTo>
                  <a:cubicBezTo>
                    <a:pt x="654" y="3509"/>
                    <a:pt x="652" y="3486"/>
                    <a:pt x="659" y="3483"/>
                  </a:cubicBezTo>
                  <a:cubicBezTo>
                    <a:pt x="663" y="3475"/>
                    <a:pt x="712" y="3470"/>
                    <a:pt x="730" y="3486"/>
                  </a:cubicBezTo>
                  <a:cubicBezTo>
                    <a:pt x="748" y="3502"/>
                    <a:pt x="705" y="3535"/>
                    <a:pt x="743" y="3540"/>
                  </a:cubicBezTo>
                  <a:cubicBezTo>
                    <a:pt x="776" y="3542"/>
                    <a:pt x="755" y="3514"/>
                    <a:pt x="755" y="3514"/>
                  </a:cubicBezTo>
                  <a:cubicBezTo>
                    <a:pt x="755" y="3514"/>
                    <a:pt x="778" y="3508"/>
                    <a:pt x="804" y="3497"/>
                  </a:cubicBezTo>
                  <a:cubicBezTo>
                    <a:pt x="827" y="3487"/>
                    <a:pt x="853" y="3488"/>
                    <a:pt x="871" y="3505"/>
                  </a:cubicBezTo>
                  <a:cubicBezTo>
                    <a:pt x="893" y="3517"/>
                    <a:pt x="913" y="3506"/>
                    <a:pt x="934" y="3530"/>
                  </a:cubicBezTo>
                  <a:cubicBezTo>
                    <a:pt x="959" y="3555"/>
                    <a:pt x="928" y="3587"/>
                    <a:pt x="928" y="3587"/>
                  </a:cubicBezTo>
                  <a:cubicBezTo>
                    <a:pt x="966" y="3647"/>
                    <a:pt x="966" y="3647"/>
                    <a:pt x="966" y="3647"/>
                  </a:cubicBezTo>
                  <a:cubicBezTo>
                    <a:pt x="956" y="3711"/>
                    <a:pt x="956" y="3711"/>
                    <a:pt x="956" y="3711"/>
                  </a:cubicBezTo>
                  <a:cubicBezTo>
                    <a:pt x="956" y="3711"/>
                    <a:pt x="996" y="3721"/>
                    <a:pt x="1018" y="3733"/>
                  </a:cubicBezTo>
                  <a:cubicBezTo>
                    <a:pt x="1040" y="3746"/>
                    <a:pt x="1009" y="3771"/>
                    <a:pt x="1009" y="3771"/>
                  </a:cubicBezTo>
                  <a:cubicBezTo>
                    <a:pt x="1035" y="3780"/>
                    <a:pt x="1035" y="3780"/>
                    <a:pt x="1035" y="3780"/>
                  </a:cubicBezTo>
                  <a:cubicBezTo>
                    <a:pt x="1035" y="3780"/>
                    <a:pt x="1038" y="3795"/>
                    <a:pt x="1045" y="3811"/>
                  </a:cubicBezTo>
                  <a:cubicBezTo>
                    <a:pt x="1048" y="3827"/>
                    <a:pt x="1111" y="3833"/>
                    <a:pt x="1111" y="3833"/>
                  </a:cubicBezTo>
                  <a:cubicBezTo>
                    <a:pt x="1111" y="3833"/>
                    <a:pt x="1129" y="3838"/>
                    <a:pt x="1140" y="3850"/>
                  </a:cubicBezTo>
                  <a:cubicBezTo>
                    <a:pt x="1151" y="3862"/>
                    <a:pt x="1141" y="3907"/>
                    <a:pt x="1141" y="3907"/>
                  </a:cubicBezTo>
                  <a:cubicBezTo>
                    <a:pt x="1186" y="3898"/>
                    <a:pt x="1186" y="3898"/>
                    <a:pt x="1186" y="3898"/>
                  </a:cubicBezTo>
                  <a:cubicBezTo>
                    <a:pt x="1242" y="3905"/>
                    <a:pt x="1242" y="3905"/>
                    <a:pt x="1242" y="3905"/>
                  </a:cubicBezTo>
                  <a:cubicBezTo>
                    <a:pt x="1226" y="3931"/>
                    <a:pt x="1226" y="3931"/>
                    <a:pt x="1226" y="3931"/>
                  </a:cubicBezTo>
                  <a:cubicBezTo>
                    <a:pt x="1292" y="3964"/>
                    <a:pt x="1292" y="3964"/>
                    <a:pt x="1292" y="3964"/>
                  </a:cubicBezTo>
                  <a:cubicBezTo>
                    <a:pt x="1295" y="3984"/>
                    <a:pt x="1295" y="3984"/>
                    <a:pt x="1295" y="3984"/>
                  </a:cubicBezTo>
                  <a:cubicBezTo>
                    <a:pt x="1257" y="3997"/>
                    <a:pt x="1257" y="3997"/>
                    <a:pt x="1257" y="3997"/>
                  </a:cubicBezTo>
                  <a:cubicBezTo>
                    <a:pt x="1263" y="4017"/>
                    <a:pt x="1263" y="4017"/>
                    <a:pt x="1263" y="4017"/>
                  </a:cubicBezTo>
                  <a:cubicBezTo>
                    <a:pt x="1263" y="4017"/>
                    <a:pt x="1251" y="4043"/>
                    <a:pt x="1220" y="4057"/>
                  </a:cubicBezTo>
                  <a:cubicBezTo>
                    <a:pt x="1186" y="4074"/>
                    <a:pt x="1157" y="4046"/>
                    <a:pt x="1157" y="4046"/>
                  </a:cubicBezTo>
                  <a:cubicBezTo>
                    <a:pt x="1116" y="4055"/>
                    <a:pt x="1116" y="4055"/>
                    <a:pt x="1116" y="4055"/>
                  </a:cubicBezTo>
                  <a:cubicBezTo>
                    <a:pt x="1118" y="4082"/>
                    <a:pt x="1118" y="4082"/>
                    <a:pt x="1118" y="4082"/>
                  </a:cubicBezTo>
                  <a:cubicBezTo>
                    <a:pt x="1109" y="4109"/>
                    <a:pt x="1109" y="4109"/>
                    <a:pt x="1109" y="4109"/>
                  </a:cubicBezTo>
                  <a:cubicBezTo>
                    <a:pt x="1109" y="4109"/>
                    <a:pt x="1135" y="4118"/>
                    <a:pt x="1153" y="4134"/>
                  </a:cubicBezTo>
                  <a:cubicBezTo>
                    <a:pt x="1175" y="4154"/>
                    <a:pt x="1166" y="4176"/>
                    <a:pt x="1166" y="4176"/>
                  </a:cubicBezTo>
                  <a:cubicBezTo>
                    <a:pt x="1166" y="4176"/>
                    <a:pt x="1174" y="4181"/>
                    <a:pt x="1180" y="4192"/>
                  </a:cubicBezTo>
                  <a:cubicBezTo>
                    <a:pt x="1191" y="4208"/>
                    <a:pt x="1193" y="4250"/>
                    <a:pt x="1193" y="4250"/>
                  </a:cubicBezTo>
                  <a:cubicBezTo>
                    <a:pt x="1207" y="4262"/>
                    <a:pt x="1207" y="4262"/>
                    <a:pt x="1207" y="4262"/>
                  </a:cubicBezTo>
                  <a:cubicBezTo>
                    <a:pt x="1218" y="4263"/>
                    <a:pt x="1244" y="4268"/>
                    <a:pt x="1256" y="4257"/>
                  </a:cubicBezTo>
                  <a:cubicBezTo>
                    <a:pt x="1275" y="4247"/>
                    <a:pt x="1274" y="4193"/>
                    <a:pt x="1274" y="4193"/>
                  </a:cubicBezTo>
                  <a:cubicBezTo>
                    <a:pt x="1337" y="4196"/>
                    <a:pt x="1337" y="4196"/>
                    <a:pt x="1337" y="4196"/>
                  </a:cubicBezTo>
                  <a:cubicBezTo>
                    <a:pt x="1349" y="4197"/>
                    <a:pt x="1349" y="4197"/>
                    <a:pt x="1349" y="4197"/>
                  </a:cubicBezTo>
                  <a:cubicBezTo>
                    <a:pt x="1364" y="4193"/>
                    <a:pt x="1388" y="4153"/>
                    <a:pt x="1388" y="4153"/>
                  </a:cubicBezTo>
                  <a:cubicBezTo>
                    <a:pt x="1433" y="4155"/>
                    <a:pt x="1433" y="4155"/>
                    <a:pt x="1433" y="4155"/>
                  </a:cubicBezTo>
                  <a:cubicBezTo>
                    <a:pt x="1433" y="4155"/>
                    <a:pt x="1434" y="4136"/>
                    <a:pt x="1460" y="4133"/>
                  </a:cubicBezTo>
                  <a:cubicBezTo>
                    <a:pt x="1490" y="4134"/>
                    <a:pt x="1485" y="4153"/>
                    <a:pt x="1485" y="4153"/>
                  </a:cubicBezTo>
                  <a:cubicBezTo>
                    <a:pt x="1515" y="4159"/>
                    <a:pt x="1515" y="4159"/>
                    <a:pt x="1515" y="4159"/>
                  </a:cubicBezTo>
                  <a:cubicBezTo>
                    <a:pt x="1515" y="4159"/>
                    <a:pt x="1514" y="4185"/>
                    <a:pt x="1528" y="4205"/>
                  </a:cubicBezTo>
                  <a:cubicBezTo>
                    <a:pt x="1542" y="4225"/>
                    <a:pt x="1583" y="4231"/>
                    <a:pt x="1593" y="4246"/>
                  </a:cubicBezTo>
                  <a:cubicBezTo>
                    <a:pt x="1604" y="4266"/>
                    <a:pt x="1539" y="4278"/>
                    <a:pt x="1539" y="4278"/>
                  </a:cubicBezTo>
                  <a:cubicBezTo>
                    <a:pt x="1539" y="4278"/>
                    <a:pt x="1551" y="4283"/>
                    <a:pt x="1565" y="4299"/>
                  </a:cubicBezTo>
                  <a:cubicBezTo>
                    <a:pt x="1583" y="4311"/>
                    <a:pt x="1574" y="4337"/>
                    <a:pt x="1574" y="4337"/>
                  </a:cubicBezTo>
                  <a:cubicBezTo>
                    <a:pt x="1593" y="4338"/>
                    <a:pt x="1593" y="4338"/>
                    <a:pt x="1593" y="4338"/>
                  </a:cubicBezTo>
                  <a:cubicBezTo>
                    <a:pt x="1588" y="4365"/>
                    <a:pt x="1588" y="4365"/>
                    <a:pt x="1588" y="4365"/>
                  </a:cubicBezTo>
                  <a:cubicBezTo>
                    <a:pt x="1637" y="4356"/>
                    <a:pt x="1637" y="4356"/>
                    <a:pt x="1637" y="4356"/>
                  </a:cubicBezTo>
                  <a:cubicBezTo>
                    <a:pt x="1659" y="4372"/>
                    <a:pt x="1659" y="4372"/>
                    <a:pt x="1659" y="4372"/>
                  </a:cubicBezTo>
                  <a:cubicBezTo>
                    <a:pt x="1659" y="4372"/>
                    <a:pt x="1694" y="4335"/>
                    <a:pt x="1713" y="4336"/>
                  </a:cubicBezTo>
                  <a:cubicBezTo>
                    <a:pt x="1731" y="4337"/>
                    <a:pt x="1730" y="4372"/>
                    <a:pt x="1730" y="4372"/>
                  </a:cubicBezTo>
                  <a:cubicBezTo>
                    <a:pt x="1749" y="4357"/>
                    <a:pt x="1749" y="4357"/>
                    <a:pt x="1749" y="4357"/>
                  </a:cubicBezTo>
                  <a:cubicBezTo>
                    <a:pt x="1749" y="4357"/>
                    <a:pt x="1764" y="4362"/>
                    <a:pt x="1768" y="4362"/>
                  </a:cubicBezTo>
                  <a:cubicBezTo>
                    <a:pt x="1771" y="4362"/>
                    <a:pt x="1759" y="4388"/>
                    <a:pt x="1759" y="4388"/>
                  </a:cubicBezTo>
                  <a:cubicBezTo>
                    <a:pt x="1801" y="4448"/>
                    <a:pt x="1801" y="4448"/>
                    <a:pt x="1801" y="4448"/>
                  </a:cubicBezTo>
                  <a:cubicBezTo>
                    <a:pt x="1793" y="4466"/>
                    <a:pt x="1793" y="4466"/>
                    <a:pt x="1793" y="4466"/>
                  </a:cubicBezTo>
                  <a:cubicBezTo>
                    <a:pt x="1793" y="4466"/>
                    <a:pt x="1847" y="4511"/>
                    <a:pt x="1866" y="4497"/>
                  </a:cubicBezTo>
                  <a:cubicBezTo>
                    <a:pt x="1889" y="4482"/>
                    <a:pt x="1893" y="4475"/>
                    <a:pt x="1912" y="4472"/>
                  </a:cubicBezTo>
                  <a:cubicBezTo>
                    <a:pt x="1931" y="4469"/>
                    <a:pt x="1930" y="4496"/>
                    <a:pt x="1941" y="4496"/>
                  </a:cubicBezTo>
                  <a:cubicBezTo>
                    <a:pt x="1952" y="4497"/>
                    <a:pt x="1953" y="4482"/>
                    <a:pt x="1953" y="4482"/>
                  </a:cubicBezTo>
                  <a:cubicBezTo>
                    <a:pt x="1975" y="4483"/>
                    <a:pt x="1975" y="4483"/>
                    <a:pt x="1975" y="4483"/>
                  </a:cubicBezTo>
                  <a:cubicBezTo>
                    <a:pt x="1978" y="4502"/>
                    <a:pt x="1978" y="4502"/>
                    <a:pt x="1978" y="4502"/>
                  </a:cubicBezTo>
                  <a:cubicBezTo>
                    <a:pt x="1997" y="4507"/>
                    <a:pt x="1997" y="4507"/>
                    <a:pt x="1997" y="4507"/>
                  </a:cubicBezTo>
                  <a:cubicBezTo>
                    <a:pt x="1997" y="4507"/>
                    <a:pt x="2009" y="4484"/>
                    <a:pt x="2013" y="4469"/>
                  </a:cubicBezTo>
                  <a:cubicBezTo>
                    <a:pt x="2018" y="4458"/>
                    <a:pt x="2059" y="4448"/>
                    <a:pt x="2059" y="4448"/>
                  </a:cubicBezTo>
                  <a:cubicBezTo>
                    <a:pt x="2095" y="4408"/>
                    <a:pt x="2095" y="4408"/>
                    <a:pt x="2095" y="4408"/>
                  </a:cubicBezTo>
                  <a:cubicBezTo>
                    <a:pt x="2109" y="4428"/>
                    <a:pt x="2109" y="4428"/>
                    <a:pt x="2109" y="4428"/>
                  </a:cubicBezTo>
                  <a:cubicBezTo>
                    <a:pt x="2127" y="4433"/>
                    <a:pt x="2127" y="4433"/>
                    <a:pt x="2127" y="4433"/>
                  </a:cubicBezTo>
                  <a:cubicBezTo>
                    <a:pt x="2130" y="4448"/>
                    <a:pt x="2130" y="4448"/>
                    <a:pt x="2130" y="4448"/>
                  </a:cubicBezTo>
                  <a:cubicBezTo>
                    <a:pt x="2162" y="4484"/>
                    <a:pt x="2162" y="4484"/>
                    <a:pt x="2162" y="4484"/>
                  </a:cubicBezTo>
                  <a:cubicBezTo>
                    <a:pt x="2196" y="4486"/>
                    <a:pt x="2196" y="4486"/>
                    <a:pt x="2196" y="4486"/>
                  </a:cubicBezTo>
                  <a:cubicBezTo>
                    <a:pt x="2214" y="4498"/>
                    <a:pt x="2214" y="4498"/>
                    <a:pt x="2214" y="4498"/>
                  </a:cubicBezTo>
                  <a:cubicBezTo>
                    <a:pt x="2226" y="4487"/>
                    <a:pt x="2226" y="4487"/>
                    <a:pt x="2226" y="4487"/>
                  </a:cubicBezTo>
                  <a:cubicBezTo>
                    <a:pt x="2227" y="4453"/>
                    <a:pt x="2227" y="4453"/>
                    <a:pt x="2227" y="4453"/>
                  </a:cubicBezTo>
                  <a:cubicBezTo>
                    <a:pt x="2279" y="4470"/>
                    <a:pt x="2279" y="4470"/>
                    <a:pt x="2279" y="4470"/>
                  </a:cubicBezTo>
                  <a:cubicBezTo>
                    <a:pt x="2295" y="4452"/>
                    <a:pt x="2295" y="4452"/>
                    <a:pt x="2295" y="4452"/>
                  </a:cubicBezTo>
                  <a:cubicBezTo>
                    <a:pt x="2328" y="4473"/>
                    <a:pt x="2328" y="4473"/>
                    <a:pt x="2328" y="4473"/>
                  </a:cubicBezTo>
                  <a:cubicBezTo>
                    <a:pt x="2357" y="4474"/>
                    <a:pt x="2357" y="4474"/>
                    <a:pt x="2357" y="4474"/>
                  </a:cubicBezTo>
                  <a:cubicBezTo>
                    <a:pt x="2362" y="4448"/>
                    <a:pt x="2362" y="4448"/>
                    <a:pt x="2362" y="4448"/>
                  </a:cubicBezTo>
                  <a:cubicBezTo>
                    <a:pt x="2381" y="4445"/>
                    <a:pt x="2381" y="4445"/>
                    <a:pt x="2381" y="4445"/>
                  </a:cubicBezTo>
                  <a:cubicBezTo>
                    <a:pt x="2381" y="4445"/>
                    <a:pt x="2392" y="4460"/>
                    <a:pt x="2395" y="4468"/>
                  </a:cubicBezTo>
                  <a:cubicBezTo>
                    <a:pt x="2399" y="4476"/>
                    <a:pt x="2417" y="4473"/>
                    <a:pt x="2417" y="4473"/>
                  </a:cubicBezTo>
                  <a:cubicBezTo>
                    <a:pt x="2422" y="4462"/>
                    <a:pt x="2422" y="4462"/>
                    <a:pt x="2422" y="4462"/>
                  </a:cubicBezTo>
                  <a:cubicBezTo>
                    <a:pt x="2448" y="4463"/>
                    <a:pt x="2448" y="4463"/>
                    <a:pt x="2448" y="4463"/>
                  </a:cubicBezTo>
                  <a:cubicBezTo>
                    <a:pt x="2448" y="4463"/>
                    <a:pt x="2455" y="4475"/>
                    <a:pt x="2469" y="4483"/>
                  </a:cubicBezTo>
                  <a:cubicBezTo>
                    <a:pt x="2484" y="4492"/>
                    <a:pt x="2507" y="4485"/>
                    <a:pt x="2507" y="4485"/>
                  </a:cubicBezTo>
                  <a:cubicBezTo>
                    <a:pt x="2515" y="4463"/>
                    <a:pt x="2515" y="4463"/>
                    <a:pt x="2515" y="4463"/>
                  </a:cubicBezTo>
                  <a:cubicBezTo>
                    <a:pt x="2534" y="4463"/>
                    <a:pt x="2534" y="4463"/>
                    <a:pt x="2534" y="4463"/>
                  </a:cubicBezTo>
                  <a:cubicBezTo>
                    <a:pt x="2532" y="4502"/>
                    <a:pt x="2532" y="4502"/>
                    <a:pt x="2532" y="4502"/>
                  </a:cubicBezTo>
                  <a:cubicBezTo>
                    <a:pt x="2532" y="4502"/>
                    <a:pt x="2554" y="4514"/>
                    <a:pt x="2564" y="4545"/>
                  </a:cubicBezTo>
                  <a:cubicBezTo>
                    <a:pt x="2570" y="4576"/>
                    <a:pt x="2523" y="4608"/>
                    <a:pt x="2523" y="4608"/>
                  </a:cubicBezTo>
                  <a:cubicBezTo>
                    <a:pt x="2522" y="4631"/>
                    <a:pt x="2522" y="4631"/>
                    <a:pt x="2522" y="4631"/>
                  </a:cubicBezTo>
                  <a:cubicBezTo>
                    <a:pt x="2582" y="4630"/>
                    <a:pt x="2582" y="4630"/>
                    <a:pt x="2582" y="4630"/>
                  </a:cubicBezTo>
                  <a:cubicBezTo>
                    <a:pt x="2582" y="4645"/>
                    <a:pt x="2582" y="4645"/>
                    <a:pt x="2582" y="4645"/>
                  </a:cubicBezTo>
                  <a:cubicBezTo>
                    <a:pt x="2547" y="4655"/>
                    <a:pt x="2547" y="4655"/>
                    <a:pt x="2547" y="4655"/>
                  </a:cubicBezTo>
                  <a:cubicBezTo>
                    <a:pt x="2545" y="4709"/>
                    <a:pt x="2545" y="4709"/>
                    <a:pt x="2545" y="4709"/>
                  </a:cubicBezTo>
                  <a:cubicBezTo>
                    <a:pt x="2545" y="4709"/>
                    <a:pt x="2568" y="4706"/>
                    <a:pt x="2589" y="4722"/>
                  </a:cubicBezTo>
                  <a:cubicBezTo>
                    <a:pt x="2615" y="4739"/>
                    <a:pt x="2599" y="4765"/>
                    <a:pt x="2599" y="4765"/>
                  </a:cubicBezTo>
                  <a:cubicBezTo>
                    <a:pt x="2617" y="4770"/>
                    <a:pt x="2617" y="4770"/>
                    <a:pt x="2617" y="4770"/>
                  </a:cubicBezTo>
                  <a:cubicBezTo>
                    <a:pt x="2619" y="4819"/>
                    <a:pt x="2619" y="4819"/>
                    <a:pt x="2619" y="4819"/>
                  </a:cubicBezTo>
                  <a:cubicBezTo>
                    <a:pt x="2607" y="4830"/>
                    <a:pt x="2607" y="4830"/>
                    <a:pt x="2607" y="4830"/>
                  </a:cubicBezTo>
                  <a:cubicBezTo>
                    <a:pt x="2607" y="4830"/>
                    <a:pt x="2625" y="4846"/>
                    <a:pt x="2624" y="4869"/>
                  </a:cubicBezTo>
                  <a:cubicBezTo>
                    <a:pt x="2626" y="4892"/>
                    <a:pt x="2529" y="4899"/>
                    <a:pt x="2502" y="4906"/>
                  </a:cubicBezTo>
                  <a:cubicBezTo>
                    <a:pt x="2476" y="4916"/>
                    <a:pt x="2479" y="4931"/>
                    <a:pt x="2482" y="4947"/>
                  </a:cubicBezTo>
                  <a:cubicBezTo>
                    <a:pt x="2481" y="4958"/>
                    <a:pt x="2462" y="4969"/>
                    <a:pt x="2439" y="4979"/>
                  </a:cubicBezTo>
                  <a:cubicBezTo>
                    <a:pt x="2416" y="4989"/>
                    <a:pt x="2414" y="5035"/>
                    <a:pt x="2428" y="5059"/>
                  </a:cubicBezTo>
                  <a:cubicBezTo>
                    <a:pt x="2437" y="5077"/>
                    <a:pt x="2444" y="5091"/>
                    <a:pt x="2444" y="5102"/>
                  </a:cubicBezTo>
                  <a:cubicBezTo>
                    <a:pt x="2445" y="5103"/>
                    <a:pt x="2445" y="5104"/>
                    <a:pt x="2445" y="5105"/>
                  </a:cubicBezTo>
                  <a:cubicBezTo>
                    <a:pt x="2505" y="5093"/>
                    <a:pt x="2505" y="5093"/>
                    <a:pt x="2505" y="5093"/>
                  </a:cubicBezTo>
                  <a:cubicBezTo>
                    <a:pt x="2506" y="5063"/>
                    <a:pt x="2506" y="5063"/>
                    <a:pt x="2506" y="5063"/>
                  </a:cubicBezTo>
                  <a:cubicBezTo>
                    <a:pt x="2547" y="5065"/>
                    <a:pt x="2547" y="5065"/>
                    <a:pt x="2547" y="5065"/>
                  </a:cubicBezTo>
                  <a:cubicBezTo>
                    <a:pt x="2545" y="5045"/>
                    <a:pt x="2545" y="5045"/>
                    <a:pt x="2545" y="5045"/>
                  </a:cubicBezTo>
                  <a:cubicBezTo>
                    <a:pt x="2560" y="5027"/>
                    <a:pt x="2560" y="5027"/>
                    <a:pt x="2560" y="5027"/>
                  </a:cubicBezTo>
                  <a:cubicBezTo>
                    <a:pt x="2594" y="5028"/>
                    <a:pt x="2594" y="5028"/>
                    <a:pt x="2594" y="5028"/>
                  </a:cubicBezTo>
                  <a:cubicBezTo>
                    <a:pt x="2589" y="5047"/>
                    <a:pt x="2589" y="5047"/>
                    <a:pt x="2589" y="5047"/>
                  </a:cubicBezTo>
                  <a:cubicBezTo>
                    <a:pt x="2614" y="5083"/>
                    <a:pt x="2614" y="5083"/>
                    <a:pt x="2614" y="5083"/>
                  </a:cubicBezTo>
                  <a:cubicBezTo>
                    <a:pt x="2581" y="5078"/>
                    <a:pt x="2581" y="5078"/>
                    <a:pt x="2581" y="5078"/>
                  </a:cubicBezTo>
                  <a:cubicBezTo>
                    <a:pt x="2581" y="5078"/>
                    <a:pt x="2565" y="5100"/>
                    <a:pt x="2552" y="5134"/>
                  </a:cubicBezTo>
                  <a:cubicBezTo>
                    <a:pt x="2539" y="5167"/>
                    <a:pt x="2506" y="5154"/>
                    <a:pt x="2506" y="5154"/>
                  </a:cubicBezTo>
                  <a:cubicBezTo>
                    <a:pt x="2501" y="5181"/>
                    <a:pt x="2501" y="5181"/>
                    <a:pt x="2501" y="5181"/>
                  </a:cubicBezTo>
                  <a:cubicBezTo>
                    <a:pt x="2531" y="5178"/>
                    <a:pt x="2531" y="5178"/>
                    <a:pt x="2531" y="5178"/>
                  </a:cubicBezTo>
                  <a:cubicBezTo>
                    <a:pt x="2522" y="5201"/>
                    <a:pt x="2522" y="5201"/>
                    <a:pt x="2522" y="5201"/>
                  </a:cubicBezTo>
                  <a:cubicBezTo>
                    <a:pt x="2489" y="5199"/>
                    <a:pt x="2489" y="5199"/>
                    <a:pt x="2489" y="5199"/>
                  </a:cubicBezTo>
                  <a:cubicBezTo>
                    <a:pt x="2458" y="5229"/>
                    <a:pt x="2458" y="5229"/>
                    <a:pt x="2458" y="5229"/>
                  </a:cubicBezTo>
                  <a:cubicBezTo>
                    <a:pt x="2405" y="5226"/>
                    <a:pt x="2405" y="5226"/>
                    <a:pt x="2405" y="5226"/>
                  </a:cubicBezTo>
                  <a:cubicBezTo>
                    <a:pt x="2444" y="5289"/>
                    <a:pt x="2444" y="5289"/>
                    <a:pt x="2444" y="5289"/>
                  </a:cubicBezTo>
                  <a:cubicBezTo>
                    <a:pt x="2444" y="5289"/>
                    <a:pt x="2470" y="5275"/>
                    <a:pt x="2489" y="5276"/>
                  </a:cubicBezTo>
                  <a:cubicBezTo>
                    <a:pt x="2512" y="5277"/>
                    <a:pt x="2517" y="5312"/>
                    <a:pt x="2517" y="5312"/>
                  </a:cubicBezTo>
                  <a:cubicBezTo>
                    <a:pt x="2517" y="5312"/>
                    <a:pt x="2577" y="5307"/>
                    <a:pt x="2580" y="5334"/>
                  </a:cubicBezTo>
                  <a:cubicBezTo>
                    <a:pt x="2583" y="5357"/>
                    <a:pt x="2532" y="5328"/>
                    <a:pt x="2532" y="5328"/>
                  </a:cubicBezTo>
                  <a:cubicBezTo>
                    <a:pt x="2518" y="5377"/>
                    <a:pt x="2518" y="5377"/>
                    <a:pt x="2518" y="5377"/>
                  </a:cubicBezTo>
                  <a:cubicBezTo>
                    <a:pt x="2504" y="5349"/>
                    <a:pt x="2504" y="5349"/>
                    <a:pt x="2504" y="5349"/>
                  </a:cubicBezTo>
                  <a:cubicBezTo>
                    <a:pt x="2485" y="5360"/>
                    <a:pt x="2485" y="5360"/>
                    <a:pt x="2485" y="5360"/>
                  </a:cubicBezTo>
                  <a:cubicBezTo>
                    <a:pt x="2485" y="5360"/>
                    <a:pt x="2494" y="5418"/>
                    <a:pt x="2493" y="5433"/>
                  </a:cubicBezTo>
                  <a:cubicBezTo>
                    <a:pt x="2492" y="5448"/>
                    <a:pt x="2474" y="5447"/>
                    <a:pt x="2462" y="5462"/>
                  </a:cubicBezTo>
                  <a:cubicBezTo>
                    <a:pt x="2450" y="5473"/>
                    <a:pt x="2483" y="5501"/>
                    <a:pt x="2474" y="5520"/>
                  </a:cubicBezTo>
                  <a:cubicBezTo>
                    <a:pt x="2466" y="5543"/>
                    <a:pt x="2445" y="5584"/>
                    <a:pt x="2422" y="5586"/>
                  </a:cubicBezTo>
                  <a:cubicBezTo>
                    <a:pt x="2400" y="5585"/>
                    <a:pt x="2394" y="5554"/>
                    <a:pt x="2394" y="5554"/>
                  </a:cubicBezTo>
                  <a:cubicBezTo>
                    <a:pt x="2345" y="5556"/>
                    <a:pt x="2345" y="5556"/>
                    <a:pt x="2345" y="5556"/>
                  </a:cubicBezTo>
                  <a:cubicBezTo>
                    <a:pt x="2348" y="5575"/>
                    <a:pt x="2348" y="5575"/>
                    <a:pt x="2348" y="5575"/>
                  </a:cubicBezTo>
                  <a:cubicBezTo>
                    <a:pt x="2348" y="5575"/>
                    <a:pt x="2382" y="5581"/>
                    <a:pt x="2385" y="5588"/>
                  </a:cubicBezTo>
                  <a:cubicBezTo>
                    <a:pt x="2385" y="5596"/>
                    <a:pt x="2342" y="5621"/>
                    <a:pt x="2342" y="5621"/>
                  </a:cubicBezTo>
                  <a:cubicBezTo>
                    <a:pt x="2353" y="5640"/>
                    <a:pt x="2353" y="5640"/>
                    <a:pt x="2353" y="5640"/>
                  </a:cubicBezTo>
                  <a:cubicBezTo>
                    <a:pt x="2402" y="5624"/>
                    <a:pt x="2402" y="5624"/>
                    <a:pt x="2402" y="5624"/>
                  </a:cubicBezTo>
                  <a:cubicBezTo>
                    <a:pt x="2402" y="5624"/>
                    <a:pt x="2381" y="5603"/>
                    <a:pt x="2418" y="5601"/>
                  </a:cubicBezTo>
                  <a:cubicBezTo>
                    <a:pt x="2455" y="5603"/>
                    <a:pt x="2421" y="5628"/>
                    <a:pt x="2421" y="5628"/>
                  </a:cubicBezTo>
                  <a:cubicBezTo>
                    <a:pt x="2465" y="5642"/>
                    <a:pt x="2465" y="5642"/>
                    <a:pt x="2465" y="5642"/>
                  </a:cubicBezTo>
                  <a:cubicBezTo>
                    <a:pt x="2489" y="5689"/>
                    <a:pt x="2489" y="5689"/>
                    <a:pt x="2489" y="5689"/>
                  </a:cubicBezTo>
                  <a:cubicBezTo>
                    <a:pt x="2564" y="5685"/>
                    <a:pt x="2564" y="5685"/>
                    <a:pt x="2564" y="5685"/>
                  </a:cubicBezTo>
                  <a:cubicBezTo>
                    <a:pt x="2569" y="5662"/>
                    <a:pt x="2569" y="5662"/>
                    <a:pt x="2569" y="5662"/>
                  </a:cubicBezTo>
                  <a:cubicBezTo>
                    <a:pt x="2594" y="5686"/>
                    <a:pt x="2594" y="5686"/>
                    <a:pt x="2594" y="5686"/>
                  </a:cubicBezTo>
                  <a:cubicBezTo>
                    <a:pt x="2612" y="5687"/>
                    <a:pt x="2612" y="5687"/>
                    <a:pt x="2612" y="5687"/>
                  </a:cubicBezTo>
                  <a:cubicBezTo>
                    <a:pt x="2623" y="5707"/>
                    <a:pt x="2623" y="5707"/>
                    <a:pt x="2623" y="5707"/>
                  </a:cubicBezTo>
                  <a:cubicBezTo>
                    <a:pt x="2645" y="5704"/>
                    <a:pt x="2645" y="5704"/>
                    <a:pt x="2645" y="5704"/>
                  </a:cubicBezTo>
                  <a:cubicBezTo>
                    <a:pt x="2675" y="5717"/>
                    <a:pt x="2675" y="5717"/>
                    <a:pt x="2675" y="5717"/>
                  </a:cubicBezTo>
                  <a:cubicBezTo>
                    <a:pt x="2686" y="5706"/>
                    <a:pt x="2686" y="5706"/>
                    <a:pt x="2686" y="5706"/>
                  </a:cubicBezTo>
                  <a:cubicBezTo>
                    <a:pt x="2735" y="5705"/>
                    <a:pt x="2735" y="5705"/>
                    <a:pt x="2735" y="5705"/>
                  </a:cubicBezTo>
                  <a:cubicBezTo>
                    <a:pt x="2757" y="5728"/>
                    <a:pt x="2757" y="5728"/>
                    <a:pt x="2757" y="5728"/>
                  </a:cubicBezTo>
                  <a:cubicBezTo>
                    <a:pt x="2757" y="5728"/>
                    <a:pt x="2827" y="5739"/>
                    <a:pt x="2849" y="5752"/>
                  </a:cubicBezTo>
                  <a:cubicBezTo>
                    <a:pt x="2860" y="5758"/>
                    <a:pt x="2878" y="5771"/>
                    <a:pt x="2894" y="5782"/>
                  </a:cubicBezTo>
                  <a:cubicBezTo>
                    <a:pt x="2894" y="5782"/>
                    <a:pt x="2947" y="5788"/>
                    <a:pt x="2967" y="5802"/>
                  </a:cubicBezTo>
                  <a:cubicBezTo>
                    <a:pt x="2987" y="5815"/>
                    <a:pt x="3036" y="5832"/>
                    <a:pt x="3036" y="5832"/>
                  </a:cubicBezTo>
                  <a:cubicBezTo>
                    <a:pt x="3050" y="5830"/>
                    <a:pt x="3050" y="5830"/>
                    <a:pt x="3050" y="5830"/>
                  </a:cubicBezTo>
                  <a:cubicBezTo>
                    <a:pt x="3063" y="5846"/>
                    <a:pt x="3063" y="5846"/>
                    <a:pt x="3063" y="5846"/>
                  </a:cubicBezTo>
                  <a:cubicBezTo>
                    <a:pt x="3082" y="5858"/>
                    <a:pt x="3082" y="5858"/>
                    <a:pt x="3082" y="5858"/>
                  </a:cubicBezTo>
                  <a:cubicBezTo>
                    <a:pt x="3095" y="5875"/>
                    <a:pt x="3095" y="5875"/>
                    <a:pt x="3095" y="5875"/>
                  </a:cubicBezTo>
                  <a:cubicBezTo>
                    <a:pt x="3098" y="5862"/>
                    <a:pt x="3098" y="5862"/>
                    <a:pt x="3098" y="5862"/>
                  </a:cubicBezTo>
                  <a:cubicBezTo>
                    <a:pt x="3099" y="5848"/>
                    <a:pt x="3099" y="5848"/>
                    <a:pt x="3099" y="5848"/>
                  </a:cubicBezTo>
                  <a:cubicBezTo>
                    <a:pt x="3104" y="5840"/>
                    <a:pt x="3104" y="5840"/>
                    <a:pt x="3104" y="5840"/>
                  </a:cubicBezTo>
                  <a:cubicBezTo>
                    <a:pt x="3102" y="5832"/>
                    <a:pt x="3102" y="5832"/>
                    <a:pt x="3102" y="5832"/>
                  </a:cubicBezTo>
                  <a:cubicBezTo>
                    <a:pt x="3112" y="5828"/>
                    <a:pt x="3112" y="5828"/>
                    <a:pt x="3112" y="5828"/>
                  </a:cubicBezTo>
                  <a:cubicBezTo>
                    <a:pt x="3124" y="5819"/>
                    <a:pt x="3124" y="5819"/>
                    <a:pt x="3124" y="5819"/>
                  </a:cubicBezTo>
                  <a:cubicBezTo>
                    <a:pt x="3138" y="5823"/>
                    <a:pt x="3138" y="5823"/>
                    <a:pt x="3138" y="5823"/>
                  </a:cubicBezTo>
                  <a:cubicBezTo>
                    <a:pt x="3159" y="5819"/>
                    <a:pt x="3159" y="5819"/>
                    <a:pt x="3159" y="5819"/>
                  </a:cubicBezTo>
                  <a:cubicBezTo>
                    <a:pt x="3181" y="5821"/>
                    <a:pt x="3181" y="5821"/>
                    <a:pt x="3181" y="5821"/>
                  </a:cubicBezTo>
                  <a:cubicBezTo>
                    <a:pt x="3191" y="5808"/>
                    <a:pt x="3191" y="5808"/>
                    <a:pt x="3191" y="5808"/>
                  </a:cubicBezTo>
                  <a:cubicBezTo>
                    <a:pt x="3210" y="5812"/>
                    <a:pt x="3210" y="5812"/>
                    <a:pt x="3210" y="5812"/>
                  </a:cubicBezTo>
                  <a:cubicBezTo>
                    <a:pt x="3233" y="5813"/>
                    <a:pt x="3233" y="5813"/>
                    <a:pt x="3233" y="5813"/>
                  </a:cubicBezTo>
                  <a:cubicBezTo>
                    <a:pt x="3244" y="5823"/>
                    <a:pt x="3244" y="5823"/>
                    <a:pt x="3244" y="5823"/>
                  </a:cubicBezTo>
                  <a:cubicBezTo>
                    <a:pt x="3257" y="5822"/>
                    <a:pt x="3257" y="5822"/>
                    <a:pt x="3257" y="5822"/>
                  </a:cubicBezTo>
                  <a:cubicBezTo>
                    <a:pt x="3272" y="5829"/>
                    <a:pt x="3272" y="5829"/>
                    <a:pt x="3272" y="5829"/>
                  </a:cubicBezTo>
                  <a:cubicBezTo>
                    <a:pt x="3279" y="5823"/>
                    <a:pt x="3279" y="5823"/>
                    <a:pt x="3279" y="5823"/>
                  </a:cubicBezTo>
                  <a:cubicBezTo>
                    <a:pt x="3288" y="5820"/>
                    <a:pt x="3288" y="5820"/>
                    <a:pt x="3288" y="5820"/>
                  </a:cubicBezTo>
                  <a:cubicBezTo>
                    <a:pt x="3310" y="5827"/>
                    <a:pt x="3310" y="5827"/>
                    <a:pt x="3310" y="5827"/>
                  </a:cubicBezTo>
                  <a:cubicBezTo>
                    <a:pt x="3317" y="5824"/>
                    <a:pt x="3317" y="5824"/>
                    <a:pt x="3317" y="5824"/>
                  </a:cubicBezTo>
                  <a:cubicBezTo>
                    <a:pt x="3320" y="5817"/>
                    <a:pt x="3320" y="5817"/>
                    <a:pt x="3320" y="5817"/>
                  </a:cubicBezTo>
                  <a:cubicBezTo>
                    <a:pt x="3329" y="5817"/>
                    <a:pt x="3329" y="5817"/>
                    <a:pt x="3329" y="5817"/>
                  </a:cubicBezTo>
                  <a:cubicBezTo>
                    <a:pt x="3335" y="5826"/>
                    <a:pt x="3335" y="5826"/>
                    <a:pt x="3335" y="5826"/>
                  </a:cubicBezTo>
                  <a:cubicBezTo>
                    <a:pt x="3349" y="5830"/>
                    <a:pt x="3349" y="5830"/>
                    <a:pt x="3349" y="5830"/>
                  </a:cubicBezTo>
                  <a:cubicBezTo>
                    <a:pt x="3364" y="5838"/>
                    <a:pt x="3364" y="5838"/>
                    <a:pt x="3364" y="5838"/>
                  </a:cubicBezTo>
                  <a:cubicBezTo>
                    <a:pt x="3377" y="5833"/>
                    <a:pt x="3377" y="5833"/>
                    <a:pt x="3377" y="5833"/>
                  </a:cubicBezTo>
                  <a:cubicBezTo>
                    <a:pt x="3384" y="5835"/>
                    <a:pt x="3384" y="5835"/>
                    <a:pt x="3384" y="5835"/>
                  </a:cubicBezTo>
                  <a:cubicBezTo>
                    <a:pt x="3387" y="5829"/>
                    <a:pt x="3387" y="5829"/>
                    <a:pt x="3387" y="5829"/>
                  </a:cubicBezTo>
                  <a:cubicBezTo>
                    <a:pt x="3402" y="5832"/>
                    <a:pt x="3402" y="5832"/>
                    <a:pt x="3402" y="5832"/>
                  </a:cubicBezTo>
                  <a:cubicBezTo>
                    <a:pt x="3410" y="5829"/>
                    <a:pt x="3410" y="5829"/>
                    <a:pt x="3410" y="5829"/>
                  </a:cubicBezTo>
                  <a:cubicBezTo>
                    <a:pt x="3408" y="5821"/>
                    <a:pt x="3408" y="5821"/>
                    <a:pt x="3408" y="5821"/>
                  </a:cubicBezTo>
                  <a:cubicBezTo>
                    <a:pt x="3424" y="5821"/>
                    <a:pt x="3424" y="5821"/>
                    <a:pt x="3424" y="5821"/>
                  </a:cubicBezTo>
                  <a:cubicBezTo>
                    <a:pt x="3443" y="5823"/>
                    <a:pt x="3443" y="5823"/>
                    <a:pt x="3443" y="5823"/>
                  </a:cubicBezTo>
                  <a:cubicBezTo>
                    <a:pt x="3456" y="5813"/>
                    <a:pt x="3456" y="5813"/>
                    <a:pt x="3456" y="5813"/>
                  </a:cubicBezTo>
                  <a:cubicBezTo>
                    <a:pt x="3467" y="5808"/>
                    <a:pt x="3467" y="5808"/>
                    <a:pt x="3467" y="5808"/>
                  </a:cubicBezTo>
                  <a:cubicBezTo>
                    <a:pt x="3482" y="5806"/>
                    <a:pt x="3482" y="5806"/>
                    <a:pt x="3482" y="5806"/>
                  </a:cubicBezTo>
                  <a:cubicBezTo>
                    <a:pt x="3489" y="5796"/>
                    <a:pt x="3489" y="5796"/>
                    <a:pt x="3489" y="5796"/>
                  </a:cubicBezTo>
                  <a:cubicBezTo>
                    <a:pt x="3497" y="5791"/>
                    <a:pt x="3497" y="5791"/>
                    <a:pt x="3497" y="5791"/>
                  </a:cubicBezTo>
                  <a:cubicBezTo>
                    <a:pt x="3506" y="5795"/>
                    <a:pt x="3506" y="5795"/>
                    <a:pt x="3506" y="5795"/>
                  </a:cubicBezTo>
                  <a:cubicBezTo>
                    <a:pt x="3510" y="5801"/>
                    <a:pt x="3510" y="5801"/>
                    <a:pt x="3510" y="5801"/>
                  </a:cubicBezTo>
                  <a:cubicBezTo>
                    <a:pt x="3526" y="5800"/>
                    <a:pt x="3526" y="5800"/>
                    <a:pt x="3526" y="5800"/>
                  </a:cubicBezTo>
                  <a:cubicBezTo>
                    <a:pt x="3542" y="5805"/>
                    <a:pt x="3542" y="5805"/>
                    <a:pt x="3542" y="5805"/>
                  </a:cubicBezTo>
                  <a:cubicBezTo>
                    <a:pt x="3544" y="5796"/>
                    <a:pt x="3544" y="5796"/>
                    <a:pt x="3544" y="5796"/>
                  </a:cubicBezTo>
                  <a:cubicBezTo>
                    <a:pt x="3561" y="5788"/>
                    <a:pt x="3561" y="5788"/>
                    <a:pt x="3561" y="5788"/>
                  </a:cubicBezTo>
                  <a:cubicBezTo>
                    <a:pt x="3571" y="5782"/>
                    <a:pt x="3571" y="5782"/>
                    <a:pt x="3571" y="5782"/>
                  </a:cubicBezTo>
                  <a:cubicBezTo>
                    <a:pt x="3586" y="5789"/>
                    <a:pt x="3586" y="5789"/>
                    <a:pt x="3586" y="5789"/>
                  </a:cubicBezTo>
                  <a:cubicBezTo>
                    <a:pt x="3588" y="5796"/>
                    <a:pt x="3588" y="5796"/>
                    <a:pt x="3588" y="5796"/>
                  </a:cubicBezTo>
                  <a:cubicBezTo>
                    <a:pt x="3603" y="5796"/>
                    <a:pt x="3603" y="5796"/>
                    <a:pt x="3603" y="5796"/>
                  </a:cubicBezTo>
                  <a:cubicBezTo>
                    <a:pt x="3607" y="5804"/>
                    <a:pt x="3607" y="5804"/>
                    <a:pt x="3607" y="5804"/>
                  </a:cubicBezTo>
                  <a:cubicBezTo>
                    <a:pt x="3629" y="5816"/>
                    <a:pt x="3629" y="5816"/>
                    <a:pt x="3629" y="5816"/>
                  </a:cubicBezTo>
                  <a:cubicBezTo>
                    <a:pt x="3646" y="5821"/>
                    <a:pt x="3646" y="5821"/>
                    <a:pt x="3646" y="5821"/>
                  </a:cubicBezTo>
                  <a:cubicBezTo>
                    <a:pt x="3667" y="5824"/>
                    <a:pt x="3667" y="5824"/>
                    <a:pt x="3667" y="5824"/>
                  </a:cubicBezTo>
                  <a:cubicBezTo>
                    <a:pt x="3687" y="5818"/>
                    <a:pt x="3687" y="5818"/>
                    <a:pt x="3687" y="5818"/>
                  </a:cubicBezTo>
                  <a:cubicBezTo>
                    <a:pt x="3700" y="5818"/>
                    <a:pt x="3700" y="5818"/>
                    <a:pt x="3700" y="5818"/>
                  </a:cubicBezTo>
                  <a:cubicBezTo>
                    <a:pt x="3711" y="5822"/>
                    <a:pt x="3711" y="5822"/>
                    <a:pt x="3711" y="5822"/>
                  </a:cubicBezTo>
                  <a:cubicBezTo>
                    <a:pt x="3723" y="5827"/>
                    <a:pt x="3723" y="5827"/>
                    <a:pt x="3723" y="5827"/>
                  </a:cubicBezTo>
                  <a:cubicBezTo>
                    <a:pt x="3737" y="5828"/>
                    <a:pt x="3737" y="5828"/>
                    <a:pt x="3737" y="5828"/>
                  </a:cubicBezTo>
                  <a:cubicBezTo>
                    <a:pt x="3754" y="5834"/>
                    <a:pt x="3754" y="5834"/>
                    <a:pt x="3754" y="5834"/>
                  </a:cubicBezTo>
                  <a:cubicBezTo>
                    <a:pt x="3754" y="5834"/>
                    <a:pt x="3755" y="5849"/>
                    <a:pt x="3753" y="5853"/>
                  </a:cubicBezTo>
                  <a:cubicBezTo>
                    <a:pt x="3751" y="5858"/>
                    <a:pt x="3757" y="5867"/>
                    <a:pt x="3759" y="5866"/>
                  </a:cubicBezTo>
                  <a:cubicBezTo>
                    <a:pt x="3761" y="5865"/>
                    <a:pt x="3774" y="5866"/>
                    <a:pt x="3774" y="5866"/>
                  </a:cubicBezTo>
                  <a:cubicBezTo>
                    <a:pt x="3793" y="5865"/>
                    <a:pt x="3793" y="5865"/>
                    <a:pt x="3793" y="5865"/>
                  </a:cubicBezTo>
                  <a:cubicBezTo>
                    <a:pt x="3798" y="5854"/>
                    <a:pt x="3798" y="5854"/>
                    <a:pt x="3798" y="5854"/>
                  </a:cubicBezTo>
                  <a:cubicBezTo>
                    <a:pt x="3821" y="5843"/>
                    <a:pt x="3821" y="5843"/>
                    <a:pt x="3821" y="5843"/>
                  </a:cubicBezTo>
                  <a:cubicBezTo>
                    <a:pt x="3827" y="5839"/>
                    <a:pt x="3827" y="5839"/>
                    <a:pt x="3827" y="5839"/>
                  </a:cubicBezTo>
                  <a:cubicBezTo>
                    <a:pt x="3829" y="5824"/>
                    <a:pt x="3829" y="5824"/>
                    <a:pt x="3829" y="5824"/>
                  </a:cubicBezTo>
                  <a:cubicBezTo>
                    <a:pt x="3840" y="5809"/>
                    <a:pt x="3840" y="5809"/>
                    <a:pt x="3840" y="5809"/>
                  </a:cubicBezTo>
                  <a:cubicBezTo>
                    <a:pt x="3853" y="5809"/>
                    <a:pt x="3853" y="5809"/>
                    <a:pt x="3853" y="5809"/>
                  </a:cubicBezTo>
                  <a:cubicBezTo>
                    <a:pt x="3863" y="5808"/>
                    <a:pt x="3863" y="5808"/>
                    <a:pt x="3863" y="5808"/>
                  </a:cubicBezTo>
                  <a:cubicBezTo>
                    <a:pt x="3870" y="5804"/>
                    <a:pt x="3870" y="5804"/>
                    <a:pt x="3870" y="5804"/>
                  </a:cubicBezTo>
                  <a:cubicBezTo>
                    <a:pt x="3865" y="5794"/>
                    <a:pt x="3865" y="5794"/>
                    <a:pt x="3865" y="5794"/>
                  </a:cubicBezTo>
                  <a:cubicBezTo>
                    <a:pt x="3877" y="5791"/>
                    <a:pt x="3877" y="5791"/>
                    <a:pt x="3877" y="5791"/>
                  </a:cubicBezTo>
                  <a:cubicBezTo>
                    <a:pt x="3892" y="5784"/>
                    <a:pt x="3892" y="5784"/>
                    <a:pt x="3892" y="5784"/>
                  </a:cubicBezTo>
                  <a:cubicBezTo>
                    <a:pt x="3903" y="5789"/>
                    <a:pt x="3903" y="5789"/>
                    <a:pt x="3903" y="5789"/>
                  </a:cubicBezTo>
                  <a:cubicBezTo>
                    <a:pt x="3911" y="5802"/>
                    <a:pt x="3911" y="5802"/>
                    <a:pt x="3911" y="5802"/>
                  </a:cubicBezTo>
                  <a:cubicBezTo>
                    <a:pt x="3917" y="5807"/>
                    <a:pt x="3917" y="5807"/>
                    <a:pt x="3917" y="5807"/>
                  </a:cubicBezTo>
                  <a:cubicBezTo>
                    <a:pt x="3922" y="5805"/>
                    <a:pt x="3922" y="5805"/>
                    <a:pt x="3922" y="5805"/>
                  </a:cubicBezTo>
                  <a:cubicBezTo>
                    <a:pt x="3923" y="5794"/>
                    <a:pt x="3923" y="5794"/>
                    <a:pt x="3923" y="5794"/>
                  </a:cubicBezTo>
                  <a:cubicBezTo>
                    <a:pt x="3923" y="5784"/>
                    <a:pt x="3923" y="5784"/>
                    <a:pt x="3923" y="5784"/>
                  </a:cubicBezTo>
                  <a:cubicBezTo>
                    <a:pt x="3929" y="5771"/>
                    <a:pt x="3929" y="5771"/>
                    <a:pt x="3929" y="5771"/>
                  </a:cubicBezTo>
                  <a:cubicBezTo>
                    <a:pt x="3939" y="5769"/>
                    <a:pt x="3939" y="5769"/>
                    <a:pt x="3939" y="5769"/>
                  </a:cubicBezTo>
                  <a:cubicBezTo>
                    <a:pt x="3948" y="5773"/>
                    <a:pt x="3948" y="5773"/>
                    <a:pt x="3948" y="5773"/>
                  </a:cubicBezTo>
                  <a:cubicBezTo>
                    <a:pt x="3958" y="5776"/>
                    <a:pt x="3958" y="5776"/>
                    <a:pt x="3958" y="5776"/>
                  </a:cubicBezTo>
                  <a:cubicBezTo>
                    <a:pt x="3967" y="5771"/>
                    <a:pt x="3967" y="5771"/>
                    <a:pt x="3967" y="5771"/>
                  </a:cubicBezTo>
                  <a:cubicBezTo>
                    <a:pt x="3975" y="5768"/>
                    <a:pt x="3975" y="5768"/>
                    <a:pt x="3975" y="5768"/>
                  </a:cubicBezTo>
                  <a:cubicBezTo>
                    <a:pt x="3991" y="5776"/>
                    <a:pt x="3991" y="5776"/>
                    <a:pt x="3991" y="5776"/>
                  </a:cubicBezTo>
                  <a:cubicBezTo>
                    <a:pt x="4005" y="5790"/>
                    <a:pt x="4005" y="5790"/>
                    <a:pt x="4005" y="5790"/>
                  </a:cubicBezTo>
                  <a:cubicBezTo>
                    <a:pt x="4013" y="5799"/>
                    <a:pt x="4013" y="5799"/>
                    <a:pt x="4013" y="5799"/>
                  </a:cubicBezTo>
                  <a:cubicBezTo>
                    <a:pt x="4021" y="5796"/>
                    <a:pt x="4021" y="5796"/>
                    <a:pt x="4021" y="5796"/>
                  </a:cubicBezTo>
                  <a:cubicBezTo>
                    <a:pt x="4030" y="5790"/>
                    <a:pt x="4030" y="5790"/>
                    <a:pt x="4030" y="5790"/>
                  </a:cubicBezTo>
                  <a:cubicBezTo>
                    <a:pt x="4048" y="5784"/>
                    <a:pt x="4048" y="5784"/>
                    <a:pt x="4048" y="5784"/>
                  </a:cubicBezTo>
                  <a:cubicBezTo>
                    <a:pt x="4048" y="5187"/>
                    <a:pt x="4048" y="5187"/>
                    <a:pt x="4048" y="5187"/>
                  </a:cubicBezTo>
                  <a:cubicBezTo>
                    <a:pt x="4046" y="5189"/>
                    <a:pt x="4044" y="5189"/>
                    <a:pt x="4042" y="5189"/>
                  </a:cubicBezTo>
                  <a:cubicBezTo>
                    <a:pt x="4035" y="5189"/>
                    <a:pt x="4028" y="5169"/>
                    <a:pt x="4017" y="5161"/>
                  </a:cubicBezTo>
                  <a:cubicBezTo>
                    <a:pt x="4003" y="5153"/>
                    <a:pt x="3965" y="5170"/>
                    <a:pt x="3965" y="5170"/>
                  </a:cubicBezTo>
                  <a:cubicBezTo>
                    <a:pt x="3965" y="5170"/>
                    <a:pt x="3936" y="5134"/>
                    <a:pt x="3929" y="5119"/>
                  </a:cubicBezTo>
                  <a:cubicBezTo>
                    <a:pt x="3923" y="5099"/>
                    <a:pt x="3950" y="5078"/>
                    <a:pt x="3966" y="5056"/>
                  </a:cubicBezTo>
                  <a:cubicBezTo>
                    <a:pt x="3986" y="5034"/>
                    <a:pt x="3977" y="4980"/>
                    <a:pt x="3977" y="4980"/>
                  </a:cubicBezTo>
                  <a:cubicBezTo>
                    <a:pt x="3963" y="4967"/>
                    <a:pt x="3963" y="4967"/>
                    <a:pt x="3963" y="4967"/>
                  </a:cubicBezTo>
                  <a:cubicBezTo>
                    <a:pt x="3978" y="4949"/>
                    <a:pt x="3978" y="4949"/>
                    <a:pt x="3978" y="4949"/>
                  </a:cubicBezTo>
                  <a:cubicBezTo>
                    <a:pt x="3967" y="4945"/>
                    <a:pt x="3967" y="4945"/>
                    <a:pt x="3967" y="4945"/>
                  </a:cubicBezTo>
                  <a:cubicBezTo>
                    <a:pt x="3966" y="4887"/>
                    <a:pt x="3966" y="4887"/>
                    <a:pt x="3966" y="4887"/>
                  </a:cubicBezTo>
                  <a:cubicBezTo>
                    <a:pt x="3979" y="4865"/>
                    <a:pt x="3979" y="4865"/>
                    <a:pt x="3979" y="4865"/>
                  </a:cubicBezTo>
                  <a:cubicBezTo>
                    <a:pt x="3979" y="4865"/>
                    <a:pt x="3957" y="4845"/>
                    <a:pt x="3961" y="4834"/>
                  </a:cubicBezTo>
                  <a:cubicBezTo>
                    <a:pt x="3966" y="4822"/>
                    <a:pt x="3998" y="4843"/>
                    <a:pt x="4013" y="4847"/>
                  </a:cubicBezTo>
                  <a:cubicBezTo>
                    <a:pt x="4028" y="4848"/>
                    <a:pt x="4025" y="4837"/>
                    <a:pt x="4025" y="4837"/>
                  </a:cubicBezTo>
                  <a:cubicBezTo>
                    <a:pt x="4025" y="4837"/>
                    <a:pt x="3999" y="4816"/>
                    <a:pt x="4007" y="4805"/>
                  </a:cubicBezTo>
                  <a:cubicBezTo>
                    <a:pt x="4014" y="4797"/>
                    <a:pt x="4037" y="4782"/>
                    <a:pt x="4048" y="4776"/>
                  </a:cubicBezTo>
                  <a:cubicBezTo>
                    <a:pt x="4048" y="4584"/>
                    <a:pt x="4048" y="4584"/>
                    <a:pt x="4048" y="4584"/>
                  </a:cubicBezTo>
                  <a:cubicBezTo>
                    <a:pt x="4033" y="4585"/>
                    <a:pt x="4017" y="4585"/>
                    <a:pt x="4006" y="4583"/>
                  </a:cubicBezTo>
                  <a:cubicBezTo>
                    <a:pt x="3973" y="4578"/>
                    <a:pt x="3970" y="4555"/>
                    <a:pt x="3986" y="4533"/>
                  </a:cubicBezTo>
                  <a:cubicBezTo>
                    <a:pt x="4001" y="4515"/>
                    <a:pt x="4032" y="4537"/>
                    <a:pt x="4048" y="4526"/>
                  </a:cubicBezTo>
                  <a:cubicBezTo>
                    <a:pt x="4048" y="4507"/>
                    <a:pt x="4048" y="4507"/>
                    <a:pt x="4048" y="4507"/>
                  </a:cubicBezTo>
                  <a:cubicBezTo>
                    <a:pt x="4034" y="4492"/>
                    <a:pt x="3996" y="4477"/>
                    <a:pt x="3978" y="4471"/>
                  </a:cubicBezTo>
                  <a:cubicBezTo>
                    <a:pt x="3952" y="4462"/>
                    <a:pt x="3935" y="4423"/>
                    <a:pt x="3917" y="4411"/>
                  </a:cubicBezTo>
                  <a:cubicBezTo>
                    <a:pt x="3899" y="4402"/>
                    <a:pt x="3894" y="4417"/>
                    <a:pt x="3868" y="4416"/>
                  </a:cubicBezTo>
                  <a:cubicBezTo>
                    <a:pt x="3846" y="4415"/>
                    <a:pt x="3844" y="4373"/>
                    <a:pt x="3811" y="4364"/>
                  </a:cubicBezTo>
                  <a:cubicBezTo>
                    <a:pt x="3778" y="4351"/>
                    <a:pt x="3787" y="4393"/>
                    <a:pt x="3760" y="4399"/>
                  </a:cubicBezTo>
                  <a:cubicBezTo>
                    <a:pt x="3738" y="4406"/>
                    <a:pt x="3719" y="4401"/>
                    <a:pt x="3719" y="4401"/>
                  </a:cubicBezTo>
                  <a:cubicBezTo>
                    <a:pt x="3733" y="4429"/>
                    <a:pt x="3733" y="4429"/>
                    <a:pt x="3733" y="4429"/>
                  </a:cubicBezTo>
                  <a:cubicBezTo>
                    <a:pt x="3733" y="4429"/>
                    <a:pt x="3688" y="4427"/>
                    <a:pt x="3670" y="4418"/>
                  </a:cubicBezTo>
                  <a:cubicBezTo>
                    <a:pt x="3651" y="4413"/>
                    <a:pt x="3656" y="4391"/>
                    <a:pt x="3660" y="4383"/>
                  </a:cubicBezTo>
                  <a:cubicBezTo>
                    <a:pt x="3668" y="4372"/>
                    <a:pt x="3650" y="4364"/>
                    <a:pt x="3643" y="4356"/>
                  </a:cubicBezTo>
                  <a:cubicBezTo>
                    <a:pt x="3632" y="4347"/>
                    <a:pt x="3632" y="4332"/>
                    <a:pt x="3632" y="4332"/>
                  </a:cubicBezTo>
                  <a:cubicBezTo>
                    <a:pt x="3531" y="4350"/>
                    <a:pt x="3531" y="4350"/>
                    <a:pt x="3531" y="4350"/>
                  </a:cubicBezTo>
                  <a:cubicBezTo>
                    <a:pt x="3518" y="4208"/>
                    <a:pt x="3518" y="4208"/>
                    <a:pt x="3518" y="4208"/>
                  </a:cubicBezTo>
                  <a:cubicBezTo>
                    <a:pt x="3518" y="4208"/>
                    <a:pt x="3539" y="4175"/>
                    <a:pt x="3529" y="4144"/>
                  </a:cubicBezTo>
                  <a:cubicBezTo>
                    <a:pt x="3523" y="4113"/>
                    <a:pt x="3485" y="4119"/>
                    <a:pt x="3485" y="4119"/>
                  </a:cubicBezTo>
                  <a:cubicBezTo>
                    <a:pt x="3450" y="3991"/>
                    <a:pt x="3450" y="3991"/>
                    <a:pt x="3450" y="3991"/>
                  </a:cubicBezTo>
                  <a:cubicBezTo>
                    <a:pt x="3482" y="3939"/>
                    <a:pt x="3482" y="3939"/>
                    <a:pt x="3482" y="3939"/>
                  </a:cubicBezTo>
                  <a:cubicBezTo>
                    <a:pt x="3487" y="3920"/>
                    <a:pt x="3457" y="3915"/>
                    <a:pt x="3458" y="3888"/>
                  </a:cubicBezTo>
                  <a:cubicBezTo>
                    <a:pt x="3456" y="3861"/>
                    <a:pt x="3472" y="3839"/>
                    <a:pt x="3505" y="3840"/>
                  </a:cubicBezTo>
                  <a:cubicBezTo>
                    <a:pt x="3535" y="3842"/>
                    <a:pt x="3575" y="3874"/>
                    <a:pt x="3585" y="3894"/>
                  </a:cubicBezTo>
                  <a:cubicBezTo>
                    <a:pt x="3595" y="3917"/>
                    <a:pt x="3622" y="3915"/>
                    <a:pt x="3644" y="3916"/>
                  </a:cubicBezTo>
                  <a:cubicBezTo>
                    <a:pt x="3663" y="3917"/>
                    <a:pt x="3687" y="3868"/>
                    <a:pt x="3693" y="3834"/>
                  </a:cubicBezTo>
                  <a:cubicBezTo>
                    <a:pt x="3698" y="3800"/>
                    <a:pt x="3671" y="3829"/>
                    <a:pt x="3671" y="3829"/>
                  </a:cubicBezTo>
                  <a:cubicBezTo>
                    <a:pt x="3671" y="3829"/>
                    <a:pt x="3660" y="3809"/>
                    <a:pt x="3646" y="3801"/>
                  </a:cubicBezTo>
                  <a:cubicBezTo>
                    <a:pt x="3631" y="3789"/>
                    <a:pt x="3600" y="3742"/>
                    <a:pt x="3600" y="3742"/>
                  </a:cubicBezTo>
                  <a:cubicBezTo>
                    <a:pt x="3585" y="3741"/>
                    <a:pt x="3585" y="3741"/>
                    <a:pt x="3585" y="3741"/>
                  </a:cubicBezTo>
                  <a:cubicBezTo>
                    <a:pt x="3589" y="3730"/>
                    <a:pt x="3589" y="3730"/>
                    <a:pt x="3589" y="3730"/>
                  </a:cubicBezTo>
                  <a:cubicBezTo>
                    <a:pt x="3589" y="3730"/>
                    <a:pt x="3604" y="3723"/>
                    <a:pt x="3627" y="3720"/>
                  </a:cubicBezTo>
                  <a:cubicBezTo>
                    <a:pt x="3649" y="3717"/>
                    <a:pt x="3645" y="3660"/>
                    <a:pt x="3645" y="3660"/>
                  </a:cubicBezTo>
                  <a:cubicBezTo>
                    <a:pt x="3645" y="3660"/>
                    <a:pt x="3668" y="3642"/>
                    <a:pt x="3673" y="3623"/>
                  </a:cubicBezTo>
                  <a:cubicBezTo>
                    <a:pt x="3681" y="3608"/>
                    <a:pt x="3647" y="3610"/>
                    <a:pt x="3647" y="3610"/>
                  </a:cubicBezTo>
                  <a:cubicBezTo>
                    <a:pt x="3641" y="3571"/>
                    <a:pt x="3641" y="3571"/>
                    <a:pt x="3641" y="3571"/>
                  </a:cubicBezTo>
                  <a:cubicBezTo>
                    <a:pt x="3676" y="3554"/>
                    <a:pt x="3676" y="3554"/>
                    <a:pt x="3676" y="3554"/>
                  </a:cubicBezTo>
                  <a:cubicBezTo>
                    <a:pt x="3700" y="3513"/>
                    <a:pt x="3700" y="3513"/>
                    <a:pt x="3700" y="3513"/>
                  </a:cubicBezTo>
                  <a:cubicBezTo>
                    <a:pt x="3700" y="3513"/>
                    <a:pt x="3746" y="3488"/>
                    <a:pt x="3747" y="3477"/>
                  </a:cubicBezTo>
                  <a:cubicBezTo>
                    <a:pt x="3751" y="3462"/>
                    <a:pt x="3728" y="3465"/>
                    <a:pt x="3725" y="3453"/>
                  </a:cubicBezTo>
                  <a:cubicBezTo>
                    <a:pt x="3722" y="3445"/>
                    <a:pt x="3756" y="3439"/>
                    <a:pt x="3756" y="3428"/>
                  </a:cubicBezTo>
                  <a:cubicBezTo>
                    <a:pt x="3757" y="3420"/>
                    <a:pt x="3739" y="3396"/>
                    <a:pt x="3747" y="3389"/>
                  </a:cubicBezTo>
                  <a:cubicBezTo>
                    <a:pt x="3755" y="3382"/>
                    <a:pt x="3774" y="3371"/>
                    <a:pt x="3774" y="3371"/>
                  </a:cubicBezTo>
                  <a:cubicBezTo>
                    <a:pt x="3749" y="3347"/>
                    <a:pt x="3749" y="3347"/>
                    <a:pt x="3749" y="3347"/>
                  </a:cubicBezTo>
                  <a:cubicBezTo>
                    <a:pt x="3790" y="3349"/>
                    <a:pt x="3790" y="3349"/>
                    <a:pt x="3790" y="3349"/>
                  </a:cubicBezTo>
                  <a:cubicBezTo>
                    <a:pt x="3790" y="3349"/>
                    <a:pt x="3828" y="3328"/>
                    <a:pt x="3839" y="3332"/>
                  </a:cubicBezTo>
                  <a:cubicBezTo>
                    <a:pt x="3850" y="3337"/>
                    <a:pt x="3826" y="3370"/>
                    <a:pt x="3845" y="3375"/>
                  </a:cubicBezTo>
                  <a:cubicBezTo>
                    <a:pt x="3863" y="3383"/>
                    <a:pt x="3869" y="3337"/>
                    <a:pt x="3869" y="3337"/>
                  </a:cubicBezTo>
                  <a:cubicBezTo>
                    <a:pt x="3869" y="3337"/>
                    <a:pt x="3887" y="3342"/>
                    <a:pt x="3899" y="3335"/>
                  </a:cubicBezTo>
                  <a:cubicBezTo>
                    <a:pt x="3911" y="3328"/>
                    <a:pt x="3882" y="3304"/>
                    <a:pt x="3890" y="3289"/>
                  </a:cubicBezTo>
                  <a:cubicBezTo>
                    <a:pt x="3898" y="3274"/>
                    <a:pt x="3928" y="3275"/>
                    <a:pt x="3928" y="3275"/>
                  </a:cubicBezTo>
                  <a:cubicBezTo>
                    <a:pt x="3922" y="3248"/>
                    <a:pt x="3922" y="3248"/>
                    <a:pt x="3922" y="3248"/>
                  </a:cubicBezTo>
                  <a:cubicBezTo>
                    <a:pt x="3937" y="3241"/>
                    <a:pt x="3937" y="3241"/>
                    <a:pt x="3937" y="3241"/>
                  </a:cubicBezTo>
                  <a:cubicBezTo>
                    <a:pt x="3937" y="3241"/>
                    <a:pt x="3991" y="3282"/>
                    <a:pt x="4014" y="3279"/>
                  </a:cubicBezTo>
                  <a:cubicBezTo>
                    <a:pt x="4032" y="3280"/>
                    <a:pt x="4022" y="3257"/>
                    <a:pt x="4022" y="3257"/>
                  </a:cubicBezTo>
                  <a:cubicBezTo>
                    <a:pt x="4048" y="3258"/>
                    <a:pt x="4048" y="3258"/>
                    <a:pt x="4048" y="3258"/>
                  </a:cubicBezTo>
                  <a:cubicBezTo>
                    <a:pt x="4048" y="0"/>
                    <a:pt x="4048" y="0"/>
                    <a:pt x="4048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8" y="12"/>
                    <a:pt x="1858" y="21"/>
                    <a:pt x="1858" y="21"/>
                  </a:cubicBezTo>
                  <a:close/>
                  <a:moveTo>
                    <a:pt x="878" y="2461"/>
                  </a:moveTo>
                  <a:cubicBezTo>
                    <a:pt x="855" y="2471"/>
                    <a:pt x="826" y="2458"/>
                    <a:pt x="826" y="2458"/>
                  </a:cubicBezTo>
                  <a:cubicBezTo>
                    <a:pt x="785" y="2460"/>
                    <a:pt x="785" y="2460"/>
                    <a:pt x="785" y="2460"/>
                  </a:cubicBezTo>
                  <a:cubicBezTo>
                    <a:pt x="765" y="2490"/>
                    <a:pt x="765" y="2490"/>
                    <a:pt x="765" y="2490"/>
                  </a:cubicBezTo>
                  <a:cubicBezTo>
                    <a:pt x="765" y="2490"/>
                    <a:pt x="796" y="2541"/>
                    <a:pt x="766" y="2539"/>
                  </a:cubicBezTo>
                  <a:cubicBezTo>
                    <a:pt x="740" y="2542"/>
                    <a:pt x="706" y="2537"/>
                    <a:pt x="706" y="2537"/>
                  </a:cubicBezTo>
                  <a:cubicBezTo>
                    <a:pt x="708" y="2495"/>
                    <a:pt x="708" y="2495"/>
                    <a:pt x="708" y="2495"/>
                  </a:cubicBezTo>
                  <a:cubicBezTo>
                    <a:pt x="679" y="2478"/>
                    <a:pt x="679" y="2478"/>
                    <a:pt x="679" y="2478"/>
                  </a:cubicBezTo>
                  <a:cubicBezTo>
                    <a:pt x="679" y="2478"/>
                    <a:pt x="691" y="2459"/>
                    <a:pt x="670" y="2439"/>
                  </a:cubicBezTo>
                  <a:cubicBezTo>
                    <a:pt x="652" y="2419"/>
                    <a:pt x="623" y="2399"/>
                    <a:pt x="623" y="2399"/>
                  </a:cubicBezTo>
                  <a:cubicBezTo>
                    <a:pt x="623" y="2399"/>
                    <a:pt x="624" y="2376"/>
                    <a:pt x="614" y="2356"/>
                  </a:cubicBezTo>
                  <a:cubicBezTo>
                    <a:pt x="599" y="2336"/>
                    <a:pt x="511" y="2309"/>
                    <a:pt x="512" y="2290"/>
                  </a:cubicBezTo>
                  <a:cubicBezTo>
                    <a:pt x="516" y="2271"/>
                    <a:pt x="554" y="2258"/>
                    <a:pt x="554" y="2258"/>
                  </a:cubicBezTo>
                  <a:cubicBezTo>
                    <a:pt x="549" y="2223"/>
                    <a:pt x="549" y="2223"/>
                    <a:pt x="549" y="2223"/>
                  </a:cubicBezTo>
                  <a:cubicBezTo>
                    <a:pt x="549" y="2223"/>
                    <a:pt x="583" y="2209"/>
                    <a:pt x="584" y="2194"/>
                  </a:cubicBezTo>
                  <a:cubicBezTo>
                    <a:pt x="584" y="2175"/>
                    <a:pt x="590" y="2145"/>
                    <a:pt x="590" y="2145"/>
                  </a:cubicBezTo>
                  <a:cubicBezTo>
                    <a:pt x="608" y="2149"/>
                    <a:pt x="627" y="2154"/>
                    <a:pt x="627" y="2154"/>
                  </a:cubicBezTo>
                  <a:cubicBezTo>
                    <a:pt x="641" y="2174"/>
                    <a:pt x="641" y="2174"/>
                    <a:pt x="641" y="2174"/>
                  </a:cubicBezTo>
                  <a:cubicBezTo>
                    <a:pt x="645" y="2163"/>
                    <a:pt x="645" y="2163"/>
                    <a:pt x="645" y="2163"/>
                  </a:cubicBezTo>
                  <a:cubicBezTo>
                    <a:pt x="675" y="2164"/>
                    <a:pt x="675" y="2164"/>
                    <a:pt x="675" y="2164"/>
                  </a:cubicBezTo>
                  <a:cubicBezTo>
                    <a:pt x="692" y="2196"/>
                    <a:pt x="692" y="2196"/>
                    <a:pt x="692" y="2196"/>
                  </a:cubicBezTo>
                  <a:cubicBezTo>
                    <a:pt x="704" y="2185"/>
                    <a:pt x="704" y="2185"/>
                    <a:pt x="704" y="2185"/>
                  </a:cubicBezTo>
                  <a:cubicBezTo>
                    <a:pt x="725" y="2212"/>
                    <a:pt x="725" y="2212"/>
                    <a:pt x="725" y="2212"/>
                  </a:cubicBezTo>
                  <a:cubicBezTo>
                    <a:pt x="688" y="2211"/>
                    <a:pt x="688" y="2211"/>
                    <a:pt x="688" y="2211"/>
                  </a:cubicBezTo>
                  <a:cubicBezTo>
                    <a:pt x="688" y="2211"/>
                    <a:pt x="680" y="2222"/>
                    <a:pt x="691" y="2226"/>
                  </a:cubicBezTo>
                  <a:cubicBezTo>
                    <a:pt x="702" y="2230"/>
                    <a:pt x="710" y="2219"/>
                    <a:pt x="710" y="2219"/>
                  </a:cubicBezTo>
                  <a:cubicBezTo>
                    <a:pt x="710" y="2219"/>
                    <a:pt x="781" y="2215"/>
                    <a:pt x="806" y="2235"/>
                  </a:cubicBezTo>
                  <a:cubicBezTo>
                    <a:pt x="827" y="2259"/>
                    <a:pt x="831" y="2275"/>
                    <a:pt x="831" y="2275"/>
                  </a:cubicBezTo>
                  <a:cubicBezTo>
                    <a:pt x="863" y="2295"/>
                    <a:pt x="863" y="2295"/>
                    <a:pt x="863" y="2295"/>
                  </a:cubicBezTo>
                  <a:cubicBezTo>
                    <a:pt x="873" y="2330"/>
                    <a:pt x="873" y="2330"/>
                    <a:pt x="873" y="2330"/>
                  </a:cubicBezTo>
                  <a:cubicBezTo>
                    <a:pt x="873" y="2330"/>
                    <a:pt x="899" y="2335"/>
                    <a:pt x="894" y="2362"/>
                  </a:cubicBezTo>
                  <a:cubicBezTo>
                    <a:pt x="885" y="2388"/>
                    <a:pt x="863" y="2383"/>
                    <a:pt x="863" y="2383"/>
                  </a:cubicBezTo>
                  <a:cubicBezTo>
                    <a:pt x="863" y="2383"/>
                    <a:pt x="897" y="2450"/>
                    <a:pt x="878" y="2461"/>
                  </a:cubicBezTo>
                  <a:close/>
                  <a:moveTo>
                    <a:pt x="905" y="2562"/>
                  </a:moveTo>
                  <a:cubicBezTo>
                    <a:pt x="888" y="2553"/>
                    <a:pt x="888" y="2553"/>
                    <a:pt x="888" y="2553"/>
                  </a:cubicBezTo>
                  <a:cubicBezTo>
                    <a:pt x="887" y="2538"/>
                    <a:pt x="887" y="2538"/>
                    <a:pt x="887" y="2538"/>
                  </a:cubicBezTo>
                  <a:cubicBezTo>
                    <a:pt x="914" y="2552"/>
                    <a:pt x="914" y="2552"/>
                    <a:pt x="914" y="2552"/>
                  </a:cubicBezTo>
                  <a:lnTo>
                    <a:pt x="905" y="2562"/>
                  </a:lnTo>
                  <a:close/>
                  <a:moveTo>
                    <a:pt x="1215" y="2140"/>
                  </a:moveTo>
                  <a:cubicBezTo>
                    <a:pt x="1206" y="2155"/>
                    <a:pt x="1205" y="2182"/>
                    <a:pt x="1205" y="2182"/>
                  </a:cubicBezTo>
                  <a:cubicBezTo>
                    <a:pt x="1160" y="2187"/>
                    <a:pt x="1160" y="2187"/>
                    <a:pt x="1160" y="2187"/>
                  </a:cubicBezTo>
                  <a:cubicBezTo>
                    <a:pt x="1160" y="2187"/>
                    <a:pt x="1180" y="2154"/>
                    <a:pt x="1152" y="2122"/>
                  </a:cubicBezTo>
                  <a:cubicBezTo>
                    <a:pt x="1124" y="2086"/>
                    <a:pt x="1083" y="2080"/>
                    <a:pt x="1083" y="2080"/>
                  </a:cubicBezTo>
                  <a:cubicBezTo>
                    <a:pt x="1023" y="2066"/>
                    <a:pt x="1023" y="2066"/>
                    <a:pt x="1023" y="2066"/>
                  </a:cubicBezTo>
                  <a:cubicBezTo>
                    <a:pt x="955" y="2002"/>
                    <a:pt x="955" y="2002"/>
                    <a:pt x="955" y="2002"/>
                  </a:cubicBezTo>
                  <a:cubicBezTo>
                    <a:pt x="988" y="2026"/>
                    <a:pt x="988" y="2026"/>
                    <a:pt x="988" y="2026"/>
                  </a:cubicBezTo>
                  <a:cubicBezTo>
                    <a:pt x="999" y="2027"/>
                    <a:pt x="999" y="2027"/>
                    <a:pt x="999" y="2027"/>
                  </a:cubicBezTo>
                  <a:cubicBezTo>
                    <a:pt x="1001" y="1992"/>
                    <a:pt x="1001" y="1992"/>
                    <a:pt x="1001" y="1992"/>
                  </a:cubicBezTo>
                  <a:cubicBezTo>
                    <a:pt x="972" y="1972"/>
                    <a:pt x="972" y="1972"/>
                    <a:pt x="972" y="1972"/>
                  </a:cubicBezTo>
                  <a:cubicBezTo>
                    <a:pt x="961" y="1967"/>
                    <a:pt x="961" y="1967"/>
                    <a:pt x="961" y="1967"/>
                  </a:cubicBezTo>
                  <a:cubicBezTo>
                    <a:pt x="932" y="1932"/>
                    <a:pt x="932" y="1932"/>
                    <a:pt x="932" y="1932"/>
                  </a:cubicBezTo>
                  <a:cubicBezTo>
                    <a:pt x="907" y="1904"/>
                    <a:pt x="907" y="1904"/>
                    <a:pt x="907" y="1904"/>
                  </a:cubicBezTo>
                  <a:cubicBezTo>
                    <a:pt x="915" y="1904"/>
                    <a:pt x="915" y="1904"/>
                    <a:pt x="915" y="1904"/>
                  </a:cubicBezTo>
                  <a:cubicBezTo>
                    <a:pt x="944" y="1925"/>
                    <a:pt x="944" y="1925"/>
                    <a:pt x="944" y="1925"/>
                  </a:cubicBezTo>
                  <a:cubicBezTo>
                    <a:pt x="950" y="1944"/>
                    <a:pt x="950" y="1944"/>
                    <a:pt x="950" y="1944"/>
                  </a:cubicBezTo>
                  <a:cubicBezTo>
                    <a:pt x="1002" y="1973"/>
                    <a:pt x="1002" y="1973"/>
                    <a:pt x="1002" y="1973"/>
                  </a:cubicBezTo>
                  <a:cubicBezTo>
                    <a:pt x="1002" y="1965"/>
                    <a:pt x="1002" y="1965"/>
                    <a:pt x="1002" y="1965"/>
                  </a:cubicBezTo>
                  <a:cubicBezTo>
                    <a:pt x="981" y="1934"/>
                    <a:pt x="981" y="1934"/>
                    <a:pt x="981" y="1934"/>
                  </a:cubicBezTo>
                  <a:cubicBezTo>
                    <a:pt x="996" y="1935"/>
                    <a:pt x="996" y="1935"/>
                    <a:pt x="996" y="1935"/>
                  </a:cubicBezTo>
                  <a:cubicBezTo>
                    <a:pt x="949" y="1890"/>
                    <a:pt x="949" y="1890"/>
                    <a:pt x="949" y="1890"/>
                  </a:cubicBezTo>
                  <a:cubicBezTo>
                    <a:pt x="993" y="1915"/>
                    <a:pt x="993" y="1915"/>
                    <a:pt x="993" y="1915"/>
                  </a:cubicBezTo>
                  <a:cubicBezTo>
                    <a:pt x="951" y="1860"/>
                    <a:pt x="951" y="1860"/>
                    <a:pt x="951" y="1860"/>
                  </a:cubicBezTo>
                  <a:cubicBezTo>
                    <a:pt x="951" y="1860"/>
                    <a:pt x="1005" y="1904"/>
                    <a:pt x="1008" y="1916"/>
                  </a:cubicBezTo>
                  <a:cubicBezTo>
                    <a:pt x="1015" y="1928"/>
                    <a:pt x="1036" y="1952"/>
                    <a:pt x="1043" y="1956"/>
                  </a:cubicBezTo>
                  <a:cubicBezTo>
                    <a:pt x="1047" y="1956"/>
                    <a:pt x="1048" y="1945"/>
                    <a:pt x="1048" y="1945"/>
                  </a:cubicBezTo>
                  <a:cubicBezTo>
                    <a:pt x="1048" y="1945"/>
                    <a:pt x="1026" y="1928"/>
                    <a:pt x="1030" y="1921"/>
                  </a:cubicBezTo>
                  <a:cubicBezTo>
                    <a:pt x="1034" y="1913"/>
                    <a:pt x="1078" y="1946"/>
                    <a:pt x="1079" y="1912"/>
                  </a:cubicBezTo>
                  <a:cubicBezTo>
                    <a:pt x="1084" y="1878"/>
                    <a:pt x="1041" y="1845"/>
                    <a:pt x="1041" y="1845"/>
                  </a:cubicBezTo>
                  <a:cubicBezTo>
                    <a:pt x="1022" y="1844"/>
                    <a:pt x="1022" y="1844"/>
                    <a:pt x="1022" y="1844"/>
                  </a:cubicBezTo>
                  <a:cubicBezTo>
                    <a:pt x="993" y="1831"/>
                    <a:pt x="993" y="1831"/>
                    <a:pt x="993" y="1831"/>
                  </a:cubicBezTo>
                  <a:cubicBezTo>
                    <a:pt x="982" y="1831"/>
                    <a:pt x="982" y="1831"/>
                    <a:pt x="982" y="1831"/>
                  </a:cubicBezTo>
                  <a:cubicBezTo>
                    <a:pt x="1017" y="1882"/>
                    <a:pt x="1017" y="1882"/>
                    <a:pt x="1017" y="1882"/>
                  </a:cubicBezTo>
                  <a:cubicBezTo>
                    <a:pt x="1017" y="1882"/>
                    <a:pt x="916" y="1797"/>
                    <a:pt x="924" y="1790"/>
                  </a:cubicBezTo>
                  <a:cubicBezTo>
                    <a:pt x="932" y="1779"/>
                    <a:pt x="953" y="1799"/>
                    <a:pt x="953" y="1799"/>
                  </a:cubicBezTo>
                  <a:cubicBezTo>
                    <a:pt x="953" y="1799"/>
                    <a:pt x="972" y="1792"/>
                    <a:pt x="983" y="1796"/>
                  </a:cubicBezTo>
                  <a:cubicBezTo>
                    <a:pt x="995" y="1797"/>
                    <a:pt x="1031" y="1818"/>
                    <a:pt x="1031" y="1818"/>
                  </a:cubicBezTo>
                  <a:cubicBezTo>
                    <a:pt x="1031" y="1818"/>
                    <a:pt x="1080" y="1809"/>
                    <a:pt x="1097" y="1848"/>
                  </a:cubicBezTo>
                  <a:cubicBezTo>
                    <a:pt x="1118" y="1883"/>
                    <a:pt x="1086" y="1924"/>
                    <a:pt x="1101" y="1936"/>
                  </a:cubicBezTo>
                  <a:cubicBezTo>
                    <a:pt x="1115" y="1948"/>
                    <a:pt x="1140" y="1984"/>
                    <a:pt x="1140" y="1984"/>
                  </a:cubicBezTo>
                  <a:cubicBezTo>
                    <a:pt x="1162" y="1985"/>
                    <a:pt x="1162" y="1985"/>
                    <a:pt x="1162" y="1985"/>
                  </a:cubicBezTo>
                  <a:cubicBezTo>
                    <a:pt x="1164" y="2012"/>
                    <a:pt x="1164" y="2012"/>
                    <a:pt x="1164" y="2012"/>
                  </a:cubicBezTo>
                  <a:cubicBezTo>
                    <a:pt x="1164" y="2012"/>
                    <a:pt x="1227" y="2034"/>
                    <a:pt x="1233" y="2068"/>
                  </a:cubicBezTo>
                  <a:cubicBezTo>
                    <a:pt x="1239" y="2103"/>
                    <a:pt x="1227" y="2122"/>
                    <a:pt x="1215" y="2140"/>
                  </a:cubicBezTo>
                  <a:close/>
                  <a:moveTo>
                    <a:pt x="1433" y="1431"/>
                  </a:moveTo>
                  <a:cubicBezTo>
                    <a:pt x="1416" y="1422"/>
                    <a:pt x="1416" y="1422"/>
                    <a:pt x="1416" y="1422"/>
                  </a:cubicBezTo>
                  <a:cubicBezTo>
                    <a:pt x="1422" y="1408"/>
                    <a:pt x="1422" y="1408"/>
                    <a:pt x="1422" y="1408"/>
                  </a:cubicBezTo>
                  <a:cubicBezTo>
                    <a:pt x="1441" y="1396"/>
                    <a:pt x="1441" y="1396"/>
                    <a:pt x="1441" y="1396"/>
                  </a:cubicBezTo>
                  <a:cubicBezTo>
                    <a:pt x="1457" y="1416"/>
                    <a:pt x="1457" y="1416"/>
                    <a:pt x="1457" y="1416"/>
                  </a:cubicBezTo>
                  <a:lnTo>
                    <a:pt x="1433" y="1431"/>
                  </a:lnTo>
                  <a:close/>
                  <a:moveTo>
                    <a:pt x="1460" y="1446"/>
                  </a:moveTo>
                  <a:cubicBezTo>
                    <a:pt x="1448" y="1455"/>
                    <a:pt x="1447" y="1437"/>
                    <a:pt x="1447" y="1437"/>
                  </a:cubicBezTo>
                  <a:cubicBezTo>
                    <a:pt x="1470" y="1425"/>
                    <a:pt x="1476" y="1437"/>
                    <a:pt x="1460" y="1446"/>
                  </a:cubicBezTo>
                  <a:close/>
                  <a:moveTo>
                    <a:pt x="1465" y="1407"/>
                  </a:moveTo>
                  <a:cubicBezTo>
                    <a:pt x="1460" y="1392"/>
                    <a:pt x="1460" y="1392"/>
                    <a:pt x="1460" y="1392"/>
                  </a:cubicBezTo>
                  <a:cubicBezTo>
                    <a:pt x="1493" y="1385"/>
                    <a:pt x="1493" y="1385"/>
                    <a:pt x="1493" y="1385"/>
                  </a:cubicBezTo>
                  <a:lnTo>
                    <a:pt x="1465" y="1407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9" name="Freeform 721">
              <a:extLst>
                <a:ext uri="{FF2B5EF4-FFF2-40B4-BE49-F238E27FC236}">
                  <a16:creationId xmlns:a16="http://schemas.microsoft.com/office/drawing/2014/main" id="{DF456291-09AE-4A80-AFE5-88A1BE068F54}"/>
                </a:ext>
              </a:extLst>
            </p:cNvPr>
            <p:cNvSpPr>
              <a:spLocks/>
            </p:cNvSpPr>
            <p:nvPr/>
          </p:nvSpPr>
          <p:spPr bwMode="gray">
            <a:xfrm>
              <a:off x="6826285" y="3461199"/>
              <a:ext cx="3190" cy="1595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1" y="0"/>
                    <a:pt x="0" y="0"/>
                    <a:pt x="0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0" name="Freeform 722">
              <a:extLst>
                <a:ext uri="{FF2B5EF4-FFF2-40B4-BE49-F238E27FC236}">
                  <a16:creationId xmlns:a16="http://schemas.microsoft.com/office/drawing/2014/main" id="{23291A6B-85F6-4E60-9706-DC02BD3FEB74}"/>
                </a:ext>
              </a:extLst>
            </p:cNvPr>
            <p:cNvSpPr>
              <a:spLocks/>
            </p:cNvSpPr>
            <p:nvPr/>
          </p:nvSpPr>
          <p:spPr bwMode="gray">
            <a:xfrm>
              <a:off x="6848612" y="2666991"/>
              <a:ext cx="6379" cy="15948"/>
            </a:xfrm>
            <a:custGeom>
              <a:avLst/>
              <a:gdLst>
                <a:gd name="T0" fmla="*/ 12 w 12"/>
                <a:gd name="T1" fmla="*/ 0 h 30"/>
                <a:gd name="T2" fmla="*/ 0 w 12"/>
                <a:gd name="T3" fmla="*/ 30 h 30"/>
                <a:gd name="T4" fmla="*/ 12 w 12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8" y="15"/>
                    <a:pt x="1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1" name="Freeform 723">
              <a:extLst>
                <a:ext uri="{FF2B5EF4-FFF2-40B4-BE49-F238E27FC236}">
                  <a16:creationId xmlns:a16="http://schemas.microsoft.com/office/drawing/2014/main" id="{92FCB98A-637D-4685-8837-07C0B31A4636}"/>
                </a:ext>
              </a:extLst>
            </p:cNvPr>
            <p:cNvSpPr>
              <a:spLocks/>
            </p:cNvSpPr>
            <p:nvPr/>
          </p:nvSpPr>
          <p:spPr bwMode="gray">
            <a:xfrm>
              <a:off x="7829425" y="4323982"/>
              <a:ext cx="1595" cy="1595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2" name="Freeform 724">
              <a:extLst>
                <a:ext uri="{FF2B5EF4-FFF2-40B4-BE49-F238E27FC236}">
                  <a16:creationId xmlns:a16="http://schemas.microsoft.com/office/drawing/2014/main" id="{87C392ED-511D-4807-B25C-C07B4BFA32C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6109" y="1912655"/>
              <a:ext cx="3190" cy="159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3" name="Freeform 725">
              <a:extLst>
                <a:ext uri="{FF2B5EF4-FFF2-40B4-BE49-F238E27FC236}">
                  <a16:creationId xmlns:a16="http://schemas.microsoft.com/office/drawing/2014/main" id="{9FCE850E-A7CE-4A09-AC04-14B8D3B50EB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13350" y="1912655"/>
              <a:ext cx="4785" cy="3190"/>
            </a:xfrm>
            <a:custGeom>
              <a:avLst/>
              <a:gdLst>
                <a:gd name="T0" fmla="*/ 1 w 9"/>
                <a:gd name="T1" fmla="*/ 0 h 5"/>
                <a:gd name="T2" fmla="*/ 0 w 9"/>
                <a:gd name="T3" fmla="*/ 5 h 5"/>
                <a:gd name="T4" fmla="*/ 9 w 9"/>
                <a:gd name="T5" fmla="*/ 4 h 5"/>
                <a:gd name="T6" fmla="*/ 1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1" y="0"/>
                  </a:moveTo>
                  <a:cubicBezTo>
                    <a:pt x="1" y="0"/>
                    <a:pt x="0" y="2"/>
                    <a:pt x="0" y="5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4" name="Freeform 726">
              <a:extLst>
                <a:ext uri="{FF2B5EF4-FFF2-40B4-BE49-F238E27FC236}">
                  <a16:creationId xmlns:a16="http://schemas.microsoft.com/office/drawing/2014/main" id="{4C2C1A4B-4BEE-4ABF-9CD3-BDAB790064A6}"/>
                </a:ext>
              </a:extLst>
            </p:cNvPr>
            <p:cNvSpPr>
              <a:spLocks/>
            </p:cNvSpPr>
            <p:nvPr/>
          </p:nvSpPr>
          <p:spPr bwMode="gray">
            <a:xfrm>
              <a:off x="7285591" y="2363980"/>
              <a:ext cx="22327" cy="17543"/>
            </a:xfrm>
            <a:custGeom>
              <a:avLst/>
              <a:gdLst>
                <a:gd name="T0" fmla="*/ 9 w 14"/>
                <a:gd name="T1" fmla="*/ 0 h 11"/>
                <a:gd name="T2" fmla="*/ 2 w 14"/>
                <a:gd name="T3" fmla="*/ 4 h 11"/>
                <a:gd name="T4" fmla="*/ 0 w 14"/>
                <a:gd name="T5" fmla="*/ 8 h 11"/>
                <a:gd name="T6" fmla="*/ 6 w 14"/>
                <a:gd name="T7" fmla="*/ 11 h 11"/>
                <a:gd name="T8" fmla="*/ 14 w 14"/>
                <a:gd name="T9" fmla="*/ 7 h 11"/>
                <a:gd name="T10" fmla="*/ 9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9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6" y="11"/>
                  </a:lnTo>
                  <a:lnTo>
                    <a:pt x="14" y="7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5" name="Freeform 727">
              <a:extLst>
                <a:ext uri="{FF2B5EF4-FFF2-40B4-BE49-F238E27FC236}">
                  <a16:creationId xmlns:a16="http://schemas.microsoft.com/office/drawing/2014/main" id="{6364EDF8-FEA0-4216-988C-F4BA0B4F970A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6503" y="2968406"/>
              <a:ext cx="14354" cy="12758"/>
            </a:xfrm>
            <a:custGeom>
              <a:avLst/>
              <a:gdLst>
                <a:gd name="T0" fmla="*/ 0 w 9"/>
                <a:gd name="T1" fmla="*/ 5 h 8"/>
                <a:gd name="T2" fmla="*/ 6 w 9"/>
                <a:gd name="T3" fmla="*/ 8 h 8"/>
                <a:gd name="T4" fmla="*/ 9 w 9"/>
                <a:gd name="T5" fmla="*/ 4 h 8"/>
                <a:gd name="T6" fmla="*/ 0 w 9"/>
                <a:gd name="T7" fmla="*/ 0 h 8"/>
                <a:gd name="T8" fmla="*/ 0 w 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lnTo>
                    <a:pt x="6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6" name="Freeform 728">
              <a:extLst>
                <a:ext uri="{FF2B5EF4-FFF2-40B4-BE49-F238E27FC236}">
                  <a16:creationId xmlns:a16="http://schemas.microsoft.com/office/drawing/2014/main" id="{F48A71ED-7CC0-45D9-82F2-E5E0857C2ABA}"/>
                </a:ext>
              </a:extLst>
            </p:cNvPr>
            <p:cNvSpPr>
              <a:spLocks/>
            </p:cNvSpPr>
            <p:nvPr/>
          </p:nvSpPr>
          <p:spPr bwMode="gray">
            <a:xfrm>
              <a:off x="7303114" y="2378314"/>
              <a:ext cx="14354" cy="15948"/>
            </a:xfrm>
            <a:custGeom>
              <a:avLst/>
              <a:gdLst>
                <a:gd name="T0" fmla="*/ 0 w 29"/>
                <a:gd name="T1" fmla="*/ 12 h 30"/>
                <a:gd name="T2" fmla="*/ 13 w 29"/>
                <a:gd name="T3" fmla="*/ 21 h 30"/>
                <a:gd name="T4" fmla="*/ 0 w 29"/>
                <a:gd name="T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30">
                  <a:moveTo>
                    <a:pt x="0" y="12"/>
                  </a:moveTo>
                  <a:cubicBezTo>
                    <a:pt x="0" y="12"/>
                    <a:pt x="1" y="30"/>
                    <a:pt x="13" y="21"/>
                  </a:cubicBezTo>
                  <a:cubicBezTo>
                    <a:pt x="29" y="12"/>
                    <a:pt x="23" y="0"/>
                    <a:pt x="0" y="12"/>
                  </a:cubicBez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7" name="Freeform 729">
              <a:extLst>
                <a:ext uri="{FF2B5EF4-FFF2-40B4-BE49-F238E27FC236}">
                  <a16:creationId xmlns:a16="http://schemas.microsoft.com/office/drawing/2014/main" id="{206FE562-5BB7-47BF-A266-EE781BF584C9}"/>
                </a:ext>
              </a:extLst>
            </p:cNvPr>
            <p:cNvSpPr>
              <a:spLocks/>
            </p:cNvSpPr>
            <p:nvPr/>
          </p:nvSpPr>
          <p:spPr bwMode="gray">
            <a:xfrm>
              <a:off x="7309453" y="2357625"/>
              <a:ext cx="17543" cy="12758"/>
            </a:xfrm>
            <a:custGeom>
              <a:avLst/>
              <a:gdLst>
                <a:gd name="T0" fmla="*/ 2 w 11"/>
                <a:gd name="T1" fmla="*/ 8 h 8"/>
                <a:gd name="T2" fmla="*/ 11 w 11"/>
                <a:gd name="T3" fmla="*/ 0 h 8"/>
                <a:gd name="T4" fmla="*/ 0 w 11"/>
                <a:gd name="T5" fmla="*/ 3 h 8"/>
                <a:gd name="T6" fmla="*/ 2 w 1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2" y="8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38" name="Africa">
            <a:extLst>
              <a:ext uri="{FF2B5EF4-FFF2-40B4-BE49-F238E27FC236}">
                <a16:creationId xmlns:a16="http://schemas.microsoft.com/office/drawing/2014/main" id="{4482E373-252E-4F99-BB7A-653C967D9D4D}"/>
              </a:ext>
            </a:extLst>
          </p:cNvPr>
          <p:cNvGrpSpPr/>
          <p:nvPr/>
        </p:nvGrpSpPr>
        <p:grpSpPr>
          <a:xfrm>
            <a:off x="326345" y="5625104"/>
            <a:ext cx="2864712" cy="1142316"/>
            <a:chOff x="3843124" y="6232908"/>
            <a:chExt cx="3946666" cy="1836918"/>
          </a:xfrm>
          <a:solidFill>
            <a:schemeClr val="bg1"/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grpSpPr>
        <p:sp>
          <p:nvSpPr>
            <p:cNvPr id="1139" name="Freeform 24">
              <a:extLst>
                <a:ext uri="{FF2B5EF4-FFF2-40B4-BE49-F238E27FC236}">
                  <a16:creationId xmlns:a16="http://schemas.microsoft.com/office/drawing/2014/main" id="{985B00A2-9768-4437-8E86-218B1E10364A}"/>
                </a:ext>
              </a:extLst>
            </p:cNvPr>
            <p:cNvSpPr>
              <a:spLocks/>
            </p:cNvSpPr>
            <p:nvPr/>
          </p:nvSpPr>
          <p:spPr bwMode="gray">
            <a:xfrm rot="574639">
              <a:off x="3843124" y="6282456"/>
              <a:ext cx="1940641" cy="1504541"/>
            </a:xfrm>
            <a:custGeom>
              <a:avLst/>
              <a:gdLst>
                <a:gd name="T0" fmla="*/ 547 w 565"/>
                <a:gd name="T1" fmla="*/ 165 h 438"/>
                <a:gd name="T2" fmla="*/ 550 w 565"/>
                <a:gd name="T3" fmla="*/ 145 h 438"/>
                <a:gd name="T4" fmla="*/ 536 w 565"/>
                <a:gd name="T5" fmla="*/ 145 h 438"/>
                <a:gd name="T6" fmla="*/ 543 w 565"/>
                <a:gd name="T7" fmla="*/ 124 h 438"/>
                <a:gd name="T8" fmla="*/ 537 w 565"/>
                <a:gd name="T9" fmla="*/ 113 h 438"/>
                <a:gd name="T10" fmla="*/ 540 w 565"/>
                <a:gd name="T11" fmla="*/ 68 h 438"/>
                <a:gd name="T12" fmla="*/ 532 w 565"/>
                <a:gd name="T13" fmla="*/ 68 h 438"/>
                <a:gd name="T14" fmla="*/ 536 w 565"/>
                <a:gd name="T15" fmla="*/ 56 h 438"/>
                <a:gd name="T16" fmla="*/ 521 w 565"/>
                <a:gd name="T17" fmla="*/ 39 h 438"/>
                <a:gd name="T18" fmla="*/ 487 w 565"/>
                <a:gd name="T19" fmla="*/ 26 h 438"/>
                <a:gd name="T20" fmla="*/ 470 w 565"/>
                <a:gd name="T21" fmla="*/ 34 h 438"/>
                <a:gd name="T22" fmla="*/ 439 w 565"/>
                <a:gd name="T23" fmla="*/ 29 h 438"/>
                <a:gd name="T24" fmla="*/ 408 w 565"/>
                <a:gd name="T25" fmla="*/ 33 h 438"/>
                <a:gd name="T26" fmla="*/ 374 w 565"/>
                <a:gd name="T27" fmla="*/ 2 h 438"/>
                <a:gd name="T28" fmla="*/ 354 w 565"/>
                <a:gd name="T29" fmla="*/ 0 h 438"/>
                <a:gd name="T30" fmla="*/ 337 w 565"/>
                <a:gd name="T31" fmla="*/ 48 h 438"/>
                <a:gd name="T32" fmla="*/ 300 w 565"/>
                <a:gd name="T33" fmla="*/ 107 h 438"/>
                <a:gd name="T34" fmla="*/ 267 w 565"/>
                <a:gd name="T35" fmla="*/ 116 h 438"/>
                <a:gd name="T36" fmla="*/ 251 w 565"/>
                <a:gd name="T37" fmla="*/ 131 h 438"/>
                <a:gd name="T38" fmla="*/ 239 w 565"/>
                <a:gd name="T39" fmla="*/ 128 h 438"/>
                <a:gd name="T40" fmla="*/ 222 w 565"/>
                <a:gd name="T41" fmla="*/ 137 h 438"/>
                <a:gd name="T42" fmla="*/ 211 w 565"/>
                <a:gd name="T43" fmla="*/ 158 h 438"/>
                <a:gd name="T44" fmla="*/ 191 w 565"/>
                <a:gd name="T45" fmla="*/ 174 h 438"/>
                <a:gd name="T46" fmla="*/ 188 w 565"/>
                <a:gd name="T47" fmla="*/ 199 h 438"/>
                <a:gd name="T48" fmla="*/ 165 w 565"/>
                <a:gd name="T49" fmla="*/ 244 h 438"/>
                <a:gd name="T50" fmla="*/ 166 w 565"/>
                <a:gd name="T51" fmla="*/ 269 h 438"/>
                <a:gd name="T52" fmla="*/ 158 w 565"/>
                <a:gd name="T53" fmla="*/ 276 h 438"/>
                <a:gd name="T54" fmla="*/ 170 w 565"/>
                <a:gd name="T55" fmla="*/ 292 h 438"/>
                <a:gd name="T56" fmla="*/ 169 w 565"/>
                <a:gd name="T57" fmla="*/ 316 h 438"/>
                <a:gd name="T58" fmla="*/ 154 w 565"/>
                <a:gd name="T59" fmla="*/ 321 h 438"/>
                <a:gd name="T60" fmla="*/ 130 w 565"/>
                <a:gd name="T61" fmla="*/ 359 h 438"/>
                <a:gd name="T62" fmla="*/ 101 w 565"/>
                <a:gd name="T63" fmla="*/ 376 h 438"/>
                <a:gd name="T64" fmla="*/ 80 w 565"/>
                <a:gd name="T65" fmla="*/ 404 h 438"/>
                <a:gd name="T66" fmla="*/ 32 w 565"/>
                <a:gd name="T67" fmla="*/ 421 h 438"/>
                <a:gd name="T68" fmla="*/ 9 w 565"/>
                <a:gd name="T69" fmla="*/ 423 h 438"/>
                <a:gd name="T70" fmla="*/ 0 w 565"/>
                <a:gd name="T71" fmla="*/ 438 h 438"/>
                <a:gd name="T72" fmla="*/ 207 w 565"/>
                <a:gd name="T73" fmla="*/ 438 h 438"/>
                <a:gd name="T74" fmla="*/ 209 w 565"/>
                <a:gd name="T75" fmla="*/ 399 h 438"/>
                <a:gd name="T76" fmla="*/ 212 w 565"/>
                <a:gd name="T77" fmla="*/ 381 h 438"/>
                <a:gd name="T78" fmla="*/ 232 w 565"/>
                <a:gd name="T79" fmla="*/ 369 h 438"/>
                <a:gd name="T80" fmla="*/ 253 w 565"/>
                <a:gd name="T81" fmla="*/ 344 h 438"/>
                <a:gd name="T82" fmla="*/ 265 w 565"/>
                <a:gd name="T83" fmla="*/ 345 h 438"/>
                <a:gd name="T84" fmla="*/ 283 w 565"/>
                <a:gd name="T85" fmla="*/ 331 h 438"/>
                <a:gd name="T86" fmla="*/ 302 w 565"/>
                <a:gd name="T87" fmla="*/ 339 h 438"/>
                <a:gd name="T88" fmla="*/ 308 w 565"/>
                <a:gd name="T89" fmla="*/ 326 h 438"/>
                <a:gd name="T90" fmla="*/ 326 w 565"/>
                <a:gd name="T91" fmla="*/ 325 h 438"/>
                <a:gd name="T92" fmla="*/ 327 w 565"/>
                <a:gd name="T93" fmla="*/ 317 h 438"/>
                <a:gd name="T94" fmla="*/ 361 w 565"/>
                <a:gd name="T95" fmla="*/ 318 h 438"/>
                <a:gd name="T96" fmla="*/ 384 w 565"/>
                <a:gd name="T97" fmla="*/ 284 h 438"/>
                <a:gd name="T98" fmla="*/ 414 w 565"/>
                <a:gd name="T99" fmla="*/ 283 h 438"/>
                <a:gd name="T100" fmla="*/ 432 w 565"/>
                <a:gd name="T101" fmla="*/ 264 h 438"/>
                <a:gd name="T102" fmla="*/ 449 w 565"/>
                <a:gd name="T103" fmla="*/ 257 h 438"/>
                <a:gd name="T104" fmla="*/ 439 w 565"/>
                <a:gd name="T105" fmla="*/ 245 h 438"/>
                <a:gd name="T106" fmla="*/ 438 w 565"/>
                <a:gd name="T107" fmla="*/ 221 h 438"/>
                <a:gd name="T108" fmla="*/ 475 w 565"/>
                <a:gd name="T109" fmla="*/ 215 h 438"/>
                <a:gd name="T110" fmla="*/ 480 w 565"/>
                <a:gd name="T111" fmla="*/ 200 h 438"/>
                <a:gd name="T112" fmla="*/ 493 w 565"/>
                <a:gd name="T113" fmla="*/ 202 h 438"/>
                <a:gd name="T114" fmla="*/ 501 w 565"/>
                <a:gd name="T115" fmla="*/ 195 h 438"/>
                <a:gd name="T116" fmla="*/ 515 w 565"/>
                <a:gd name="T117" fmla="*/ 201 h 438"/>
                <a:gd name="T118" fmla="*/ 553 w 565"/>
                <a:gd name="T119" fmla="*/ 196 h 438"/>
                <a:gd name="T120" fmla="*/ 554 w 565"/>
                <a:gd name="T121" fmla="*/ 186 h 438"/>
                <a:gd name="T122" fmla="*/ 565 w 565"/>
                <a:gd name="T123" fmla="*/ 177 h 438"/>
                <a:gd name="T124" fmla="*/ 547 w 565"/>
                <a:gd name="T125" fmla="*/ 16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5" h="438">
                  <a:moveTo>
                    <a:pt x="547" y="165"/>
                  </a:moveTo>
                  <a:cubicBezTo>
                    <a:pt x="550" y="145"/>
                    <a:pt x="550" y="145"/>
                    <a:pt x="550" y="145"/>
                  </a:cubicBezTo>
                  <a:cubicBezTo>
                    <a:pt x="536" y="145"/>
                    <a:pt x="536" y="145"/>
                    <a:pt x="536" y="145"/>
                  </a:cubicBezTo>
                  <a:cubicBezTo>
                    <a:pt x="543" y="124"/>
                    <a:pt x="543" y="124"/>
                    <a:pt x="543" y="124"/>
                  </a:cubicBezTo>
                  <a:cubicBezTo>
                    <a:pt x="537" y="113"/>
                    <a:pt x="537" y="113"/>
                    <a:pt x="537" y="113"/>
                  </a:cubicBezTo>
                  <a:cubicBezTo>
                    <a:pt x="540" y="68"/>
                    <a:pt x="540" y="68"/>
                    <a:pt x="540" y="68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32" y="68"/>
                    <a:pt x="535" y="57"/>
                    <a:pt x="536" y="56"/>
                  </a:cubicBezTo>
                  <a:cubicBezTo>
                    <a:pt x="526" y="52"/>
                    <a:pt x="522" y="43"/>
                    <a:pt x="521" y="39"/>
                  </a:cubicBezTo>
                  <a:cubicBezTo>
                    <a:pt x="508" y="36"/>
                    <a:pt x="496" y="26"/>
                    <a:pt x="487" y="26"/>
                  </a:cubicBezTo>
                  <a:cubicBezTo>
                    <a:pt x="477" y="26"/>
                    <a:pt x="470" y="34"/>
                    <a:pt x="470" y="34"/>
                  </a:cubicBezTo>
                  <a:cubicBezTo>
                    <a:pt x="470" y="34"/>
                    <a:pt x="447" y="29"/>
                    <a:pt x="439" y="29"/>
                  </a:cubicBezTo>
                  <a:cubicBezTo>
                    <a:pt x="431" y="29"/>
                    <a:pt x="423" y="38"/>
                    <a:pt x="408" y="33"/>
                  </a:cubicBezTo>
                  <a:cubicBezTo>
                    <a:pt x="393" y="28"/>
                    <a:pt x="378" y="4"/>
                    <a:pt x="374" y="2"/>
                  </a:cubicBezTo>
                  <a:cubicBezTo>
                    <a:pt x="370" y="0"/>
                    <a:pt x="354" y="0"/>
                    <a:pt x="354" y="0"/>
                  </a:cubicBezTo>
                  <a:cubicBezTo>
                    <a:pt x="354" y="0"/>
                    <a:pt x="343" y="35"/>
                    <a:pt x="337" y="48"/>
                  </a:cubicBezTo>
                  <a:cubicBezTo>
                    <a:pt x="331" y="61"/>
                    <a:pt x="312" y="98"/>
                    <a:pt x="300" y="107"/>
                  </a:cubicBezTo>
                  <a:cubicBezTo>
                    <a:pt x="288" y="116"/>
                    <a:pt x="272" y="112"/>
                    <a:pt x="267" y="116"/>
                  </a:cubicBezTo>
                  <a:cubicBezTo>
                    <a:pt x="262" y="120"/>
                    <a:pt x="251" y="131"/>
                    <a:pt x="251" y="131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22" y="137"/>
                    <a:pt x="222" y="137"/>
                    <a:pt x="222" y="137"/>
                  </a:cubicBezTo>
                  <a:cubicBezTo>
                    <a:pt x="222" y="137"/>
                    <a:pt x="217" y="150"/>
                    <a:pt x="211" y="158"/>
                  </a:cubicBezTo>
                  <a:cubicBezTo>
                    <a:pt x="211" y="158"/>
                    <a:pt x="191" y="170"/>
                    <a:pt x="191" y="174"/>
                  </a:cubicBezTo>
                  <a:cubicBezTo>
                    <a:pt x="191" y="178"/>
                    <a:pt x="195" y="192"/>
                    <a:pt x="188" y="199"/>
                  </a:cubicBezTo>
                  <a:cubicBezTo>
                    <a:pt x="181" y="206"/>
                    <a:pt x="164" y="230"/>
                    <a:pt x="165" y="244"/>
                  </a:cubicBezTo>
                  <a:cubicBezTo>
                    <a:pt x="166" y="258"/>
                    <a:pt x="166" y="269"/>
                    <a:pt x="166" y="269"/>
                  </a:cubicBezTo>
                  <a:cubicBezTo>
                    <a:pt x="166" y="269"/>
                    <a:pt x="158" y="273"/>
                    <a:pt x="158" y="276"/>
                  </a:cubicBezTo>
                  <a:cubicBezTo>
                    <a:pt x="158" y="279"/>
                    <a:pt x="173" y="277"/>
                    <a:pt x="170" y="292"/>
                  </a:cubicBezTo>
                  <a:cubicBezTo>
                    <a:pt x="167" y="307"/>
                    <a:pt x="169" y="316"/>
                    <a:pt x="169" y="316"/>
                  </a:cubicBezTo>
                  <a:cubicBezTo>
                    <a:pt x="169" y="316"/>
                    <a:pt x="163" y="310"/>
                    <a:pt x="154" y="321"/>
                  </a:cubicBezTo>
                  <a:cubicBezTo>
                    <a:pt x="145" y="332"/>
                    <a:pt x="138" y="348"/>
                    <a:pt x="130" y="359"/>
                  </a:cubicBezTo>
                  <a:cubicBezTo>
                    <a:pt x="122" y="370"/>
                    <a:pt x="108" y="366"/>
                    <a:pt x="101" y="376"/>
                  </a:cubicBezTo>
                  <a:cubicBezTo>
                    <a:pt x="94" y="386"/>
                    <a:pt x="86" y="398"/>
                    <a:pt x="80" y="404"/>
                  </a:cubicBezTo>
                  <a:cubicBezTo>
                    <a:pt x="74" y="410"/>
                    <a:pt x="36" y="420"/>
                    <a:pt x="32" y="421"/>
                  </a:cubicBezTo>
                  <a:cubicBezTo>
                    <a:pt x="28" y="422"/>
                    <a:pt x="9" y="423"/>
                    <a:pt x="9" y="423"/>
                  </a:cubicBezTo>
                  <a:cubicBezTo>
                    <a:pt x="9" y="423"/>
                    <a:pt x="4" y="429"/>
                    <a:pt x="0" y="438"/>
                  </a:cubicBezTo>
                  <a:cubicBezTo>
                    <a:pt x="207" y="438"/>
                    <a:pt x="207" y="438"/>
                    <a:pt x="207" y="438"/>
                  </a:cubicBezTo>
                  <a:cubicBezTo>
                    <a:pt x="209" y="399"/>
                    <a:pt x="209" y="399"/>
                    <a:pt x="209" y="399"/>
                  </a:cubicBezTo>
                  <a:cubicBezTo>
                    <a:pt x="212" y="381"/>
                    <a:pt x="212" y="381"/>
                    <a:pt x="212" y="381"/>
                  </a:cubicBezTo>
                  <a:cubicBezTo>
                    <a:pt x="212" y="381"/>
                    <a:pt x="225" y="374"/>
                    <a:pt x="232" y="369"/>
                  </a:cubicBezTo>
                  <a:cubicBezTo>
                    <a:pt x="239" y="364"/>
                    <a:pt x="253" y="344"/>
                    <a:pt x="253" y="344"/>
                  </a:cubicBezTo>
                  <a:cubicBezTo>
                    <a:pt x="265" y="345"/>
                    <a:pt x="265" y="345"/>
                    <a:pt x="265" y="345"/>
                  </a:cubicBezTo>
                  <a:cubicBezTo>
                    <a:pt x="283" y="331"/>
                    <a:pt x="283" y="331"/>
                    <a:pt x="283" y="331"/>
                  </a:cubicBezTo>
                  <a:cubicBezTo>
                    <a:pt x="283" y="331"/>
                    <a:pt x="296" y="340"/>
                    <a:pt x="302" y="339"/>
                  </a:cubicBezTo>
                  <a:cubicBezTo>
                    <a:pt x="308" y="338"/>
                    <a:pt x="308" y="326"/>
                    <a:pt x="308" y="326"/>
                  </a:cubicBezTo>
                  <a:cubicBezTo>
                    <a:pt x="326" y="325"/>
                    <a:pt x="326" y="325"/>
                    <a:pt x="326" y="325"/>
                  </a:cubicBezTo>
                  <a:cubicBezTo>
                    <a:pt x="327" y="317"/>
                    <a:pt x="327" y="317"/>
                    <a:pt x="327" y="317"/>
                  </a:cubicBezTo>
                  <a:cubicBezTo>
                    <a:pt x="327" y="317"/>
                    <a:pt x="353" y="321"/>
                    <a:pt x="361" y="318"/>
                  </a:cubicBezTo>
                  <a:cubicBezTo>
                    <a:pt x="369" y="315"/>
                    <a:pt x="384" y="284"/>
                    <a:pt x="384" y="284"/>
                  </a:cubicBezTo>
                  <a:cubicBezTo>
                    <a:pt x="384" y="284"/>
                    <a:pt x="408" y="283"/>
                    <a:pt x="414" y="283"/>
                  </a:cubicBezTo>
                  <a:cubicBezTo>
                    <a:pt x="420" y="283"/>
                    <a:pt x="432" y="264"/>
                    <a:pt x="432" y="264"/>
                  </a:cubicBezTo>
                  <a:cubicBezTo>
                    <a:pt x="449" y="257"/>
                    <a:pt x="449" y="257"/>
                    <a:pt x="449" y="257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39" y="245"/>
                    <a:pt x="430" y="228"/>
                    <a:pt x="438" y="221"/>
                  </a:cubicBezTo>
                  <a:cubicBezTo>
                    <a:pt x="446" y="214"/>
                    <a:pt x="468" y="220"/>
                    <a:pt x="475" y="215"/>
                  </a:cubicBezTo>
                  <a:cubicBezTo>
                    <a:pt x="482" y="210"/>
                    <a:pt x="475" y="203"/>
                    <a:pt x="480" y="200"/>
                  </a:cubicBezTo>
                  <a:cubicBezTo>
                    <a:pt x="485" y="197"/>
                    <a:pt x="493" y="202"/>
                    <a:pt x="493" y="202"/>
                  </a:cubicBezTo>
                  <a:cubicBezTo>
                    <a:pt x="493" y="202"/>
                    <a:pt x="497" y="195"/>
                    <a:pt x="501" y="195"/>
                  </a:cubicBezTo>
                  <a:cubicBezTo>
                    <a:pt x="505" y="195"/>
                    <a:pt x="515" y="201"/>
                    <a:pt x="515" y="201"/>
                  </a:cubicBezTo>
                  <a:cubicBezTo>
                    <a:pt x="553" y="196"/>
                    <a:pt x="553" y="196"/>
                    <a:pt x="553" y="196"/>
                  </a:cubicBezTo>
                  <a:cubicBezTo>
                    <a:pt x="553" y="196"/>
                    <a:pt x="552" y="189"/>
                    <a:pt x="554" y="186"/>
                  </a:cubicBezTo>
                  <a:cubicBezTo>
                    <a:pt x="556" y="183"/>
                    <a:pt x="565" y="177"/>
                    <a:pt x="565" y="177"/>
                  </a:cubicBezTo>
                  <a:lnTo>
                    <a:pt x="547" y="165"/>
                  </a:lnTo>
                  <a:close/>
                </a:path>
              </a:pathLst>
            </a:custGeom>
            <a:grpFill/>
            <a:ln w="2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40" name="Freeform 25">
              <a:extLst>
                <a:ext uri="{FF2B5EF4-FFF2-40B4-BE49-F238E27FC236}">
                  <a16:creationId xmlns:a16="http://schemas.microsoft.com/office/drawing/2014/main" id="{7B431AB2-D3AC-4466-93B3-6F3986BD5042}"/>
                </a:ext>
              </a:extLst>
            </p:cNvPr>
            <p:cNvSpPr>
              <a:spLocks/>
            </p:cNvSpPr>
            <p:nvPr/>
          </p:nvSpPr>
          <p:spPr bwMode="gray">
            <a:xfrm rot="574639">
              <a:off x="7147271" y="6426993"/>
              <a:ext cx="642519" cy="1328648"/>
            </a:xfrm>
            <a:custGeom>
              <a:avLst/>
              <a:gdLst>
                <a:gd name="T0" fmla="*/ 25 w 187"/>
                <a:gd name="T1" fmla="*/ 48 h 387"/>
                <a:gd name="T2" fmla="*/ 38 w 187"/>
                <a:gd name="T3" fmla="*/ 52 h 387"/>
                <a:gd name="T4" fmla="*/ 33 w 187"/>
                <a:gd name="T5" fmla="*/ 90 h 387"/>
                <a:gd name="T6" fmla="*/ 38 w 187"/>
                <a:gd name="T7" fmla="*/ 119 h 387"/>
                <a:gd name="T8" fmla="*/ 30 w 187"/>
                <a:gd name="T9" fmla="*/ 151 h 387"/>
                <a:gd name="T10" fmla="*/ 16 w 187"/>
                <a:gd name="T11" fmla="*/ 162 h 387"/>
                <a:gd name="T12" fmla="*/ 0 w 187"/>
                <a:gd name="T13" fmla="*/ 185 h 387"/>
                <a:gd name="T14" fmla="*/ 0 w 187"/>
                <a:gd name="T15" fmla="*/ 208 h 387"/>
                <a:gd name="T16" fmla="*/ 7 w 187"/>
                <a:gd name="T17" fmla="*/ 208 h 387"/>
                <a:gd name="T18" fmla="*/ 7 w 187"/>
                <a:gd name="T19" fmla="*/ 227 h 387"/>
                <a:gd name="T20" fmla="*/ 34 w 187"/>
                <a:gd name="T21" fmla="*/ 240 h 387"/>
                <a:gd name="T22" fmla="*/ 35 w 187"/>
                <a:gd name="T23" fmla="*/ 266 h 387"/>
                <a:gd name="T24" fmla="*/ 67 w 187"/>
                <a:gd name="T25" fmla="*/ 291 h 387"/>
                <a:gd name="T26" fmla="*/ 88 w 187"/>
                <a:gd name="T27" fmla="*/ 387 h 387"/>
                <a:gd name="T28" fmla="*/ 104 w 187"/>
                <a:gd name="T29" fmla="*/ 381 h 387"/>
                <a:gd name="T30" fmla="*/ 123 w 187"/>
                <a:gd name="T31" fmla="*/ 355 h 387"/>
                <a:gd name="T32" fmla="*/ 114 w 187"/>
                <a:gd name="T33" fmla="*/ 317 h 387"/>
                <a:gd name="T34" fmla="*/ 129 w 187"/>
                <a:gd name="T35" fmla="*/ 306 h 387"/>
                <a:gd name="T36" fmla="*/ 148 w 187"/>
                <a:gd name="T37" fmla="*/ 283 h 387"/>
                <a:gd name="T38" fmla="*/ 183 w 187"/>
                <a:gd name="T39" fmla="*/ 265 h 387"/>
                <a:gd name="T40" fmla="*/ 172 w 187"/>
                <a:gd name="T41" fmla="*/ 255 h 387"/>
                <a:gd name="T42" fmla="*/ 175 w 187"/>
                <a:gd name="T43" fmla="*/ 228 h 387"/>
                <a:gd name="T44" fmla="*/ 167 w 187"/>
                <a:gd name="T45" fmla="*/ 226 h 387"/>
                <a:gd name="T46" fmla="*/ 160 w 187"/>
                <a:gd name="T47" fmla="*/ 207 h 387"/>
                <a:gd name="T48" fmla="*/ 150 w 187"/>
                <a:gd name="T49" fmla="*/ 201 h 387"/>
                <a:gd name="T50" fmla="*/ 148 w 187"/>
                <a:gd name="T51" fmla="*/ 212 h 387"/>
                <a:gd name="T52" fmla="*/ 142 w 187"/>
                <a:gd name="T53" fmla="*/ 203 h 387"/>
                <a:gd name="T54" fmla="*/ 111 w 187"/>
                <a:gd name="T55" fmla="*/ 183 h 387"/>
                <a:gd name="T56" fmla="*/ 132 w 187"/>
                <a:gd name="T57" fmla="*/ 154 h 387"/>
                <a:gd name="T58" fmla="*/ 156 w 187"/>
                <a:gd name="T59" fmla="*/ 102 h 387"/>
                <a:gd name="T60" fmla="*/ 132 w 187"/>
                <a:gd name="T61" fmla="*/ 73 h 387"/>
                <a:gd name="T62" fmla="*/ 145 w 187"/>
                <a:gd name="T63" fmla="*/ 50 h 387"/>
                <a:gd name="T64" fmla="*/ 156 w 187"/>
                <a:gd name="T65" fmla="*/ 18 h 387"/>
                <a:gd name="T66" fmla="*/ 125 w 187"/>
                <a:gd name="T67" fmla="*/ 45 h 387"/>
                <a:gd name="T68" fmla="*/ 108 w 187"/>
                <a:gd name="T69" fmla="*/ 33 h 387"/>
                <a:gd name="T70" fmla="*/ 110 w 187"/>
                <a:gd name="T71" fmla="*/ 8 h 387"/>
                <a:gd name="T72" fmla="*/ 60 w 187"/>
                <a:gd name="T73" fmla="*/ 23 h 387"/>
                <a:gd name="T74" fmla="*/ 53 w 187"/>
                <a:gd name="T75" fmla="*/ 25 h 387"/>
                <a:gd name="T76" fmla="*/ 53 w 187"/>
                <a:gd name="T77" fmla="*/ 35 h 387"/>
                <a:gd name="T78" fmla="*/ 25 w 187"/>
                <a:gd name="T79" fmla="*/ 4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387">
                  <a:moveTo>
                    <a:pt x="25" y="48"/>
                  </a:move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29" y="83"/>
                    <a:pt x="33" y="90"/>
                  </a:cubicBezTo>
                  <a:cubicBezTo>
                    <a:pt x="37" y="97"/>
                    <a:pt x="39" y="109"/>
                    <a:pt x="38" y="119"/>
                  </a:cubicBezTo>
                  <a:cubicBezTo>
                    <a:pt x="37" y="129"/>
                    <a:pt x="30" y="151"/>
                    <a:pt x="30" y="151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6" y="162"/>
                    <a:pt x="0" y="175"/>
                    <a:pt x="0" y="185"/>
                  </a:cubicBezTo>
                  <a:cubicBezTo>
                    <a:pt x="0" y="195"/>
                    <a:pt x="0" y="208"/>
                    <a:pt x="0" y="208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7" y="227"/>
                    <a:pt x="7" y="227"/>
                    <a:pt x="7" y="227"/>
                  </a:cubicBezTo>
                  <a:cubicBezTo>
                    <a:pt x="7" y="227"/>
                    <a:pt x="33" y="232"/>
                    <a:pt x="34" y="240"/>
                  </a:cubicBezTo>
                  <a:cubicBezTo>
                    <a:pt x="35" y="248"/>
                    <a:pt x="35" y="266"/>
                    <a:pt x="35" y="266"/>
                  </a:cubicBezTo>
                  <a:cubicBezTo>
                    <a:pt x="35" y="266"/>
                    <a:pt x="67" y="278"/>
                    <a:pt x="67" y="291"/>
                  </a:cubicBezTo>
                  <a:cubicBezTo>
                    <a:pt x="67" y="302"/>
                    <a:pt x="82" y="364"/>
                    <a:pt x="88" y="387"/>
                  </a:cubicBezTo>
                  <a:cubicBezTo>
                    <a:pt x="95" y="384"/>
                    <a:pt x="104" y="381"/>
                    <a:pt x="104" y="381"/>
                  </a:cubicBezTo>
                  <a:cubicBezTo>
                    <a:pt x="104" y="381"/>
                    <a:pt x="124" y="367"/>
                    <a:pt x="123" y="355"/>
                  </a:cubicBezTo>
                  <a:cubicBezTo>
                    <a:pt x="122" y="343"/>
                    <a:pt x="112" y="323"/>
                    <a:pt x="114" y="317"/>
                  </a:cubicBezTo>
                  <a:cubicBezTo>
                    <a:pt x="116" y="311"/>
                    <a:pt x="129" y="306"/>
                    <a:pt x="129" y="306"/>
                  </a:cubicBezTo>
                  <a:cubicBezTo>
                    <a:pt x="129" y="306"/>
                    <a:pt x="142" y="289"/>
                    <a:pt x="148" y="283"/>
                  </a:cubicBezTo>
                  <a:cubicBezTo>
                    <a:pt x="154" y="277"/>
                    <a:pt x="179" y="273"/>
                    <a:pt x="183" y="265"/>
                  </a:cubicBezTo>
                  <a:cubicBezTo>
                    <a:pt x="187" y="257"/>
                    <a:pt x="172" y="255"/>
                    <a:pt x="172" y="255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0" y="227"/>
                    <a:pt x="167" y="226"/>
                    <a:pt x="167" y="226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50" y="201"/>
                    <a:pt x="150" y="201"/>
                    <a:pt x="150" y="201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42" y="203"/>
                    <a:pt x="142" y="203"/>
                    <a:pt x="142" y="203"/>
                  </a:cubicBezTo>
                  <a:cubicBezTo>
                    <a:pt x="142" y="203"/>
                    <a:pt x="111" y="202"/>
                    <a:pt x="111" y="183"/>
                  </a:cubicBezTo>
                  <a:cubicBezTo>
                    <a:pt x="111" y="164"/>
                    <a:pt x="109" y="174"/>
                    <a:pt x="132" y="154"/>
                  </a:cubicBezTo>
                  <a:cubicBezTo>
                    <a:pt x="155" y="134"/>
                    <a:pt x="169" y="118"/>
                    <a:pt x="156" y="102"/>
                  </a:cubicBezTo>
                  <a:cubicBezTo>
                    <a:pt x="143" y="86"/>
                    <a:pt x="128" y="89"/>
                    <a:pt x="132" y="73"/>
                  </a:cubicBezTo>
                  <a:cubicBezTo>
                    <a:pt x="136" y="57"/>
                    <a:pt x="135" y="59"/>
                    <a:pt x="145" y="50"/>
                  </a:cubicBezTo>
                  <a:cubicBezTo>
                    <a:pt x="155" y="41"/>
                    <a:pt x="163" y="19"/>
                    <a:pt x="156" y="18"/>
                  </a:cubicBezTo>
                  <a:cubicBezTo>
                    <a:pt x="149" y="17"/>
                    <a:pt x="130" y="43"/>
                    <a:pt x="125" y="45"/>
                  </a:cubicBezTo>
                  <a:cubicBezTo>
                    <a:pt x="120" y="47"/>
                    <a:pt x="108" y="33"/>
                    <a:pt x="108" y="33"/>
                  </a:cubicBezTo>
                  <a:cubicBezTo>
                    <a:pt x="108" y="33"/>
                    <a:pt x="127" y="16"/>
                    <a:pt x="110" y="8"/>
                  </a:cubicBezTo>
                  <a:cubicBezTo>
                    <a:pt x="93" y="0"/>
                    <a:pt x="66" y="19"/>
                    <a:pt x="60" y="23"/>
                  </a:cubicBezTo>
                  <a:cubicBezTo>
                    <a:pt x="58" y="24"/>
                    <a:pt x="56" y="25"/>
                    <a:pt x="53" y="25"/>
                  </a:cubicBezTo>
                  <a:cubicBezTo>
                    <a:pt x="53" y="35"/>
                    <a:pt x="53" y="35"/>
                    <a:pt x="53" y="35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 w="2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41" name="Freeform 38">
              <a:extLst>
                <a:ext uri="{FF2B5EF4-FFF2-40B4-BE49-F238E27FC236}">
                  <a16:creationId xmlns:a16="http://schemas.microsoft.com/office/drawing/2014/main" id="{31720EB0-34E5-49ED-B264-3185385F9AC8}"/>
                </a:ext>
              </a:extLst>
            </p:cNvPr>
            <p:cNvSpPr>
              <a:spLocks/>
            </p:cNvSpPr>
            <p:nvPr/>
          </p:nvSpPr>
          <p:spPr bwMode="gray">
            <a:xfrm rot="574639">
              <a:off x="4339514" y="6232908"/>
              <a:ext cx="3338232" cy="1836918"/>
            </a:xfrm>
            <a:custGeom>
              <a:avLst/>
              <a:gdLst>
                <a:gd name="T0" fmla="*/ 212 w 983"/>
                <a:gd name="T1" fmla="*/ 357 h 981"/>
                <a:gd name="T2" fmla="*/ 155 w 983"/>
                <a:gd name="T3" fmla="*/ 390 h 981"/>
                <a:gd name="T4" fmla="*/ 136 w 983"/>
                <a:gd name="T5" fmla="*/ 399 h 981"/>
                <a:gd name="T6" fmla="*/ 111 w 983"/>
                <a:gd name="T7" fmla="*/ 404 h 981"/>
                <a:gd name="T8" fmla="*/ 81 w 983"/>
                <a:gd name="T9" fmla="*/ 417 h 981"/>
                <a:gd name="T10" fmla="*/ 40 w 983"/>
                <a:gd name="T11" fmla="*/ 454 h 981"/>
                <a:gd name="T12" fmla="*/ 35 w 983"/>
                <a:gd name="T13" fmla="*/ 511 h 981"/>
                <a:gd name="T14" fmla="*/ 37 w 983"/>
                <a:gd name="T15" fmla="*/ 513 h 981"/>
                <a:gd name="T16" fmla="*/ 208 w 983"/>
                <a:gd name="T17" fmla="*/ 656 h 981"/>
                <a:gd name="T18" fmla="*/ 481 w 983"/>
                <a:gd name="T19" fmla="*/ 882 h 981"/>
                <a:gd name="T20" fmla="*/ 510 w 983"/>
                <a:gd name="T21" fmla="*/ 904 h 981"/>
                <a:gd name="T22" fmla="*/ 538 w 983"/>
                <a:gd name="T23" fmla="*/ 923 h 981"/>
                <a:gd name="T24" fmla="*/ 582 w 983"/>
                <a:gd name="T25" fmla="*/ 953 h 981"/>
                <a:gd name="T26" fmla="*/ 610 w 983"/>
                <a:gd name="T27" fmla="*/ 973 h 981"/>
                <a:gd name="T28" fmla="*/ 774 w 983"/>
                <a:gd name="T29" fmla="*/ 886 h 981"/>
                <a:gd name="T30" fmla="*/ 963 w 983"/>
                <a:gd name="T31" fmla="*/ 691 h 981"/>
                <a:gd name="T32" fmla="*/ 909 w 983"/>
                <a:gd name="T33" fmla="*/ 684 h 981"/>
                <a:gd name="T34" fmla="*/ 893 w 983"/>
                <a:gd name="T35" fmla="*/ 639 h 981"/>
                <a:gd name="T36" fmla="*/ 889 w 983"/>
                <a:gd name="T37" fmla="*/ 569 h 981"/>
                <a:gd name="T38" fmla="*/ 880 w 983"/>
                <a:gd name="T39" fmla="*/ 515 h 981"/>
                <a:gd name="T40" fmla="*/ 883 w 983"/>
                <a:gd name="T41" fmla="*/ 488 h 981"/>
                <a:gd name="T42" fmla="*/ 862 w 983"/>
                <a:gd name="T43" fmla="*/ 381 h 981"/>
                <a:gd name="T44" fmla="*/ 870 w 983"/>
                <a:gd name="T45" fmla="*/ 373 h 981"/>
                <a:gd name="T46" fmla="*/ 817 w 983"/>
                <a:gd name="T47" fmla="*/ 252 h 981"/>
                <a:gd name="T48" fmla="*/ 789 w 983"/>
                <a:gd name="T49" fmla="*/ 213 h 981"/>
                <a:gd name="T50" fmla="*/ 782 w 983"/>
                <a:gd name="T51" fmla="*/ 194 h 981"/>
                <a:gd name="T52" fmla="*/ 798 w 983"/>
                <a:gd name="T53" fmla="*/ 148 h 981"/>
                <a:gd name="T54" fmla="*/ 820 w 983"/>
                <a:gd name="T55" fmla="*/ 105 h 981"/>
                <a:gd name="T56" fmla="*/ 820 w 983"/>
                <a:gd name="T57" fmla="*/ 38 h 981"/>
                <a:gd name="T58" fmla="*/ 835 w 983"/>
                <a:gd name="T59" fmla="*/ 21 h 981"/>
                <a:gd name="T60" fmla="*/ 815 w 983"/>
                <a:gd name="T61" fmla="*/ 10 h 981"/>
                <a:gd name="T62" fmla="*/ 779 w 983"/>
                <a:gd name="T63" fmla="*/ 3 h 981"/>
                <a:gd name="T64" fmla="*/ 769 w 983"/>
                <a:gd name="T65" fmla="*/ 14 h 981"/>
                <a:gd name="T66" fmla="*/ 728 w 983"/>
                <a:gd name="T67" fmla="*/ 0 h 981"/>
                <a:gd name="T68" fmla="*/ 704 w 983"/>
                <a:gd name="T69" fmla="*/ 14 h 981"/>
                <a:gd name="T70" fmla="*/ 631 w 983"/>
                <a:gd name="T71" fmla="*/ 18 h 981"/>
                <a:gd name="T72" fmla="*/ 545 w 983"/>
                <a:gd name="T73" fmla="*/ 27 h 981"/>
                <a:gd name="T74" fmla="*/ 503 w 983"/>
                <a:gd name="T75" fmla="*/ 33 h 981"/>
                <a:gd name="T76" fmla="*/ 446 w 983"/>
                <a:gd name="T77" fmla="*/ 72 h 981"/>
                <a:gd name="T78" fmla="*/ 355 w 983"/>
                <a:gd name="T79" fmla="*/ 113 h 981"/>
                <a:gd name="T80" fmla="*/ 349 w 983"/>
                <a:gd name="T81" fmla="*/ 112 h 981"/>
                <a:gd name="T82" fmla="*/ 360 w 983"/>
                <a:gd name="T83" fmla="*/ 141 h 981"/>
                <a:gd name="T84" fmla="*/ 365 w 983"/>
                <a:gd name="T85" fmla="*/ 186 h 981"/>
                <a:gd name="T86" fmla="*/ 364 w 983"/>
                <a:gd name="T87" fmla="*/ 218 h 981"/>
                <a:gd name="T88" fmla="*/ 375 w 983"/>
                <a:gd name="T89" fmla="*/ 238 h 981"/>
                <a:gd name="T90" fmla="*/ 382 w 983"/>
                <a:gd name="T91" fmla="*/ 259 h 981"/>
                <a:gd name="T92" fmla="*/ 343 w 983"/>
                <a:gd name="T93" fmla="*/ 274 h 981"/>
                <a:gd name="T94" fmla="*/ 321 w 983"/>
                <a:gd name="T95" fmla="*/ 275 h 981"/>
                <a:gd name="T96" fmla="*/ 303 w 983"/>
                <a:gd name="T97" fmla="*/ 288 h 981"/>
                <a:gd name="T98" fmla="*/ 267 w 983"/>
                <a:gd name="T99" fmla="*/ 318 h 981"/>
                <a:gd name="T100" fmla="*/ 260 w 983"/>
                <a:gd name="T101" fmla="*/ 337 h 981"/>
                <a:gd name="connsiteX0" fmla="*/ 2462 w 10000"/>
                <a:gd name="connsiteY0" fmla="*/ 3629 h 9929"/>
                <a:gd name="connsiteX1" fmla="*/ 2157 w 10000"/>
                <a:gd name="connsiteY1" fmla="*/ 3639 h 9929"/>
                <a:gd name="connsiteX2" fmla="*/ 1923 w 10000"/>
                <a:gd name="connsiteY2" fmla="*/ 3986 h 9929"/>
                <a:gd name="connsiteX3" fmla="*/ 1577 w 10000"/>
                <a:gd name="connsiteY3" fmla="*/ 3976 h 9929"/>
                <a:gd name="connsiteX4" fmla="*/ 1567 w 10000"/>
                <a:gd name="connsiteY4" fmla="*/ 4057 h 9929"/>
                <a:gd name="connsiteX5" fmla="*/ 1384 w 10000"/>
                <a:gd name="connsiteY5" fmla="*/ 4067 h 9929"/>
                <a:gd name="connsiteX6" fmla="*/ 1322 w 10000"/>
                <a:gd name="connsiteY6" fmla="*/ 4200 h 9929"/>
                <a:gd name="connsiteX7" fmla="*/ 1129 w 10000"/>
                <a:gd name="connsiteY7" fmla="*/ 4118 h 9929"/>
                <a:gd name="connsiteX8" fmla="*/ 946 w 10000"/>
                <a:gd name="connsiteY8" fmla="*/ 4261 h 9929"/>
                <a:gd name="connsiteX9" fmla="*/ 824 w 10000"/>
                <a:gd name="connsiteY9" fmla="*/ 4251 h 9929"/>
                <a:gd name="connsiteX10" fmla="*/ 610 w 10000"/>
                <a:gd name="connsiteY10" fmla="*/ 4506 h 9929"/>
                <a:gd name="connsiteX11" fmla="*/ 407 w 10000"/>
                <a:gd name="connsiteY11" fmla="*/ 4628 h 9929"/>
                <a:gd name="connsiteX12" fmla="*/ 376 w 10000"/>
                <a:gd name="connsiteY12" fmla="*/ 4811 h 9929"/>
                <a:gd name="connsiteX13" fmla="*/ 356 w 10000"/>
                <a:gd name="connsiteY13" fmla="*/ 5209 h 9929"/>
                <a:gd name="connsiteX14" fmla="*/ 0 w 10000"/>
                <a:gd name="connsiteY14" fmla="*/ 5209 h 9929"/>
                <a:gd name="connsiteX15" fmla="*/ 376 w 10000"/>
                <a:gd name="connsiteY15" fmla="*/ 5229 h 9929"/>
                <a:gd name="connsiteX16" fmla="*/ 356 w 10000"/>
                <a:gd name="connsiteY16" fmla="*/ 5454 h 9929"/>
                <a:gd name="connsiteX17" fmla="*/ 2116 w 10000"/>
                <a:gd name="connsiteY17" fmla="*/ 6687 h 9929"/>
                <a:gd name="connsiteX18" fmla="*/ 4903 w 10000"/>
                <a:gd name="connsiteY18" fmla="*/ 8818 h 9929"/>
                <a:gd name="connsiteX19" fmla="*/ 4893 w 10000"/>
                <a:gd name="connsiteY19" fmla="*/ 8991 h 9929"/>
                <a:gd name="connsiteX20" fmla="*/ 5086 w 10000"/>
                <a:gd name="connsiteY20" fmla="*/ 9032 h 9929"/>
                <a:gd name="connsiteX21" fmla="*/ 5188 w 10000"/>
                <a:gd name="connsiteY21" fmla="*/ 9215 h 9929"/>
                <a:gd name="connsiteX22" fmla="*/ 5422 w 10000"/>
                <a:gd name="connsiteY22" fmla="*/ 9225 h 9929"/>
                <a:gd name="connsiteX23" fmla="*/ 5473 w 10000"/>
                <a:gd name="connsiteY23" fmla="*/ 9409 h 9929"/>
                <a:gd name="connsiteX24" fmla="*/ 5809 w 10000"/>
                <a:gd name="connsiteY24" fmla="*/ 9429 h 9929"/>
                <a:gd name="connsiteX25" fmla="*/ 5921 w 10000"/>
                <a:gd name="connsiteY25" fmla="*/ 9715 h 9929"/>
                <a:gd name="connsiteX26" fmla="*/ 5829 w 10000"/>
                <a:gd name="connsiteY26" fmla="*/ 9929 h 9929"/>
                <a:gd name="connsiteX27" fmla="*/ 7050 w 10000"/>
                <a:gd name="connsiteY27" fmla="*/ 9745 h 9929"/>
                <a:gd name="connsiteX28" fmla="*/ 7874 w 10000"/>
                <a:gd name="connsiteY28" fmla="*/ 9032 h 9929"/>
                <a:gd name="connsiteX29" fmla="*/ 10000 w 10000"/>
                <a:gd name="connsiteY29" fmla="*/ 7492 h 9929"/>
                <a:gd name="connsiteX30" fmla="*/ 9797 w 10000"/>
                <a:gd name="connsiteY30" fmla="*/ 7044 h 9929"/>
                <a:gd name="connsiteX31" fmla="*/ 9400 w 10000"/>
                <a:gd name="connsiteY31" fmla="*/ 6911 h 9929"/>
                <a:gd name="connsiteX32" fmla="*/ 9247 w 10000"/>
                <a:gd name="connsiteY32" fmla="*/ 6972 h 9929"/>
                <a:gd name="connsiteX33" fmla="*/ 9084 w 10000"/>
                <a:gd name="connsiteY33" fmla="*/ 6769 h 9929"/>
                <a:gd name="connsiteX34" fmla="*/ 9084 w 10000"/>
                <a:gd name="connsiteY34" fmla="*/ 6514 h 9929"/>
                <a:gd name="connsiteX35" fmla="*/ 8769 w 10000"/>
                <a:gd name="connsiteY35" fmla="*/ 6004 h 9929"/>
                <a:gd name="connsiteX36" fmla="*/ 9044 w 10000"/>
                <a:gd name="connsiteY36" fmla="*/ 5800 h 9929"/>
                <a:gd name="connsiteX37" fmla="*/ 9003 w 10000"/>
                <a:gd name="connsiteY37" fmla="*/ 5617 h 9929"/>
                <a:gd name="connsiteX38" fmla="*/ 8952 w 10000"/>
                <a:gd name="connsiteY38" fmla="*/ 5250 h 9929"/>
                <a:gd name="connsiteX39" fmla="*/ 9044 w 10000"/>
                <a:gd name="connsiteY39" fmla="*/ 5117 h 9929"/>
                <a:gd name="connsiteX40" fmla="*/ 8983 w 10000"/>
                <a:gd name="connsiteY40" fmla="*/ 4975 h 9929"/>
                <a:gd name="connsiteX41" fmla="*/ 9064 w 10000"/>
                <a:gd name="connsiteY41" fmla="*/ 4567 h 9929"/>
                <a:gd name="connsiteX42" fmla="*/ 8769 w 10000"/>
                <a:gd name="connsiteY42" fmla="*/ 3884 h 9929"/>
                <a:gd name="connsiteX43" fmla="*/ 8850 w 10000"/>
                <a:gd name="connsiteY43" fmla="*/ 3802 h 9929"/>
                <a:gd name="connsiteX44" fmla="*/ 8850 w 10000"/>
                <a:gd name="connsiteY44" fmla="*/ 3802 h 9929"/>
                <a:gd name="connsiteX45" fmla="*/ 8637 w 10000"/>
                <a:gd name="connsiteY45" fmla="*/ 2824 h 9929"/>
                <a:gd name="connsiteX46" fmla="*/ 8311 w 10000"/>
                <a:gd name="connsiteY46" fmla="*/ 2569 h 9929"/>
                <a:gd name="connsiteX47" fmla="*/ 8301 w 10000"/>
                <a:gd name="connsiteY47" fmla="*/ 2304 h 9929"/>
                <a:gd name="connsiteX48" fmla="*/ 8026 w 10000"/>
                <a:gd name="connsiteY48" fmla="*/ 2171 h 9929"/>
                <a:gd name="connsiteX49" fmla="*/ 8026 w 10000"/>
                <a:gd name="connsiteY49" fmla="*/ 1978 h 9929"/>
                <a:gd name="connsiteX50" fmla="*/ 7955 w 10000"/>
                <a:gd name="connsiteY50" fmla="*/ 1978 h 9929"/>
                <a:gd name="connsiteX51" fmla="*/ 7955 w 10000"/>
                <a:gd name="connsiteY51" fmla="*/ 1743 h 9929"/>
                <a:gd name="connsiteX52" fmla="*/ 8118 w 10000"/>
                <a:gd name="connsiteY52" fmla="*/ 1509 h 9929"/>
                <a:gd name="connsiteX53" fmla="*/ 8260 w 10000"/>
                <a:gd name="connsiteY53" fmla="*/ 1397 h 9929"/>
                <a:gd name="connsiteX54" fmla="*/ 8342 w 10000"/>
                <a:gd name="connsiteY54" fmla="*/ 1070 h 9929"/>
                <a:gd name="connsiteX55" fmla="*/ 8291 w 10000"/>
                <a:gd name="connsiteY55" fmla="*/ 775 h 9929"/>
                <a:gd name="connsiteX56" fmla="*/ 8342 w 10000"/>
                <a:gd name="connsiteY56" fmla="*/ 387 h 9929"/>
                <a:gd name="connsiteX57" fmla="*/ 8210 w 10000"/>
                <a:gd name="connsiteY57" fmla="*/ 347 h 9929"/>
                <a:gd name="connsiteX58" fmla="*/ 8494 w 10000"/>
                <a:gd name="connsiteY58" fmla="*/ 214 h 9929"/>
                <a:gd name="connsiteX59" fmla="*/ 8494 w 10000"/>
                <a:gd name="connsiteY59" fmla="*/ 112 h 9929"/>
                <a:gd name="connsiteX60" fmla="*/ 8291 w 10000"/>
                <a:gd name="connsiteY60" fmla="*/ 102 h 9929"/>
                <a:gd name="connsiteX61" fmla="*/ 8199 w 10000"/>
                <a:gd name="connsiteY61" fmla="*/ 153 h 9929"/>
                <a:gd name="connsiteX62" fmla="*/ 7925 w 10000"/>
                <a:gd name="connsiteY62" fmla="*/ 31 h 9929"/>
                <a:gd name="connsiteX63" fmla="*/ 7823 w 10000"/>
                <a:gd name="connsiteY63" fmla="*/ 51 h 9929"/>
                <a:gd name="connsiteX64" fmla="*/ 7823 w 10000"/>
                <a:gd name="connsiteY64" fmla="*/ 143 h 9929"/>
                <a:gd name="connsiteX65" fmla="*/ 7569 w 10000"/>
                <a:gd name="connsiteY65" fmla="*/ 122 h 9929"/>
                <a:gd name="connsiteX66" fmla="*/ 7406 w 10000"/>
                <a:gd name="connsiteY66" fmla="*/ 0 h 9929"/>
                <a:gd name="connsiteX67" fmla="*/ 7365 w 10000"/>
                <a:gd name="connsiteY67" fmla="*/ 194 h 9929"/>
                <a:gd name="connsiteX68" fmla="*/ 7162 w 10000"/>
                <a:gd name="connsiteY68" fmla="*/ 143 h 9929"/>
                <a:gd name="connsiteX69" fmla="*/ 6979 w 10000"/>
                <a:gd name="connsiteY69" fmla="*/ 296 h 9929"/>
                <a:gd name="connsiteX70" fmla="*/ 6419 w 10000"/>
                <a:gd name="connsiteY70" fmla="*/ 183 h 9929"/>
                <a:gd name="connsiteX71" fmla="*/ 5951 w 10000"/>
                <a:gd name="connsiteY71" fmla="*/ 275 h 9929"/>
                <a:gd name="connsiteX72" fmla="*/ 5544 w 10000"/>
                <a:gd name="connsiteY72" fmla="*/ 275 h 9929"/>
                <a:gd name="connsiteX73" fmla="*/ 5514 w 10000"/>
                <a:gd name="connsiteY73" fmla="*/ 347 h 9929"/>
                <a:gd name="connsiteX74" fmla="*/ 5117 w 10000"/>
                <a:gd name="connsiteY74" fmla="*/ 336 h 9929"/>
                <a:gd name="connsiteX75" fmla="*/ 4629 w 10000"/>
                <a:gd name="connsiteY75" fmla="*/ 520 h 9929"/>
                <a:gd name="connsiteX76" fmla="*/ 4537 w 10000"/>
                <a:gd name="connsiteY76" fmla="*/ 734 h 9929"/>
                <a:gd name="connsiteX77" fmla="*/ 4008 w 10000"/>
                <a:gd name="connsiteY77" fmla="*/ 846 h 9929"/>
                <a:gd name="connsiteX78" fmla="*/ 3611 w 10000"/>
                <a:gd name="connsiteY78" fmla="*/ 1152 h 9929"/>
                <a:gd name="connsiteX79" fmla="*/ 3550 w 10000"/>
                <a:gd name="connsiteY79" fmla="*/ 1142 h 9929"/>
                <a:gd name="connsiteX80" fmla="*/ 3550 w 10000"/>
                <a:gd name="connsiteY80" fmla="*/ 1142 h 9929"/>
                <a:gd name="connsiteX81" fmla="*/ 3703 w 10000"/>
                <a:gd name="connsiteY81" fmla="*/ 1315 h 9929"/>
                <a:gd name="connsiteX82" fmla="*/ 3662 w 10000"/>
                <a:gd name="connsiteY82" fmla="*/ 1437 h 9929"/>
                <a:gd name="connsiteX83" fmla="*/ 3744 w 10000"/>
                <a:gd name="connsiteY83" fmla="*/ 1437 h 9929"/>
                <a:gd name="connsiteX84" fmla="*/ 3713 w 10000"/>
                <a:gd name="connsiteY84" fmla="*/ 1896 h 9929"/>
                <a:gd name="connsiteX85" fmla="*/ 3774 w 10000"/>
                <a:gd name="connsiteY85" fmla="*/ 2008 h 9929"/>
                <a:gd name="connsiteX86" fmla="*/ 3703 w 10000"/>
                <a:gd name="connsiteY86" fmla="*/ 2222 h 9929"/>
                <a:gd name="connsiteX87" fmla="*/ 3845 w 10000"/>
                <a:gd name="connsiteY87" fmla="*/ 2222 h 9929"/>
                <a:gd name="connsiteX88" fmla="*/ 3815 w 10000"/>
                <a:gd name="connsiteY88" fmla="*/ 2426 h 9929"/>
                <a:gd name="connsiteX89" fmla="*/ 3998 w 10000"/>
                <a:gd name="connsiteY89" fmla="*/ 2548 h 9929"/>
                <a:gd name="connsiteX90" fmla="*/ 3886 w 10000"/>
                <a:gd name="connsiteY90" fmla="*/ 2640 h 9929"/>
                <a:gd name="connsiteX91" fmla="*/ 3876 w 10000"/>
                <a:gd name="connsiteY91" fmla="*/ 2742 h 9929"/>
                <a:gd name="connsiteX92" fmla="*/ 3489 w 10000"/>
                <a:gd name="connsiteY92" fmla="*/ 2793 h 9929"/>
                <a:gd name="connsiteX93" fmla="*/ 3347 w 10000"/>
                <a:gd name="connsiteY93" fmla="*/ 2732 h 9929"/>
                <a:gd name="connsiteX94" fmla="*/ 3266 w 10000"/>
                <a:gd name="connsiteY94" fmla="*/ 2803 h 9929"/>
                <a:gd name="connsiteX95" fmla="*/ 3133 w 10000"/>
                <a:gd name="connsiteY95" fmla="*/ 2783 h 9929"/>
                <a:gd name="connsiteX96" fmla="*/ 3082 w 10000"/>
                <a:gd name="connsiteY96" fmla="*/ 2936 h 9929"/>
                <a:gd name="connsiteX97" fmla="*/ 2706 w 10000"/>
                <a:gd name="connsiteY97" fmla="*/ 2997 h 9929"/>
                <a:gd name="connsiteX98" fmla="*/ 2716 w 10000"/>
                <a:gd name="connsiteY98" fmla="*/ 3242 h 9929"/>
                <a:gd name="connsiteX99" fmla="*/ 2818 w 10000"/>
                <a:gd name="connsiteY99" fmla="*/ 3364 h 9929"/>
                <a:gd name="connsiteX100" fmla="*/ 2645 w 10000"/>
                <a:gd name="connsiteY100" fmla="*/ 3435 h 9929"/>
                <a:gd name="connsiteX101" fmla="*/ 2462 w 10000"/>
                <a:gd name="connsiteY101" fmla="*/ 3629 h 9929"/>
                <a:gd name="connsiteX0" fmla="*/ 2462 w 10000"/>
                <a:gd name="connsiteY0" fmla="*/ 3655 h 9869"/>
                <a:gd name="connsiteX1" fmla="*/ 2157 w 10000"/>
                <a:gd name="connsiteY1" fmla="*/ 3665 h 9869"/>
                <a:gd name="connsiteX2" fmla="*/ 1923 w 10000"/>
                <a:gd name="connsiteY2" fmla="*/ 4015 h 9869"/>
                <a:gd name="connsiteX3" fmla="*/ 1577 w 10000"/>
                <a:gd name="connsiteY3" fmla="*/ 4004 h 9869"/>
                <a:gd name="connsiteX4" fmla="*/ 1567 w 10000"/>
                <a:gd name="connsiteY4" fmla="*/ 4086 h 9869"/>
                <a:gd name="connsiteX5" fmla="*/ 1384 w 10000"/>
                <a:gd name="connsiteY5" fmla="*/ 4096 h 9869"/>
                <a:gd name="connsiteX6" fmla="*/ 1322 w 10000"/>
                <a:gd name="connsiteY6" fmla="*/ 4230 h 9869"/>
                <a:gd name="connsiteX7" fmla="*/ 1129 w 10000"/>
                <a:gd name="connsiteY7" fmla="*/ 4147 h 9869"/>
                <a:gd name="connsiteX8" fmla="*/ 946 w 10000"/>
                <a:gd name="connsiteY8" fmla="*/ 4291 h 9869"/>
                <a:gd name="connsiteX9" fmla="*/ 824 w 10000"/>
                <a:gd name="connsiteY9" fmla="*/ 4281 h 9869"/>
                <a:gd name="connsiteX10" fmla="*/ 610 w 10000"/>
                <a:gd name="connsiteY10" fmla="*/ 4538 h 9869"/>
                <a:gd name="connsiteX11" fmla="*/ 407 w 10000"/>
                <a:gd name="connsiteY11" fmla="*/ 4661 h 9869"/>
                <a:gd name="connsiteX12" fmla="*/ 376 w 10000"/>
                <a:gd name="connsiteY12" fmla="*/ 4845 h 9869"/>
                <a:gd name="connsiteX13" fmla="*/ 356 w 10000"/>
                <a:gd name="connsiteY13" fmla="*/ 5246 h 9869"/>
                <a:gd name="connsiteX14" fmla="*/ 0 w 10000"/>
                <a:gd name="connsiteY14" fmla="*/ 5246 h 9869"/>
                <a:gd name="connsiteX15" fmla="*/ 376 w 10000"/>
                <a:gd name="connsiteY15" fmla="*/ 5266 h 9869"/>
                <a:gd name="connsiteX16" fmla="*/ 356 w 10000"/>
                <a:gd name="connsiteY16" fmla="*/ 5493 h 9869"/>
                <a:gd name="connsiteX17" fmla="*/ 2116 w 10000"/>
                <a:gd name="connsiteY17" fmla="*/ 6735 h 9869"/>
                <a:gd name="connsiteX18" fmla="*/ 4903 w 10000"/>
                <a:gd name="connsiteY18" fmla="*/ 8881 h 9869"/>
                <a:gd name="connsiteX19" fmla="*/ 4893 w 10000"/>
                <a:gd name="connsiteY19" fmla="*/ 9055 h 9869"/>
                <a:gd name="connsiteX20" fmla="*/ 5086 w 10000"/>
                <a:gd name="connsiteY20" fmla="*/ 9097 h 9869"/>
                <a:gd name="connsiteX21" fmla="*/ 5188 w 10000"/>
                <a:gd name="connsiteY21" fmla="*/ 9281 h 9869"/>
                <a:gd name="connsiteX22" fmla="*/ 5422 w 10000"/>
                <a:gd name="connsiteY22" fmla="*/ 9291 h 9869"/>
                <a:gd name="connsiteX23" fmla="*/ 5473 w 10000"/>
                <a:gd name="connsiteY23" fmla="*/ 9476 h 9869"/>
                <a:gd name="connsiteX24" fmla="*/ 5809 w 10000"/>
                <a:gd name="connsiteY24" fmla="*/ 9496 h 9869"/>
                <a:gd name="connsiteX25" fmla="*/ 5921 w 10000"/>
                <a:gd name="connsiteY25" fmla="*/ 9784 h 9869"/>
                <a:gd name="connsiteX26" fmla="*/ 7050 w 10000"/>
                <a:gd name="connsiteY26" fmla="*/ 9815 h 9869"/>
                <a:gd name="connsiteX27" fmla="*/ 7874 w 10000"/>
                <a:gd name="connsiteY27" fmla="*/ 9097 h 9869"/>
                <a:gd name="connsiteX28" fmla="*/ 10000 w 10000"/>
                <a:gd name="connsiteY28" fmla="*/ 7546 h 9869"/>
                <a:gd name="connsiteX29" fmla="*/ 9797 w 10000"/>
                <a:gd name="connsiteY29" fmla="*/ 7094 h 9869"/>
                <a:gd name="connsiteX30" fmla="*/ 9400 w 10000"/>
                <a:gd name="connsiteY30" fmla="*/ 6960 h 9869"/>
                <a:gd name="connsiteX31" fmla="*/ 9247 w 10000"/>
                <a:gd name="connsiteY31" fmla="*/ 7022 h 9869"/>
                <a:gd name="connsiteX32" fmla="*/ 9084 w 10000"/>
                <a:gd name="connsiteY32" fmla="*/ 6817 h 9869"/>
                <a:gd name="connsiteX33" fmla="*/ 9084 w 10000"/>
                <a:gd name="connsiteY33" fmla="*/ 6561 h 9869"/>
                <a:gd name="connsiteX34" fmla="*/ 8769 w 10000"/>
                <a:gd name="connsiteY34" fmla="*/ 6047 h 9869"/>
                <a:gd name="connsiteX35" fmla="*/ 9044 w 10000"/>
                <a:gd name="connsiteY35" fmla="*/ 5841 h 9869"/>
                <a:gd name="connsiteX36" fmla="*/ 9003 w 10000"/>
                <a:gd name="connsiteY36" fmla="*/ 5657 h 9869"/>
                <a:gd name="connsiteX37" fmla="*/ 8952 w 10000"/>
                <a:gd name="connsiteY37" fmla="*/ 5288 h 9869"/>
                <a:gd name="connsiteX38" fmla="*/ 9044 w 10000"/>
                <a:gd name="connsiteY38" fmla="*/ 5154 h 9869"/>
                <a:gd name="connsiteX39" fmla="*/ 8983 w 10000"/>
                <a:gd name="connsiteY39" fmla="*/ 5011 h 9869"/>
                <a:gd name="connsiteX40" fmla="*/ 9064 w 10000"/>
                <a:gd name="connsiteY40" fmla="*/ 4600 h 9869"/>
                <a:gd name="connsiteX41" fmla="*/ 8769 w 10000"/>
                <a:gd name="connsiteY41" fmla="*/ 3912 h 9869"/>
                <a:gd name="connsiteX42" fmla="*/ 8850 w 10000"/>
                <a:gd name="connsiteY42" fmla="*/ 3829 h 9869"/>
                <a:gd name="connsiteX43" fmla="*/ 8850 w 10000"/>
                <a:gd name="connsiteY43" fmla="*/ 3829 h 9869"/>
                <a:gd name="connsiteX44" fmla="*/ 8637 w 10000"/>
                <a:gd name="connsiteY44" fmla="*/ 2844 h 9869"/>
                <a:gd name="connsiteX45" fmla="*/ 8311 w 10000"/>
                <a:gd name="connsiteY45" fmla="*/ 2587 h 9869"/>
                <a:gd name="connsiteX46" fmla="*/ 8301 w 10000"/>
                <a:gd name="connsiteY46" fmla="*/ 2320 h 9869"/>
                <a:gd name="connsiteX47" fmla="*/ 8026 w 10000"/>
                <a:gd name="connsiteY47" fmla="*/ 2187 h 9869"/>
                <a:gd name="connsiteX48" fmla="*/ 8026 w 10000"/>
                <a:gd name="connsiteY48" fmla="*/ 1992 h 9869"/>
                <a:gd name="connsiteX49" fmla="*/ 7955 w 10000"/>
                <a:gd name="connsiteY49" fmla="*/ 1992 h 9869"/>
                <a:gd name="connsiteX50" fmla="*/ 7955 w 10000"/>
                <a:gd name="connsiteY50" fmla="*/ 1755 h 9869"/>
                <a:gd name="connsiteX51" fmla="*/ 8118 w 10000"/>
                <a:gd name="connsiteY51" fmla="*/ 1520 h 9869"/>
                <a:gd name="connsiteX52" fmla="*/ 8260 w 10000"/>
                <a:gd name="connsiteY52" fmla="*/ 1407 h 9869"/>
                <a:gd name="connsiteX53" fmla="*/ 8342 w 10000"/>
                <a:gd name="connsiteY53" fmla="*/ 1078 h 9869"/>
                <a:gd name="connsiteX54" fmla="*/ 8291 w 10000"/>
                <a:gd name="connsiteY54" fmla="*/ 781 h 9869"/>
                <a:gd name="connsiteX55" fmla="*/ 8342 w 10000"/>
                <a:gd name="connsiteY55" fmla="*/ 390 h 9869"/>
                <a:gd name="connsiteX56" fmla="*/ 8210 w 10000"/>
                <a:gd name="connsiteY56" fmla="*/ 349 h 9869"/>
                <a:gd name="connsiteX57" fmla="*/ 8494 w 10000"/>
                <a:gd name="connsiteY57" fmla="*/ 216 h 9869"/>
                <a:gd name="connsiteX58" fmla="*/ 8494 w 10000"/>
                <a:gd name="connsiteY58" fmla="*/ 113 h 9869"/>
                <a:gd name="connsiteX59" fmla="*/ 8291 w 10000"/>
                <a:gd name="connsiteY59" fmla="*/ 103 h 9869"/>
                <a:gd name="connsiteX60" fmla="*/ 8199 w 10000"/>
                <a:gd name="connsiteY60" fmla="*/ 154 h 9869"/>
                <a:gd name="connsiteX61" fmla="*/ 7925 w 10000"/>
                <a:gd name="connsiteY61" fmla="*/ 31 h 9869"/>
                <a:gd name="connsiteX62" fmla="*/ 7823 w 10000"/>
                <a:gd name="connsiteY62" fmla="*/ 51 h 9869"/>
                <a:gd name="connsiteX63" fmla="*/ 7823 w 10000"/>
                <a:gd name="connsiteY63" fmla="*/ 144 h 9869"/>
                <a:gd name="connsiteX64" fmla="*/ 7569 w 10000"/>
                <a:gd name="connsiteY64" fmla="*/ 123 h 9869"/>
                <a:gd name="connsiteX65" fmla="*/ 7406 w 10000"/>
                <a:gd name="connsiteY65" fmla="*/ 0 h 9869"/>
                <a:gd name="connsiteX66" fmla="*/ 7365 w 10000"/>
                <a:gd name="connsiteY66" fmla="*/ 195 h 9869"/>
                <a:gd name="connsiteX67" fmla="*/ 7162 w 10000"/>
                <a:gd name="connsiteY67" fmla="*/ 144 h 9869"/>
                <a:gd name="connsiteX68" fmla="*/ 6979 w 10000"/>
                <a:gd name="connsiteY68" fmla="*/ 298 h 9869"/>
                <a:gd name="connsiteX69" fmla="*/ 6419 w 10000"/>
                <a:gd name="connsiteY69" fmla="*/ 184 h 9869"/>
                <a:gd name="connsiteX70" fmla="*/ 5951 w 10000"/>
                <a:gd name="connsiteY70" fmla="*/ 277 h 9869"/>
                <a:gd name="connsiteX71" fmla="*/ 5544 w 10000"/>
                <a:gd name="connsiteY71" fmla="*/ 277 h 9869"/>
                <a:gd name="connsiteX72" fmla="*/ 5514 w 10000"/>
                <a:gd name="connsiteY72" fmla="*/ 349 h 9869"/>
                <a:gd name="connsiteX73" fmla="*/ 5117 w 10000"/>
                <a:gd name="connsiteY73" fmla="*/ 338 h 9869"/>
                <a:gd name="connsiteX74" fmla="*/ 4629 w 10000"/>
                <a:gd name="connsiteY74" fmla="*/ 524 h 9869"/>
                <a:gd name="connsiteX75" fmla="*/ 4537 w 10000"/>
                <a:gd name="connsiteY75" fmla="*/ 739 h 9869"/>
                <a:gd name="connsiteX76" fmla="*/ 4008 w 10000"/>
                <a:gd name="connsiteY76" fmla="*/ 852 h 9869"/>
                <a:gd name="connsiteX77" fmla="*/ 3611 w 10000"/>
                <a:gd name="connsiteY77" fmla="*/ 1160 h 9869"/>
                <a:gd name="connsiteX78" fmla="*/ 3550 w 10000"/>
                <a:gd name="connsiteY78" fmla="*/ 1150 h 9869"/>
                <a:gd name="connsiteX79" fmla="*/ 3550 w 10000"/>
                <a:gd name="connsiteY79" fmla="*/ 1150 h 9869"/>
                <a:gd name="connsiteX80" fmla="*/ 3703 w 10000"/>
                <a:gd name="connsiteY80" fmla="*/ 1324 h 9869"/>
                <a:gd name="connsiteX81" fmla="*/ 3662 w 10000"/>
                <a:gd name="connsiteY81" fmla="*/ 1447 h 9869"/>
                <a:gd name="connsiteX82" fmla="*/ 3744 w 10000"/>
                <a:gd name="connsiteY82" fmla="*/ 1447 h 9869"/>
                <a:gd name="connsiteX83" fmla="*/ 3713 w 10000"/>
                <a:gd name="connsiteY83" fmla="*/ 1910 h 9869"/>
                <a:gd name="connsiteX84" fmla="*/ 3774 w 10000"/>
                <a:gd name="connsiteY84" fmla="*/ 2022 h 9869"/>
                <a:gd name="connsiteX85" fmla="*/ 3703 w 10000"/>
                <a:gd name="connsiteY85" fmla="*/ 2238 h 9869"/>
                <a:gd name="connsiteX86" fmla="*/ 3845 w 10000"/>
                <a:gd name="connsiteY86" fmla="*/ 2238 h 9869"/>
                <a:gd name="connsiteX87" fmla="*/ 3815 w 10000"/>
                <a:gd name="connsiteY87" fmla="*/ 2443 h 9869"/>
                <a:gd name="connsiteX88" fmla="*/ 3998 w 10000"/>
                <a:gd name="connsiteY88" fmla="*/ 2566 h 9869"/>
                <a:gd name="connsiteX89" fmla="*/ 3886 w 10000"/>
                <a:gd name="connsiteY89" fmla="*/ 2659 h 9869"/>
                <a:gd name="connsiteX90" fmla="*/ 3876 w 10000"/>
                <a:gd name="connsiteY90" fmla="*/ 2762 h 9869"/>
                <a:gd name="connsiteX91" fmla="*/ 3489 w 10000"/>
                <a:gd name="connsiteY91" fmla="*/ 2813 h 9869"/>
                <a:gd name="connsiteX92" fmla="*/ 3347 w 10000"/>
                <a:gd name="connsiteY92" fmla="*/ 2752 h 9869"/>
                <a:gd name="connsiteX93" fmla="*/ 3266 w 10000"/>
                <a:gd name="connsiteY93" fmla="*/ 2823 h 9869"/>
                <a:gd name="connsiteX94" fmla="*/ 3133 w 10000"/>
                <a:gd name="connsiteY94" fmla="*/ 2803 h 9869"/>
                <a:gd name="connsiteX95" fmla="*/ 3082 w 10000"/>
                <a:gd name="connsiteY95" fmla="*/ 2957 h 9869"/>
                <a:gd name="connsiteX96" fmla="*/ 2706 w 10000"/>
                <a:gd name="connsiteY96" fmla="*/ 3018 h 9869"/>
                <a:gd name="connsiteX97" fmla="*/ 2716 w 10000"/>
                <a:gd name="connsiteY97" fmla="*/ 3265 h 9869"/>
                <a:gd name="connsiteX98" fmla="*/ 2818 w 10000"/>
                <a:gd name="connsiteY98" fmla="*/ 3388 h 9869"/>
                <a:gd name="connsiteX99" fmla="*/ 2645 w 10000"/>
                <a:gd name="connsiteY99" fmla="*/ 3460 h 9869"/>
                <a:gd name="connsiteX100" fmla="*/ 2462 w 10000"/>
                <a:gd name="connsiteY100" fmla="*/ 3655 h 9869"/>
                <a:gd name="connsiteX0" fmla="*/ 2462 w 10000"/>
                <a:gd name="connsiteY0" fmla="*/ 3704 h 9953"/>
                <a:gd name="connsiteX1" fmla="*/ 2157 w 10000"/>
                <a:gd name="connsiteY1" fmla="*/ 3714 h 9953"/>
                <a:gd name="connsiteX2" fmla="*/ 1923 w 10000"/>
                <a:gd name="connsiteY2" fmla="*/ 4068 h 9953"/>
                <a:gd name="connsiteX3" fmla="*/ 1577 w 10000"/>
                <a:gd name="connsiteY3" fmla="*/ 4057 h 9953"/>
                <a:gd name="connsiteX4" fmla="*/ 1567 w 10000"/>
                <a:gd name="connsiteY4" fmla="*/ 4140 h 9953"/>
                <a:gd name="connsiteX5" fmla="*/ 1384 w 10000"/>
                <a:gd name="connsiteY5" fmla="*/ 4150 h 9953"/>
                <a:gd name="connsiteX6" fmla="*/ 1322 w 10000"/>
                <a:gd name="connsiteY6" fmla="*/ 4286 h 9953"/>
                <a:gd name="connsiteX7" fmla="*/ 1129 w 10000"/>
                <a:gd name="connsiteY7" fmla="*/ 4202 h 9953"/>
                <a:gd name="connsiteX8" fmla="*/ 946 w 10000"/>
                <a:gd name="connsiteY8" fmla="*/ 4348 h 9953"/>
                <a:gd name="connsiteX9" fmla="*/ 824 w 10000"/>
                <a:gd name="connsiteY9" fmla="*/ 4338 h 9953"/>
                <a:gd name="connsiteX10" fmla="*/ 610 w 10000"/>
                <a:gd name="connsiteY10" fmla="*/ 4598 h 9953"/>
                <a:gd name="connsiteX11" fmla="*/ 407 w 10000"/>
                <a:gd name="connsiteY11" fmla="*/ 4723 h 9953"/>
                <a:gd name="connsiteX12" fmla="*/ 376 w 10000"/>
                <a:gd name="connsiteY12" fmla="*/ 4909 h 9953"/>
                <a:gd name="connsiteX13" fmla="*/ 356 w 10000"/>
                <a:gd name="connsiteY13" fmla="*/ 5316 h 9953"/>
                <a:gd name="connsiteX14" fmla="*/ 0 w 10000"/>
                <a:gd name="connsiteY14" fmla="*/ 5316 h 9953"/>
                <a:gd name="connsiteX15" fmla="*/ 376 w 10000"/>
                <a:gd name="connsiteY15" fmla="*/ 5336 h 9953"/>
                <a:gd name="connsiteX16" fmla="*/ 356 w 10000"/>
                <a:gd name="connsiteY16" fmla="*/ 5566 h 9953"/>
                <a:gd name="connsiteX17" fmla="*/ 2116 w 10000"/>
                <a:gd name="connsiteY17" fmla="*/ 6824 h 9953"/>
                <a:gd name="connsiteX18" fmla="*/ 4903 w 10000"/>
                <a:gd name="connsiteY18" fmla="*/ 8999 h 9953"/>
                <a:gd name="connsiteX19" fmla="*/ 4893 w 10000"/>
                <a:gd name="connsiteY19" fmla="*/ 9175 h 9953"/>
                <a:gd name="connsiteX20" fmla="*/ 5086 w 10000"/>
                <a:gd name="connsiteY20" fmla="*/ 9218 h 9953"/>
                <a:gd name="connsiteX21" fmla="*/ 5188 w 10000"/>
                <a:gd name="connsiteY21" fmla="*/ 9404 h 9953"/>
                <a:gd name="connsiteX22" fmla="*/ 5422 w 10000"/>
                <a:gd name="connsiteY22" fmla="*/ 9414 h 9953"/>
                <a:gd name="connsiteX23" fmla="*/ 5473 w 10000"/>
                <a:gd name="connsiteY23" fmla="*/ 9602 h 9953"/>
                <a:gd name="connsiteX24" fmla="*/ 5809 w 10000"/>
                <a:gd name="connsiteY24" fmla="*/ 9622 h 9953"/>
                <a:gd name="connsiteX25" fmla="*/ 7050 w 10000"/>
                <a:gd name="connsiteY25" fmla="*/ 9945 h 9953"/>
                <a:gd name="connsiteX26" fmla="*/ 7874 w 10000"/>
                <a:gd name="connsiteY26" fmla="*/ 9218 h 9953"/>
                <a:gd name="connsiteX27" fmla="*/ 10000 w 10000"/>
                <a:gd name="connsiteY27" fmla="*/ 7646 h 9953"/>
                <a:gd name="connsiteX28" fmla="*/ 9797 w 10000"/>
                <a:gd name="connsiteY28" fmla="*/ 7188 h 9953"/>
                <a:gd name="connsiteX29" fmla="*/ 9400 w 10000"/>
                <a:gd name="connsiteY29" fmla="*/ 7052 h 9953"/>
                <a:gd name="connsiteX30" fmla="*/ 9247 w 10000"/>
                <a:gd name="connsiteY30" fmla="*/ 7115 h 9953"/>
                <a:gd name="connsiteX31" fmla="*/ 9084 w 10000"/>
                <a:gd name="connsiteY31" fmla="*/ 6907 h 9953"/>
                <a:gd name="connsiteX32" fmla="*/ 9084 w 10000"/>
                <a:gd name="connsiteY32" fmla="*/ 6648 h 9953"/>
                <a:gd name="connsiteX33" fmla="*/ 8769 w 10000"/>
                <a:gd name="connsiteY33" fmla="*/ 6127 h 9953"/>
                <a:gd name="connsiteX34" fmla="*/ 9044 w 10000"/>
                <a:gd name="connsiteY34" fmla="*/ 5919 h 9953"/>
                <a:gd name="connsiteX35" fmla="*/ 9003 w 10000"/>
                <a:gd name="connsiteY35" fmla="*/ 5732 h 9953"/>
                <a:gd name="connsiteX36" fmla="*/ 8952 w 10000"/>
                <a:gd name="connsiteY36" fmla="*/ 5358 h 9953"/>
                <a:gd name="connsiteX37" fmla="*/ 9044 w 10000"/>
                <a:gd name="connsiteY37" fmla="*/ 5222 h 9953"/>
                <a:gd name="connsiteX38" fmla="*/ 8983 w 10000"/>
                <a:gd name="connsiteY38" fmla="*/ 5078 h 9953"/>
                <a:gd name="connsiteX39" fmla="*/ 9064 w 10000"/>
                <a:gd name="connsiteY39" fmla="*/ 4661 h 9953"/>
                <a:gd name="connsiteX40" fmla="*/ 8769 w 10000"/>
                <a:gd name="connsiteY40" fmla="*/ 3964 h 9953"/>
                <a:gd name="connsiteX41" fmla="*/ 8850 w 10000"/>
                <a:gd name="connsiteY41" fmla="*/ 3880 h 9953"/>
                <a:gd name="connsiteX42" fmla="*/ 8850 w 10000"/>
                <a:gd name="connsiteY42" fmla="*/ 3880 h 9953"/>
                <a:gd name="connsiteX43" fmla="*/ 8637 w 10000"/>
                <a:gd name="connsiteY43" fmla="*/ 2882 h 9953"/>
                <a:gd name="connsiteX44" fmla="*/ 8311 w 10000"/>
                <a:gd name="connsiteY44" fmla="*/ 2621 h 9953"/>
                <a:gd name="connsiteX45" fmla="*/ 8301 w 10000"/>
                <a:gd name="connsiteY45" fmla="*/ 2351 h 9953"/>
                <a:gd name="connsiteX46" fmla="*/ 8026 w 10000"/>
                <a:gd name="connsiteY46" fmla="*/ 2216 h 9953"/>
                <a:gd name="connsiteX47" fmla="*/ 8026 w 10000"/>
                <a:gd name="connsiteY47" fmla="*/ 2018 h 9953"/>
                <a:gd name="connsiteX48" fmla="*/ 7955 w 10000"/>
                <a:gd name="connsiteY48" fmla="*/ 2018 h 9953"/>
                <a:gd name="connsiteX49" fmla="*/ 7955 w 10000"/>
                <a:gd name="connsiteY49" fmla="*/ 1778 h 9953"/>
                <a:gd name="connsiteX50" fmla="*/ 8118 w 10000"/>
                <a:gd name="connsiteY50" fmla="*/ 1540 h 9953"/>
                <a:gd name="connsiteX51" fmla="*/ 8260 w 10000"/>
                <a:gd name="connsiteY51" fmla="*/ 1426 h 9953"/>
                <a:gd name="connsiteX52" fmla="*/ 8342 w 10000"/>
                <a:gd name="connsiteY52" fmla="*/ 1092 h 9953"/>
                <a:gd name="connsiteX53" fmla="*/ 8291 w 10000"/>
                <a:gd name="connsiteY53" fmla="*/ 791 h 9953"/>
                <a:gd name="connsiteX54" fmla="*/ 8342 w 10000"/>
                <a:gd name="connsiteY54" fmla="*/ 395 h 9953"/>
                <a:gd name="connsiteX55" fmla="*/ 8210 w 10000"/>
                <a:gd name="connsiteY55" fmla="*/ 354 h 9953"/>
                <a:gd name="connsiteX56" fmla="*/ 8494 w 10000"/>
                <a:gd name="connsiteY56" fmla="*/ 219 h 9953"/>
                <a:gd name="connsiteX57" fmla="*/ 8494 w 10000"/>
                <a:gd name="connsiteY57" fmla="*/ 114 h 9953"/>
                <a:gd name="connsiteX58" fmla="*/ 8291 w 10000"/>
                <a:gd name="connsiteY58" fmla="*/ 104 h 9953"/>
                <a:gd name="connsiteX59" fmla="*/ 8199 w 10000"/>
                <a:gd name="connsiteY59" fmla="*/ 156 h 9953"/>
                <a:gd name="connsiteX60" fmla="*/ 7925 w 10000"/>
                <a:gd name="connsiteY60" fmla="*/ 31 h 9953"/>
                <a:gd name="connsiteX61" fmla="*/ 7823 w 10000"/>
                <a:gd name="connsiteY61" fmla="*/ 52 h 9953"/>
                <a:gd name="connsiteX62" fmla="*/ 7823 w 10000"/>
                <a:gd name="connsiteY62" fmla="*/ 146 h 9953"/>
                <a:gd name="connsiteX63" fmla="*/ 7569 w 10000"/>
                <a:gd name="connsiteY63" fmla="*/ 125 h 9953"/>
                <a:gd name="connsiteX64" fmla="*/ 7406 w 10000"/>
                <a:gd name="connsiteY64" fmla="*/ 0 h 9953"/>
                <a:gd name="connsiteX65" fmla="*/ 7365 w 10000"/>
                <a:gd name="connsiteY65" fmla="*/ 198 h 9953"/>
                <a:gd name="connsiteX66" fmla="*/ 7162 w 10000"/>
                <a:gd name="connsiteY66" fmla="*/ 146 h 9953"/>
                <a:gd name="connsiteX67" fmla="*/ 6979 w 10000"/>
                <a:gd name="connsiteY67" fmla="*/ 302 h 9953"/>
                <a:gd name="connsiteX68" fmla="*/ 6419 w 10000"/>
                <a:gd name="connsiteY68" fmla="*/ 186 h 9953"/>
                <a:gd name="connsiteX69" fmla="*/ 5951 w 10000"/>
                <a:gd name="connsiteY69" fmla="*/ 281 h 9953"/>
                <a:gd name="connsiteX70" fmla="*/ 5544 w 10000"/>
                <a:gd name="connsiteY70" fmla="*/ 281 h 9953"/>
                <a:gd name="connsiteX71" fmla="*/ 5514 w 10000"/>
                <a:gd name="connsiteY71" fmla="*/ 354 h 9953"/>
                <a:gd name="connsiteX72" fmla="*/ 5117 w 10000"/>
                <a:gd name="connsiteY72" fmla="*/ 342 h 9953"/>
                <a:gd name="connsiteX73" fmla="*/ 4629 w 10000"/>
                <a:gd name="connsiteY73" fmla="*/ 531 h 9953"/>
                <a:gd name="connsiteX74" fmla="*/ 4537 w 10000"/>
                <a:gd name="connsiteY74" fmla="*/ 749 h 9953"/>
                <a:gd name="connsiteX75" fmla="*/ 4008 w 10000"/>
                <a:gd name="connsiteY75" fmla="*/ 863 h 9953"/>
                <a:gd name="connsiteX76" fmla="*/ 3611 w 10000"/>
                <a:gd name="connsiteY76" fmla="*/ 1175 h 9953"/>
                <a:gd name="connsiteX77" fmla="*/ 3550 w 10000"/>
                <a:gd name="connsiteY77" fmla="*/ 1165 h 9953"/>
                <a:gd name="connsiteX78" fmla="*/ 3550 w 10000"/>
                <a:gd name="connsiteY78" fmla="*/ 1165 h 9953"/>
                <a:gd name="connsiteX79" fmla="*/ 3703 w 10000"/>
                <a:gd name="connsiteY79" fmla="*/ 1342 h 9953"/>
                <a:gd name="connsiteX80" fmla="*/ 3662 w 10000"/>
                <a:gd name="connsiteY80" fmla="*/ 1466 h 9953"/>
                <a:gd name="connsiteX81" fmla="*/ 3744 w 10000"/>
                <a:gd name="connsiteY81" fmla="*/ 1466 h 9953"/>
                <a:gd name="connsiteX82" fmla="*/ 3713 w 10000"/>
                <a:gd name="connsiteY82" fmla="*/ 1935 h 9953"/>
                <a:gd name="connsiteX83" fmla="*/ 3774 w 10000"/>
                <a:gd name="connsiteY83" fmla="*/ 2049 h 9953"/>
                <a:gd name="connsiteX84" fmla="*/ 3703 w 10000"/>
                <a:gd name="connsiteY84" fmla="*/ 2268 h 9953"/>
                <a:gd name="connsiteX85" fmla="*/ 3845 w 10000"/>
                <a:gd name="connsiteY85" fmla="*/ 2268 h 9953"/>
                <a:gd name="connsiteX86" fmla="*/ 3815 w 10000"/>
                <a:gd name="connsiteY86" fmla="*/ 2475 h 9953"/>
                <a:gd name="connsiteX87" fmla="*/ 3998 w 10000"/>
                <a:gd name="connsiteY87" fmla="*/ 2600 h 9953"/>
                <a:gd name="connsiteX88" fmla="*/ 3886 w 10000"/>
                <a:gd name="connsiteY88" fmla="*/ 2694 h 9953"/>
                <a:gd name="connsiteX89" fmla="*/ 3876 w 10000"/>
                <a:gd name="connsiteY89" fmla="*/ 2799 h 9953"/>
                <a:gd name="connsiteX90" fmla="*/ 3489 w 10000"/>
                <a:gd name="connsiteY90" fmla="*/ 2850 h 9953"/>
                <a:gd name="connsiteX91" fmla="*/ 3347 w 10000"/>
                <a:gd name="connsiteY91" fmla="*/ 2789 h 9953"/>
                <a:gd name="connsiteX92" fmla="*/ 3266 w 10000"/>
                <a:gd name="connsiteY92" fmla="*/ 2860 h 9953"/>
                <a:gd name="connsiteX93" fmla="*/ 3133 w 10000"/>
                <a:gd name="connsiteY93" fmla="*/ 2840 h 9953"/>
                <a:gd name="connsiteX94" fmla="*/ 3082 w 10000"/>
                <a:gd name="connsiteY94" fmla="*/ 2996 h 9953"/>
                <a:gd name="connsiteX95" fmla="*/ 2706 w 10000"/>
                <a:gd name="connsiteY95" fmla="*/ 3058 h 9953"/>
                <a:gd name="connsiteX96" fmla="*/ 2716 w 10000"/>
                <a:gd name="connsiteY96" fmla="*/ 3308 h 9953"/>
                <a:gd name="connsiteX97" fmla="*/ 2818 w 10000"/>
                <a:gd name="connsiteY97" fmla="*/ 3433 h 9953"/>
                <a:gd name="connsiteX98" fmla="*/ 2645 w 10000"/>
                <a:gd name="connsiteY98" fmla="*/ 3506 h 9953"/>
                <a:gd name="connsiteX99" fmla="*/ 2462 w 10000"/>
                <a:gd name="connsiteY99" fmla="*/ 3704 h 9953"/>
                <a:gd name="connsiteX0" fmla="*/ 2462 w 10000"/>
                <a:gd name="connsiteY0" fmla="*/ 3721 h 10000"/>
                <a:gd name="connsiteX1" fmla="*/ 2157 w 10000"/>
                <a:gd name="connsiteY1" fmla="*/ 3732 h 10000"/>
                <a:gd name="connsiteX2" fmla="*/ 1923 w 10000"/>
                <a:gd name="connsiteY2" fmla="*/ 4087 h 10000"/>
                <a:gd name="connsiteX3" fmla="*/ 1577 w 10000"/>
                <a:gd name="connsiteY3" fmla="*/ 4076 h 10000"/>
                <a:gd name="connsiteX4" fmla="*/ 1567 w 10000"/>
                <a:gd name="connsiteY4" fmla="*/ 4160 h 10000"/>
                <a:gd name="connsiteX5" fmla="*/ 1384 w 10000"/>
                <a:gd name="connsiteY5" fmla="*/ 4170 h 10000"/>
                <a:gd name="connsiteX6" fmla="*/ 1322 w 10000"/>
                <a:gd name="connsiteY6" fmla="*/ 4306 h 10000"/>
                <a:gd name="connsiteX7" fmla="*/ 1129 w 10000"/>
                <a:gd name="connsiteY7" fmla="*/ 4222 h 10000"/>
                <a:gd name="connsiteX8" fmla="*/ 946 w 10000"/>
                <a:gd name="connsiteY8" fmla="*/ 4369 h 10000"/>
                <a:gd name="connsiteX9" fmla="*/ 824 w 10000"/>
                <a:gd name="connsiteY9" fmla="*/ 4358 h 10000"/>
                <a:gd name="connsiteX10" fmla="*/ 610 w 10000"/>
                <a:gd name="connsiteY10" fmla="*/ 4620 h 10000"/>
                <a:gd name="connsiteX11" fmla="*/ 407 w 10000"/>
                <a:gd name="connsiteY11" fmla="*/ 4745 h 10000"/>
                <a:gd name="connsiteX12" fmla="*/ 376 w 10000"/>
                <a:gd name="connsiteY12" fmla="*/ 4932 h 10000"/>
                <a:gd name="connsiteX13" fmla="*/ 356 w 10000"/>
                <a:gd name="connsiteY13" fmla="*/ 5341 h 10000"/>
                <a:gd name="connsiteX14" fmla="*/ 0 w 10000"/>
                <a:gd name="connsiteY14" fmla="*/ 5341 h 10000"/>
                <a:gd name="connsiteX15" fmla="*/ 376 w 10000"/>
                <a:gd name="connsiteY15" fmla="*/ 5361 h 10000"/>
                <a:gd name="connsiteX16" fmla="*/ 356 w 10000"/>
                <a:gd name="connsiteY16" fmla="*/ 5592 h 10000"/>
                <a:gd name="connsiteX17" fmla="*/ 2116 w 10000"/>
                <a:gd name="connsiteY17" fmla="*/ 6856 h 10000"/>
                <a:gd name="connsiteX18" fmla="*/ 4903 w 10000"/>
                <a:gd name="connsiteY18" fmla="*/ 9041 h 10000"/>
                <a:gd name="connsiteX19" fmla="*/ 4893 w 10000"/>
                <a:gd name="connsiteY19" fmla="*/ 9218 h 10000"/>
                <a:gd name="connsiteX20" fmla="*/ 5086 w 10000"/>
                <a:gd name="connsiteY20" fmla="*/ 9262 h 10000"/>
                <a:gd name="connsiteX21" fmla="*/ 5188 w 10000"/>
                <a:gd name="connsiteY21" fmla="*/ 9448 h 10000"/>
                <a:gd name="connsiteX22" fmla="*/ 5422 w 10000"/>
                <a:gd name="connsiteY22" fmla="*/ 9458 h 10000"/>
                <a:gd name="connsiteX23" fmla="*/ 5473 w 10000"/>
                <a:gd name="connsiteY23" fmla="*/ 9647 h 10000"/>
                <a:gd name="connsiteX24" fmla="*/ 7050 w 10000"/>
                <a:gd name="connsiteY24" fmla="*/ 9992 h 10000"/>
                <a:gd name="connsiteX25" fmla="*/ 7874 w 10000"/>
                <a:gd name="connsiteY25" fmla="*/ 9262 h 10000"/>
                <a:gd name="connsiteX26" fmla="*/ 10000 w 10000"/>
                <a:gd name="connsiteY26" fmla="*/ 7682 h 10000"/>
                <a:gd name="connsiteX27" fmla="*/ 9797 w 10000"/>
                <a:gd name="connsiteY27" fmla="*/ 7222 h 10000"/>
                <a:gd name="connsiteX28" fmla="*/ 9400 w 10000"/>
                <a:gd name="connsiteY28" fmla="*/ 7085 h 10000"/>
                <a:gd name="connsiteX29" fmla="*/ 9247 w 10000"/>
                <a:gd name="connsiteY29" fmla="*/ 7149 h 10000"/>
                <a:gd name="connsiteX30" fmla="*/ 9084 w 10000"/>
                <a:gd name="connsiteY30" fmla="*/ 6940 h 10000"/>
                <a:gd name="connsiteX31" fmla="*/ 9084 w 10000"/>
                <a:gd name="connsiteY31" fmla="*/ 6679 h 10000"/>
                <a:gd name="connsiteX32" fmla="*/ 8769 w 10000"/>
                <a:gd name="connsiteY32" fmla="*/ 6156 h 10000"/>
                <a:gd name="connsiteX33" fmla="*/ 9044 w 10000"/>
                <a:gd name="connsiteY33" fmla="*/ 5947 h 10000"/>
                <a:gd name="connsiteX34" fmla="*/ 9003 w 10000"/>
                <a:gd name="connsiteY34" fmla="*/ 5759 h 10000"/>
                <a:gd name="connsiteX35" fmla="*/ 8952 w 10000"/>
                <a:gd name="connsiteY35" fmla="*/ 5383 h 10000"/>
                <a:gd name="connsiteX36" fmla="*/ 9044 w 10000"/>
                <a:gd name="connsiteY36" fmla="*/ 5247 h 10000"/>
                <a:gd name="connsiteX37" fmla="*/ 8983 w 10000"/>
                <a:gd name="connsiteY37" fmla="*/ 5102 h 10000"/>
                <a:gd name="connsiteX38" fmla="*/ 9064 w 10000"/>
                <a:gd name="connsiteY38" fmla="*/ 4683 h 10000"/>
                <a:gd name="connsiteX39" fmla="*/ 8769 w 10000"/>
                <a:gd name="connsiteY39" fmla="*/ 3983 h 10000"/>
                <a:gd name="connsiteX40" fmla="*/ 8850 w 10000"/>
                <a:gd name="connsiteY40" fmla="*/ 3898 h 10000"/>
                <a:gd name="connsiteX41" fmla="*/ 8850 w 10000"/>
                <a:gd name="connsiteY41" fmla="*/ 3898 h 10000"/>
                <a:gd name="connsiteX42" fmla="*/ 8637 w 10000"/>
                <a:gd name="connsiteY42" fmla="*/ 2896 h 10000"/>
                <a:gd name="connsiteX43" fmla="*/ 8311 w 10000"/>
                <a:gd name="connsiteY43" fmla="*/ 2633 h 10000"/>
                <a:gd name="connsiteX44" fmla="*/ 8301 w 10000"/>
                <a:gd name="connsiteY44" fmla="*/ 2362 h 10000"/>
                <a:gd name="connsiteX45" fmla="*/ 8026 w 10000"/>
                <a:gd name="connsiteY45" fmla="*/ 2226 h 10000"/>
                <a:gd name="connsiteX46" fmla="*/ 8026 w 10000"/>
                <a:gd name="connsiteY46" fmla="*/ 2028 h 10000"/>
                <a:gd name="connsiteX47" fmla="*/ 7955 w 10000"/>
                <a:gd name="connsiteY47" fmla="*/ 2028 h 10000"/>
                <a:gd name="connsiteX48" fmla="*/ 7955 w 10000"/>
                <a:gd name="connsiteY48" fmla="*/ 1786 h 10000"/>
                <a:gd name="connsiteX49" fmla="*/ 8118 w 10000"/>
                <a:gd name="connsiteY49" fmla="*/ 1547 h 10000"/>
                <a:gd name="connsiteX50" fmla="*/ 8260 w 10000"/>
                <a:gd name="connsiteY50" fmla="*/ 1433 h 10000"/>
                <a:gd name="connsiteX51" fmla="*/ 8342 w 10000"/>
                <a:gd name="connsiteY51" fmla="*/ 1097 h 10000"/>
                <a:gd name="connsiteX52" fmla="*/ 8291 w 10000"/>
                <a:gd name="connsiteY52" fmla="*/ 795 h 10000"/>
                <a:gd name="connsiteX53" fmla="*/ 8342 w 10000"/>
                <a:gd name="connsiteY53" fmla="*/ 397 h 10000"/>
                <a:gd name="connsiteX54" fmla="*/ 8210 w 10000"/>
                <a:gd name="connsiteY54" fmla="*/ 356 h 10000"/>
                <a:gd name="connsiteX55" fmla="*/ 8494 w 10000"/>
                <a:gd name="connsiteY55" fmla="*/ 220 h 10000"/>
                <a:gd name="connsiteX56" fmla="*/ 8494 w 10000"/>
                <a:gd name="connsiteY56" fmla="*/ 115 h 10000"/>
                <a:gd name="connsiteX57" fmla="*/ 8291 w 10000"/>
                <a:gd name="connsiteY57" fmla="*/ 104 h 10000"/>
                <a:gd name="connsiteX58" fmla="*/ 8199 w 10000"/>
                <a:gd name="connsiteY58" fmla="*/ 157 h 10000"/>
                <a:gd name="connsiteX59" fmla="*/ 7925 w 10000"/>
                <a:gd name="connsiteY59" fmla="*/ 31 h 10000"/>
                <a:gd name="connsiteX60" fmla="*/ 7823 w 10000"/>
                <a:gd name="connsiteY60" fmla="*/ 52 h 10000"/>
                <a:gd name="connsiteX61" fmla="*/ 7823 w 10000"/>
                <a:gd name="connsiteY61" fmla="*/ 147 h 10000"/>
                <a:gd name="connsiteX62" fmla="*/ 7569 w 10000"/>
                <a:gd name="connsiteY62" fmla="*/ 126 h 10000"/>
                <a:gd name="connsiteX63" fmla="*/ 7406 w 10000"/>
                <a:gd name="connsiteY63" fmla="*/ 0 h 10000"/>
                <a:gd name="connsiteX64" fmla="*/ 7365 w 10000"/>
                <a:gd name="connsiteY64" fmla="*/ 199 h 10000"/>
                <a:gd name="connsiteX65" fmla="*/ 7162 w 10000"/>
                <a:gd name="connsiteY65" fmla="*/ 147 h 10000"/>
                <a:gd name="connsiteX66" fmla="*/ 6979 w 10000"/>
                <a:gd name="connsiteY66" fmla="*/ 303 h 10000"/>
                <a:gd name="connsiteX67" fmla="*/ 6419 w 10000"/>
                <a:gd name="connsiteY67" fmla="*/ 187 h 10000"/>
                <a:gd name="connsiteX68" fmla="*/ 5951 w 10000"/>
                <a:gd name="connsiteY68" fmla="*/ 282 h 10000"/>
                <a:gd name="connsiteX69" fmla="*/ 5544 w 10000"/>
                <a:gd name="connsiteY69" fmla="*/ 282 h 10000"/>
                <a:gd name="connsiteX70" fmla="*/ 5514 w 10000"/>
                <a:gd name="connsiteY70" fmla="*/ 356 h 10000"/>
                <a:gd name="connsiteX71" fmla="*/ 5117 w 10000"/>
                <a:gd name="connsiteY71" fmla="*/ 344 h 10000"/>
                <a:gd name="connsiteX72" fmla="*/ 4629 w 10000"/>
                <a:gd name="connsiteY72" fmla="*/ 534 h 10000"/>
                <a:gd name="connsiteX73" fmla="*/ 4537 w 10000"/>
                <a:gd name="connsiteY73" fmla="*/ 753 h 10000"/>
                <a:gd name="connsiteX74" fmla="*/ 4008 w 10000"/>
                <a:gd name="connsiteY74" fmla="*/ 867 h 10000"/>
                <a:gd name="connsiteX75" fmla="*/ 3611 w 10000"/>
                <a:gd name="connsiteY75" fmla="*/ 1181 h 10000"/>
                <a:gd name="connsiteX76" fmla="*/ 3550 w 10000"/>
                <a:gd name="connsiteY76" fmla="*/ 1171 h 10000"/>
                <a:gd name="connsiteX77" fmla="*/ 3550 w 10000"/>
                <a:gd name="connsiteY77" fmla="*/ 1171 h 10000"/>
                <a:gd name="connsiteX78" fmla="*/ 3703 w 10000"/>
                <a:gd name="connsiteY78" fmla="*/ 1348 h 10000"/>
                <a:gd name="connsiteX79" fmla="*/ 3662 w 10000"/>
                <a:gd name="connsiteY79" fmla="*/ 1473 h 10000"/>
                <a:gd name="connsiteX80" fmla="*/ 3744 w 10000"/>
                <a:gd name="connsiteY80" fmla="*/ 1473 h 10000"/>
                <a:gd name="connsiteX81" fmla="*/ 3713 w 10000"/>
                <a:gd name="connsiteY81" fmla="*/ 1944 h 10000"/>
                <a:gd name="connsiteX82" fmla="*/ 3774 w 10000"/>
                <a:gd name="connsiteY82" fmla="*/ 2059 h 10000"/>
                <a:gd name="connsiteX83" fmla="*/ 3703 w 10000"/>
                <a:gd name="connsiteY83" fmla="*/ 2279 h 10000"/>
                <a:gd name="connsiteX84" fmla="*/ 3845 w 10000"/>
                <a:gd name="connsiteY84" fmla="*/ 2279 h 10000"/>
                <a:gd name="connsiteX85" fmla="*/ 3815 w 10000"/>
                <a:gd name="connsiteY85" fmla="*/ 2487 h 10000"/>
                <a:gd name="connsiteX86" fmla="*/ 3998 w 10000"/>
                <a:gd name="connsiteY86" fmla="*/ 2612 h 10000"/>
                <a:gd name="connsiteX87" fmla="*/ 3886 w 10000"/>
                <a:gd name="connsiteY87" fmla="*/ 2707 h 10000"/>
                <a:gd name="connsiteX88" fmla="*/ 3876 w 10000"/>
                <a:gd name="connsiteY88" fmla="*/ 2812 h 10000"/>
                <a:gd name="connsiteX89" fmla="*/ 3489 w 10000"/>
                <a:gd name="connsiteY89" fmla="*/ 2863 h 10000"/>
                <a:gd name="connsiteX90" fmla="*/ 3347 w 10000"/>
                <a:gd name="connsiteY90" fmla="*/ 2802 h 10000"/>
                <a:gd name="connsiteX91" fmla="*/ 3266 w 10000"/>
                <a:gd name="connsiteY91" fmla="*/ 2874 h 10000"/>
                <a:gd name="connsiteX92" fmla="*/ 3133 w 10000"/>
                <a:gd name="connsiteY92" fmla="*/ 2853 h 10000"/>
                <a:gd name="connsiteX93" fmla="*/ 3082 w 10000"/>
                <a:gd name="connsiteY93" fmla="*/ 3010 h 10000"/>
                <a:gd name="connsiteX94" fmla="*/ 2706 w 10000"/>
                <a:gd name="connsiteY94" fmla="*/ 3072 h 10000"/>
                <a:gd name="connsiteX95" fmla="*/ 2716 w 10000"/>
                <a:gd name="connsiteY95" fmla="*/ 3324 h 10000"/>
                <a:gd name="connsiteX96" fmla="*/ 2818 w 10000"/>
                <a:gd name="connsiteY96" fmla="*/ 3449 h 10000"/>
                <a:gd name="connsiteX97" fmla="*/ 2645 w 10000"/>
                <a:gd name="connsiteY97" fmla="*/ 3523 h 10000"/>
                <a:gd name="connsiteX98" fmla="*/ 2462 w 10000"/>
                <a:gd name="connsiteY98" fmla="*/ 3721 h 10000"/>
                <a:gd name="connsiteX0" fmla="*/ 2462 w 10000"/>
                <a:gd name="connsiteY0" fmla="*/ 3721 h 9993"/>
                <a:gd name="connsiteX1" fmla="*/ 2157 w 10000"/>
                <a:gd name="connsiteY1" fmla="*/ 3732 h 9993"/>
                <a:gd name="connsiteX2" fmla="*/ 1923 w 10000"/>
                <a:gd name="connsiteY2" fmla="*/ 4087 h 9993"/>
                <a:gd name="connsiteX3" fmla="*/ 1577 w 10000"/>
                <a:gd name="connsiteY3" fmla="*/ 4076 h 9993"/>
                <a:gd name="connsiteX4" fmla="*/ 1567 w 10000"/>
                <a:gd name="connsiteY4" fmla="*/ 4160 h 9993"/>
                <a:gd name="connsiteX5" fmla="*/ 1384 w 10000"/>
                <a:gd name="connsiteY5" fmla="*/ 4170 h 9993"/>
                <a:gd name="connsiteX6" fmla="*/ 1322 w 10000"/>
                <a:gd name="connsiteY6" fmla="*/ 4306 h 9993"/>
                <a:gd name="connsiteX7" fmla="*/ 1129 w 10000"/>
                <a:gd name="connsiteY7" fmla="*/ 4222 h 9993"/>
                <a:gd name="connsiteX8" fmla="*/ 946 w 10000"/>
                <a:gd name="connsiteY8" fmla="*/ 4369 h 9993"/>
                <a:gd name="connsiteX9" fmla="*/ 824 w 10000"/>
                <a:gd name="connsiteY9" fmla="*/ 4358 h 9993"/>
                <a:gd name="connsiteX10" fmla="*/ 610 w 10000"/>
                <a:gd name="connsiteY10" fmla="*/ 4620 h 9993"/>
                <a:gd name="connsiteX11" fmla="*/ 407 w 10000"/>
                <a:gd name="connsiteY11" fmla="*/ 4745 h 9993"/>
                <a:gd name="connsiteX12" fmla="*/ 376 w 10000"/>
                <a:gd name="connsiteY12" fmla="*/ 4932 h 9993"/>
                <a:gd name="connsiteX13" fmla="*/ 356 w 10000"/>
                <a:gd name="connsiteY13" fmla="*/ 5341 h 9993"/>
                <a:gd name="connsiteX14" fmla="*/ 0 w 10000"/>
                <a:gd name="connsiteY14" fmla="*/ 5341 h 9993"/>
                <a:gd name="connsiteX15" fmla="*/ 376 w 10000"/>
                <a:gd name="connsiteY15" fmla="*/ 5361 h 9993"/>
                <a:gd name="connsiteX16" fmla="*/ 356 w 10000"/>
                <a:gd name="connsiteY16" fmla="*/ 5592 h 9993"/>
                <a:gd name="connsiteX17" fmla="*/ 2116 w 10000"/>
                <a:gd name="connsiteY17" fmla="*/ 6856 h 9993"/>
                <a:gd name="connsiteX18" fmla="*/ 4903 w 10000"/>
                <a:gd name="connsiteY18" fmla="*/ 9041 h 9993"/>
                <a:gd name="connsiteX19" fmla="*/ 4893 w 10000"/>
                <a:gd name="connsiteY19" fmla="*/ 9218 h 9993"/>
                <a:gd name="connsiteX20" fmla="*/ 5086 w 10000"/>
                <a:gd name="connsiteY20" fmla="*/ 9262 h 9993"/>
                <a:gd name="connsiteX21" fmla="*/ 5188 w 10000"/>
                <a:gd name="connsiteY21" fmla="*/ 9448 h 9993"/>
                <a:gd name="connsiteX22" fmla="*/ 5422 w 10000"/>
                <a:gd name="connsiteY22" fmla="*/ 9458 h 9993"/>
                <a:gd name="connsiteX23" fmla="*/ 7050 w 10000"/>
                <a:gd name="connsiteY23" fmla="*/ 9992 h 9993"/>
                <a:gd name="connsiteX24" fmla="*/ 7874 w 10000"/>
                <a:gd name="connsiteY24" fmla="*/ 9262 h 9993"/>
                <a:gd name="connsiteX25" fmla="*/ 10000 w 10000"/>
                <a:gd name="connsiteY25" fmla="*/ 7682 h 9993"/>
                <a:gd name="connsiteX26" fmla="*/ 9797 w 10000"/>
                <a:gd name="connsiteY26" fmla="*/ 7222 h 9993"/>
                <a:gd name="connsiteX27" fmla="*/ 9400 w 10000"/>
                <a:gd name="connsiteY27" fmla="*/ 7085 h 9993"/>
                <a:gd name="connsiteX28" fmla="*/ 9247 w 10000"/>
                <a:gd name="connsiteY28" fmla="*/ 7149 h 9993"/>
                <a:gd name="connsiteX29" fmla="*/ 9084 w 10000"/>
                <a:gd name="connsiteY29" fmla="*/ 6940 h 9993"/>
                <a:gd name="connsiteX30" fmla="*/ 9084 w 10000"/>
                <a:gd name="connsiteY30" fmla="*/ 6679 h 9993"/>
                <a:gd name="connsiteX31" fmla="*/ 8769 w 10000"/>
                <a:gd name="connsiteY31" fmla="*/ 6156 h 9993"/>
                <a:gd name="connsiteX32" fmla="*/ 9044 w 10000"/>
                <a:gd name="connsiteY32" fmla="*/ 5947 h 9993"/>
                <a:gd name="connsiteX33" fmla="*/ 9003 w 10000"/>
                <a:gd name="connsiteY33" fmla="*/ 5759 h 9993"/>
                <a:gd name="connsiteX34" fmla="*/ 8952 w 10000"/>
                <a:gd name="connsiteY34" fmla="*/ 5383 h 9993"/>
                <a:gd name="connsiteX35" fmla="*/ 9044 w 10000"/>
                <a:gd name="connsiteY35" fmla="*/ 5247 h 9993"/>
                <a:gd name="connsiteX36" fmla="*/ 8983 w 10000"/>
                <a:gd name="connsiteY36" fmla="*/ 5102 h 9993"/>
                <a:gd name="connsiteX37" fmla="*/ 9064 w 10000"/>
                <a:gd name="connsiteY37" fmla="*/ 4683 h 9993"/>
                <a:gd name="connsiteX38" fmla="*/ 8769 w 10000"/>
                <a:gd name="connsiteY38" fmla="*/ 3983 h 9993"/>
                <a:gd name="connsiteX39" fmla="*/ 8850 w 10000"/>
                <a:gd name="connsiteY39" fmla="*/ 3898 h 9993"/>
                <a:gd name="connsiteX40" fmla="*/ 8850 w 10000"/>
                <a:gd name="connsiteY40" fmla="*/ 3898 h 9993"/>
                <a:gd name="connsiteX41" fmla="*/ 8637 w 10000"/>
                <a:gd name="connsiteY41" fmla="*/ 2896 h 9993"/>
                <a:gd name="connsiteX42" fmla="*/ 8311 w 10000"/>
                <a:gd name="connsiteY42" fmla="*/ 2633 h 9993"/>
                <a:gd name="connsiteX43" fmla="*/ 8301 w 10000"/>
                <a:gd name="connsiteY43" fmla="*/ 2362 h 9993"/>
                <a:gd name="connsiteX44" fmla="*/ 8026 w 10000"/>
                <a:gd name="connsiteY44" fmla="*/ 2226 h 9993"/>
                <a:gd name="connsiteX45" fmla="*/ 8026 w 10000"/>
                <a:gd name="connsiteY45" fmla="*/ 2028 h 9993"/>
                <a:gd name="connsiteX46" fmla="*/ 7955 w 10000"/>
                <a:gd name="connsiteY46" fmla="*/ 2028 h 9993"/>
                <a:gd name="connsiteX47" fmla="*/ 7955 w 10000"/>
                <a:gd name="connsiteY47" fmla="*/ 1786 h 9993"/>
                <a:gd name="connsiteX48" fmla="*/ 8118 w 10000"/>
                <a:gd name="connsiteY48" fmla="*/ 1547 h 9993"/>
                <a:gd name="connsiteX49" fmla="*/ 8260 w 10000"/>
                <a:gd name="connsiteY49" fmla="*/ 1433 h 9993"/>
                <a:gd name="connsiteX50" fmla="*/ 8342 w 10000"/>
                <a:gd name="connsiteY50" fmla="*/ 1097 h 9993"/>
                <a:gd name="connsiteX51" fmla="*/ 8291 w 10000"/>
                <a:gd name="connsiteY51" fmla="*/ 795 h 9993"/>
                <a:gd name="connsiteX52" fmla="*/ 8342 w 10000"/>
                <a:gd name="connsiteY52" fmla="*/ 397 h 9993"/>
                <a:gd name="connsiteX53" fmla="*/ 8210 w 10000"/>
                <a:gd name="connsiteY53" fmla="*/ 356 h 9993"/>
                <a:gd name="connsiteX54" fmla="*/ 8494 w 10000"/>
                <a:gd name="connsiteY54" fmla="*/ 220 h 9993"/>
                <a:gd name="connsiteX55" fmla="*/ 8494 w 10000"/>
                <a:gd name="connsiteY55" fmla="*/ 115 h 9993"/>
                <a:gd name="connsiteX56" fmla="*/ 8291 w 10000"/>
                <a:gd name="connsiteY56" fmla="*/ 104 h 9993"/>
                <a:gd name="connsiteX57" fmla="*/ 8199 w 10000"/>
                <a:gd name="connsiteY57" fmla="*/ 157 h 9993"/>
                <a:gd name="connsiteX58" fmla="*/ 7925 w 10000"/>
                <a:gd name="connsiteY58" fmla="*/ 31 h 9993"/>
                <a:gd name="connsiteX59" fmla="*/ 7823 w 10000"/>
                <a:gd name="connsiteY59" fmla="*/ 52 h 9993"/>
                <a:gd name="connsiteX60" fmla="*/ 7823 w 10000"/>
                <a:gd name="connsiteY60" fmla="*/ 147 h 9993"/>
                <a:gd name="connsiteX61" fmla="*/ 7569 w 10000"/>
                <a:gd name="connsiteY61" fmla="*/ 126 h 9993"/>
                <a:gd name="connsiteX62" fmla="*/ 7406 w 10000"/>
                <a:gd name="connsiteY62" fmla="*/ 0 h 9993"/>
                <a:gd name="connsiteX63" fmla="*/ 7365 w 10000"/>
                <a:gd name="connsiteY63" fmla="*/ 199 h 9993"/>
                <a:gd name="connsiteX64" fmla="*/ 7162 w 10000"/>
                <a:gd name="connsiteY64" fmla="*/ 147 h 9993"/>
                <a:gd name="connsiteX65" fmla="*/ 6979 w 10000"/>
                <a:gd name="connsiteY65" fmla="*/ 303 h 9993"/>
                <a:gd name="connsiteX66" fmla="*/ 6419 w 10000"/>
                <a:gd name="connsiteY66" fmla="*/ 187 h 9993"/>
                <a:gd name="connsiteX67" fmla="*/ 5951 w 10000"/>
                <a:gd name="connsiteY67" fmla="*/ 282 h 9993"/>
                <a:gd name="connsiteX68" fmla="*/ 5544 w 10000"/>
                <a:gd name="connsiteY68" fmla="*/ 282 h 9993"/>
                <a:gd name="connsiteX69" fmla="*/ 5514 w 10000"/>
                <a:gd name="connsiteY69" fmla="*/ 356 h 9993"/>
                <a:gd name="connsiteX70" fmla="*/ 5117 w 10000"/>
                <a:gd name="connsiteY70" fmla="*/ 344 h 9993"/>
                <a:gd name="connsiteX71" fmla="*/ 4629 w 10000"/>
                <a:gd name="connsiteY71" fmla="*/ 534 h 9993"/>
                <a:gd name="connsiteX72" fmla="*/ 4537 w 10000"/>
                <a:gd name="connsiteY72" fmla="*/ 753 h 9993"/>
                <a:gd name="connsiteX73" fmla="*/ 4008 w 10000"/>
                <a:gd name="connsiteY73" fmla="*/ 867 h 9993"/>
                <a:gd name="connsiteX74" fmla="*/ 3611 w 10000"/>
                <a:gd name="connsiteY74" fmla="*/ 1181 h 9993"/>
                <a:gd name="connsiteX75" fmla="*/ 3550 w 10000"/>
                <a:gd name="connsiteY75" fmla="*/ 1171 h 9993"/>
                <a:gd name="connsiteX76" fmla="*/ 3550 w 10000"/>
                <a:gd name="connsiteY76" fmla="*/ 1171 h 9993"/>
                <a:gd name="connsiteX77" fmla="*/ 3703 w 10000"/>
                <a:gd name="connsiteY77" fmla="*/ 1348 h 9993"/>
                <a:gd name="connsiteX78" fmla="*/ 3662 w 10000"/>
                <a:gd name="connsiteY78" fmla="*/ 1473 h 9993"/>
                <a:gd name="connsiteX79" fmla="*/ 3744 w 10000"/>
                <a:gd name="connsiteY79" fmla="*/ 1473 h 9993"/>
                <a:gd name="connsiteX80" fmla="*/ 3713 w 10000"/>
                <a:gd name="connsiteY80" fmla="*/ 1944 h 9993"/>
                <a:gd name="connsiteX81" fmla="*/ 3774 w 10000"/>
                <a:gd name="connsiteY81" fmla="*/ 2059 h 9993"/>
                <a:gd name="connsiteX82" fmla="*/ 3703 w 10000"/>
                <a:gd name="connsiteY82" fmla="*/ 2279 h 9993"/>
                <a:gd name="connsiteX83" fmla="*/ 3845 w 10000"/>
                <a:gd name="connsiteY83" fmla="*/ 2279 h 9993"/>
                <a:gd name="connsiteX84" fmla="*/ 3815 w 10000"/>
                <a:gd name="connsiteY84" fmla="*/ 2487 h 9993"/>
                <a:gd name="connsiteX85" fmla="*/ 3998 w 10000"/>
                <a:gd name="connsiteY85" fmla="*/ 2612 h 9993"/>
                <a:gd name="connsiteX86" fmla="*/ 3886 w 10000"/>
                <a:gd name="connsiteY86" fmla="*/ 2707 h 9993"/>
                <a:gd name="connsiteX87" fmla="*/ 3876 w 10000"/>
                <a:gd name="connsiteY87" fmla="*/ 2812 h 9993"/>
                <a:gd name="connsiteX88" fmla="*/ 3489 w 10000"/>
                <a:gd name="connsiteY88" fmla="*/ 2863 h 9993"/>
                <a:gd name="connsiteX89" fmla="*/ 3347 w 10000"/>
                <a:gd name="connsiteY89" fmla="*/ 2802 h 9993"/>
                <a:gd name="connsiteX90" fmla="*/ 3266 w 10000"/>
                <a:gd name="connsiteY90" fmla="*/ 2874 h 9993"/>
                <a:gd name="connsiteX91" fmla="*/ 3133 w 10000"/>
                <a:gd name="connsiteY91" fmla="*/ 2853 h 9993"/>
                <a:gd name="connsiteX92" fmla="*/ 3082 w 10000"/>
                <a:gd name="connsiteY92" fmla="*/ 3010 h 9993"/>
                <a:gd name="connsiteX93" fmla="*/ 2706 w 10000"/>
                <a:gd name="connsiteY93" fmla="*/ 3072 h 9993"/>
                <a:gd name="connsiteX94" fmla="*/ 2716 w 10000"/>
                <a:gd name="connsiteY94" fmla="*/ 3324 h 9993"/>
                <a:gd name="connsiteX95" fmla="*/ 2818 w 10000"/>
                <a:gd name="connsiteY95" fmla="*/ 3449 h 9993"/>
                <a:gd name="connsiteX96" fmla="*/ 2645 w 10000"/>
                <a:gd name="connsiteY96" fmla="*/ 3523 h 9993"/>
                <a:gd name="connsiteX97" fmla="*/ 2462 w 10000"/>
                <a:gd name="connsiteY97" fmla="*/ 3721 h 9993"/>
                <a:gd name="connsiteX0" fmla="*/ 2462 w 10000"/>
                <a:gd name="connsiteY0" fmla="*/ 3724 h 10000"/>
                <a:gd name="connsiteX1" fmla="*/ 2157 w 10000"/>
                <a:gd name="connsiteY1" fmla="*/ 3735 h 10000"/>
                <a:gd name="connsiteX2" fmla="*/ 1923 w 10000"/>
                <a:gd name="connsiteY2" fmla="*/ 4090 h 10000"/>
                <a:gd name="connsiteX3" fmla="*/ 1577 w 10000"/>
                <a:gd name="connsiteY3" fmla="*/ 4079 h 10000"/>
                <a:gd name="connsiteX4" fmla="*/ 1567 w 10000"/>
                <a:gd name="connsiteY4" fmla="*/ 4163 h 10000"/>
                <a:gd name="connsiteX5" fmla="*/ 1384 w 10000"/>
                <a:gd name="connsiteY5" fmla="*/ 4173 h 10000"/>
                <a:gd name="connsiteX6" fmla="*/ 1322 w 10000"/>
                <a:gd name="connsiteY6" fmla="*/ 4309 h 10000"/>
                <a:gd name="connsiteX7" fmla="*/ 1129 w 10000"/>
                <a:gd name="connsiteY7" fmla="*/ 4225 h 10000"/>
                <a:gd name="connsiteX8" fmla="*/ 946 w 10000"/>
                <a:gd name="connsiteY8" fmla="*/ 4372 h 10000"/>
                <a:gd name="connsiteX9" fmla="*/ 824 w 10000"/>
                <a:gd name="connsiteY9" fmla="*/ 4361 h 10000"/>
                <a:gd name="connsiteX10" fmla="*/ 610 w 10000"/>
                <a:gd name="connsiteY10" fmla="*/ 4623 h 10000"/>
                <a:gd name="connsiteX11" fmla="*/ 407 w 10000"/>
                <a:gd name="connsiteY11" fmla="*/ 4748 h 10000"/>
                <a:gd name="connsiteX12" fmla="*/ 376 w 10000"/>
                <a:gd name="connsiteY12" fmla="*/ 4935 h 10000"/>
                <a:gd name="connsiteX13" fmla="*/ 356 w 10000"/>
                <a:gd name="connsiteY13" fmla="*/ 5345 h 10000"/>
                <a:gd name="connsiteX14" fmla="*/ 0 w 10000"/>
                <a:gd name="connsiteY14" fmla="*/ 5345 h 10000"/>
                <a:gd name="connsiteX15" fmla="*/ 376 w 10000"/>
                <a:gd name="connsiteY15" fmla="*/ 5365 h 10000"/>
                <a:gd name="connsiteX16" fmla="*/ 356 w 10000"/>
                <a:gd name="connsiteY16" fmla="*/ 5596 h 10000"/>
                <a:gd name="connsiteX17" fmla="*/ 2116 w 10000"/>
                <a:gd name="connsiteY17" fmla="*/ 6861 h 10000"/>
                <a:gd name="connsiteX18" fmla="*/ 4903 w 10000"/>
                <a:gd name="connsiteY18" fmla="*/ 9047 h 10000"/>
                <a:gd name="connsiteX19" fmla="*/ 4893 w 10000"/>
                <a:gd name="connsiteY19" fmla="*/ 9224 h 10000"/>
                <a:gd name="connsiteX20" fmla="*/ 5086 w 10000"/>
                <a:gd name="connsiteY20" fmla="*/ 9268 h 10000"/>
                <a:gd name="connsiteX21" fmla="*/ 5188 w 10000"/>
                <a:gd name="connsiteY21" fmla="*/ 9455 h 10000"/>
                <a:gd name="connsiteX22" fmla="*/ 7050 w 10000"/>
                <a:gd name="connsiteY22" fmla="*/ 9999 h 10000"/>
                <a:gd name="connsiteX23" fmla="*/ 7874 w 10000"/>
                <a:gd name="connsiteY23" fmla="*/ 9268 h 10000"/>
                <a:gd name="connsiteX24" fmla="*/ 10000 w 10000"/>
                <a:gd name="connsiteY24" fmla="*/ 7687 h 10000"/>
                <a:gd name="connsiteX25" fmla="*/ 9797 w 10000"/>
                <a:gd name="connsiteY25" fmla="*/ 7227 h 10000"/>
                <a:gd name="connsiteX26" fmla="*/ 9400 w 10000"/>
                <a:gd name="connsiteY26" fmla="*/ 7090 h 10000"/>
                <a:gd name="connsiteX27" fmla="*/ 9247 w 10000"/>
                <a:gd name="connsiteY27" fmla="*/ 7154 h 10000"/>
                <a:gd name="connsiteX28" fmla="*/ 9084 w 10000"/>
                <a:gd name="connsiteY28" fmla="*/ 6945 h 10000"/>
                <a:gd name="connsiteX29" fmla="*/ 9084 w 10000"/>
                <a:gd name="connsiteY29" fmla="*/ 6684 h 10000"/>
                <a:gd name="connsiteX30" fmla="*/ 8769 w 10000"/>
                <a:gd name="connsiteY30" fmla="*/ 6160 h 10000"/>
                <a:gd name="connsiteX31" fmla="*/ 9044 w 10000"/>
                <a:gd name="connsiteY31" fmla="*/ 5951 h 10000"/>
                <a:gd name="connsiteX32" fmla="*/ 9003 w 10000"/>
                <a:gd name="connsiteY32" fmla="*/ 5763 h 10000"/>
                <a:gd name="connsiteX33" fmla="*/ 8952 w 10000"/>
                <a:gd name="connsiteY33" fmla="*/ 5387 h 10000"/>
                <a:gd name="connsiteX34" fmla="*/ 9044 w 10000"/>
                <a:gd name="connsiteY34" fmla="*/ 5251 h 10000"/>
                <a:gd name="connsiteX35" fmla="*/ 8983 w 10000"/>
                <a:gd name="connsiteY35" fmla="*/ 5106 h 10000"/>
                <a:gd name="connsiteX36" fmla="*/ 9064 w 10000"/>
                <a:gd name="connsiteY36" fmla="*/ 4686 h 10000"/>
                <a:gd name="connsiteX37" fmla="*/ 8769 w 10000"/>
                <a:gd name="connsiteY37" fmla="*/ 3986 h 10000"/>
                <a:gd name="connsiteX38" fmla="*/ 8850 w 10000"/>
                <a:gd name="connsiteY38" fmla="*/ 3901 h 10000"/>
                <a:gd name="connsiteX39" fmla="*/ 8850 w 10000"/>
                <a:gd name="connsiteY39" fmla="*/ 3901 h 10000"/>
                <a:gd name="connsiteX40" fmla="*/ 8637 w 10000"/>
                <a:gd name="connsiteY40" fmla="*/ 2898 h 10000"/>
                <a:gd name="connsiteX41" fmla="*/ 8311 w 10000"/>
                <a:gd name="connsiteY41" fmla="*/ 2635 h 10000"/>
                <a:gd name="connsiteX42" fmla="*/ 8301 w 10000"/>
                <a:gd name="connsiteY42" fmla="*/ 2364 h 10000"/>
                <a:gd name="connsiteX43" fmla="*/ 8026 w 10000"/>
                <a:gd name="connsiteY43" fmla="*/ 2228 h 10000"/>
                <a:gd name="connsiteX44" fmla="*/ 8026 w 10000"/>
                <a:gd name="connsiteY44" fmla="*/ 2029 h 10000"/>
                <a:gd name="connsiteX45" fmla="*/ 7955 w 10000"/>
                <a:gd name="connsiteY45" fmla="*/ 2029 h 10000"/>
                <a:gd name="connsiteX46" fmla="*/ 7955 w 10000"/>
                <a:gd name="connsiteY46" fmla="*/ 1787 h 10000"/>
                <a:gd name="connsiteX47" fmla="*/ 8118 w 10000"/>
                <a:gd name="connsiteY47" fmla="*/ 1548 h 10000"/>
                <a:gd name="connsiteX48" fmla="*/ 8260 w 10000"/>
                <a:gd name="connsiteY48" fmla="*/ 1434 h 10000"/>
                <a:gd name="connsiteX49" fmla="*/ 8342 w 10000"/>
                <a:gd name="connsiteY49" fmla="*/ 1098 h 10000"/>
                <a:gd name="connsiteX50" fmla="*/ 8291 w 10000"/>
                <a:gd name="connsiteY50" fmla="*/ 796 h 10000"/>
                <a:gd name="connsiteX51" fmla="*/ 8342 w 10000"/>
                <a:gd name="connsiteY51" fmla="*/ 397 h 10000"/>
                <a:gd name="connsiteX52" fmla="*/ 8210 w 10000"/>
                <a:gd name="connsiteY52" fmla="*/ 356 h 10000"/>
                <a:gd name="connsiteX53" fmla="*/ 8494 w 10000"/>
                <a:gd name="connsiteY53" fmla="*/ 220 h 10000"/>
                <a:gd name="connsiteX54" fmla="*/ 8494 w 10000"/>
                <a:gd name="connsiteY54" fmla="*/ 115 h 10000"/>
                <a:gd name="connsiteX55" fmla="*/ 8291 w 10000"/>
                <a:gd name="connsiteY55" fmla="*/ 104 h 10000"/>
                <a:gd name="connsiteX56" fmla="*/ 8199 w 10000"/>
                <a:gd name="connsiteY56" fmla="*/ 157 h 10000"/>
                <a:gd name="connsiteX57" fmla="*/ 7925 w 10000"/>
                <a:gd name="connsiteY57" fmla="*/ 31 h 10000"/>
                <a:gd name="connsiteX58" fmla="*/ 7823 w 10000"/>
                <a:gd name="connsiteY58" fmla="*/ 52 h 10000"/>
                <a:gd name="connsiteX59" fmla="*/ 7823 w 10000"/>
                <a:gd name="connsiteY59" fmla="*/ 147 h 10000"/>
                <a:gd name="connsiteX60" fmla="*/ 7569 w 10000"/>
                <a:gd name="connsiteY60" fmla="*/ 126 h 10000"/>
                <a:gd name="connsiteX61" fmla="*/ 7406 w 10000"/>
                <a:gd name="connsiteY61" fmla="*/ 0 h 10000"/>
                <a:gd name="connsiteX62" fmla="*/ 7365 w 10000"/>
                <a:gd name="connsiteY62" fmla="*/ 199 h 10000"/>
                <a:gd name="connsiteX63" fmla="*/ 7162 w 10000"/>
                <a:gd name="connsiteY63" fmla="*/ 147 h 10000"/>
                <a:gd name="connsiteX64" fmla="*/ 6979 w 10000"/>
                <a:gd name="connsiteY64" fmla="*/ 303 h 10000"/>
                <a:gd name="connsiteX65" fmla="*/ 6419 w 10000"/>
                <a:gd name="connsiteY65" fmla="*/ 187 h 10000"/>
                <a:gd name="connsiteX66" fmla="*/ 5951 w 10000"/>
                <a:gd name="connsiteY66" fmla="*/ 282 h 10000"/>
                <a:gd name="connsiteX67" fmla="*/ 5544 w 10000"/>
                <a:gd name="connsiteY67" fmla="*/ 282 h 10000"/>
                <a:gd name="connsiteX68" fmla="*/ 5514 w 10000"/>
                <a:gd name="connsiteY68" fmla="*/ 356 h 10000"/>
                <a:gd name="connsiteX69" fmla="*/ 5117 w 10000"/>
                <a:gd name="connsiteY69" fmla="*/ 344 h 10000"/>
                <a:gd name="connsiteX70" fmla="*/ 4629 w 10000"/>
                <a:gd name="connsiteY70" fmla="*/ 534 h 10000"/>
                <a:gd name="connsiteX71" fmla="*/ 4537 w 10000"/>
                <a:gd name="connsiteY71" fmla="*/ 754 h 10000"/>
                <a:gd name="connsiteX72" fmla="*/ 4008 w 10000"/>
                <a:gd name="connsiteY72" fmla="*/ 868 h 10000"/>
                <a:gd name="connsiteX73" fmla="*/ 3611 w 10000"/>
                <a:gd name="connsiteY73" fmla="*/ 1182 h 10000"/>
                <a:gd name="connsiteX74" fmla="*/ 3550 w 10000"/>
                <a:gd name="connsiteY74" fmla="*/ 1172 h 10000"/>
                <a:gd name="connsiteX75" fmla="*/ 3550 w 10000"/>
                <a:gd name="connsiteY75" fmla="*/ 1172 h 10000"/>
                <a:gd name="connsiteX76" fmla="*/ 3703 w 10000"/>
                <a:gd name="connsiteY76" fmla="*/ 1349 h 10000"/>
                <a:gd name="connsiteX77" fmla="*/ 3662 w 10000"/>
                <a:gd name="connsiteY77" fmla="*/ 1474 h 10000"/>
                <a:gd name="connsiteX78" fmla="*/ 3744 w 10000"/>
                <a:gd name="connsiteY78" fmla="*/ 1474 h 10000"/>
                <a:gd name="connsiteX79" fmla="*/ 3713 w 10000"/>
                <a:gd name="connsiteY79" fmla="*/ 1945 h 10000"/>
                <a:gd name="connsiteX80" fmla="*/ 3774 w 10000"/>
                <a:gd name="connsiteY80" fmla="*/ 2060 h 10000"/>
                <a:gd name="connsiteX81" fmla="*/ 3703 w 10000"/>
                <a:gd name="connsiteY81" fmla="*/ 2281 h 10000"/>
                <a:gd name="connsiteX82" fmla="*/ 3845 w 10000"/>
                <a:gd name="connsiteY82" fmla="*/ 2281 h 10000"/>
                <a:gd name="connsiteX83" fmla="*/ 3815 w 10000"/>
                <a:gd name="connsiteY83" fmla="*/ 2489 h 10000"/>
                <a:gd name="connsiteX84" fmla="*/ 3998 w 10000"/>
                <a:gd name="connsiteY84" fmla="*/ 2614 h 10000"/>
                <a:gd name="connsiteX85" fmla="*/ 3886 w 10000"/>
                <a:gd name="connsiteY85" fmla="*/ 2709 h 10000"/>
                <a:gd name="connsiteX86" fmla="*/ 3876 w 10000"/>
                <a:gd name="connsiteY86" fmla="*/ 2814 h 10000"/>
                <a:gd name="connsiteX87" fmla="*/ 3489 w 10000"/>
                <a:gd name="connsiteY87" fmla="*/ 2865 h 10000"/>
                <a:gd name="connsiteX88" fmla="*/ 3347 w 10000"/>
                <a:gd name="connsiteY88" fmla="*/ 2804 h 10000"/>
                <a:gd name="connsiteX89" fmla="*/ 3266 w 10000"/>
                <a:gd name="connsiteY89" fmla="*/ 2876 h 10000"/>
                <a:gd name="connsiteX90" fmla="*/ 3133 w 10000"/>
                <a:gd name="connsiteY90" fmla="*/ 2855 h 10000"/>
                <a:gd name="connsiteX91" fmla="*/ 3082 w 10000"/>
                <a:gd name="connsiteY91" fmla="*/ 3012 h 10000"/>
                <a:gd name="connsiteX92" fmla="*/ 2706 w 10000"/>
                <a:gd name="connsiteY92" fmla="*/ 3074 h 10000"/>
                <a:gd name="connsiteX93" fmla="*/ 2716 w 10000"/>
                <a:gd name="connsiteY93" fmla="*/ 3326 h 10000"/>
                <a:gd name="connsiteX94" fmla="*/ 2818 w 10000"/>
                <a:gd name="connsiteY94" fmla="*/ 3451 h 10000"/>
                <a:gd name="connsiteX95" fmla="*/ 2645 w 10000"/>
                <a:gd name="connsiteY95" fmla="*/ 3525 h 10000"/>
                <a:gd name="connsiteX96" fmla="*/ 2462 w 10000"/>
                <a:gd name="connsiteY96" fmla="*/ 3724 h 10000"/>
                <a:gd name="connsiteX0" fmla="*/ 2462 w 10000"/>
                <a:gd name="connsiteY0" fmla="*/ 3724 h 9999"/>
                <a:gd name="connsiteX1" fmla="*/ 2157 w 10000"/>
                <a:gd name="connsiteY1" fmla="*/ 3735 h 9999"/>
                <a:gd name="connsiteX2" fmla="*/ 1923 w 10000"/>
                <a:gd name="connsiteY2" fmla="*/ 4090 h 9999"/>
                <a:gd name="connsiteX3" fmla="*/ 1577 w 10000"/>
                <a:gd name="connsiteY3" fmla="*/ 4079 h 9999"/>
                <a:gd name="connsiteX4" fmla="*/ 1567 w 10000"/>
                <a:gd name="connsiteY4" fmla="*/ 4163 h 9999"/>
                <a:gd name="connsiteX5" fmla="*/ 1384 w 10000"/>
                <a:gd name="connsiteY5" fmla="*/ 4173 h 9999"/>
                <a:gd name="connsiteX6" fmla="*/ 1322 w 10000"/>
                <a:gd name="connsiteY6" fmla="*/ 4309 h 9999"/>
                <a:gd name="connsiteX7" fmla="*/ 1129 w 10000"/>
                <a:gd name="connsiteY7" fmla="*/ 4225 h 9999"/>
                <a:gd name="connsiteX8" fmla="*/ 946 w 10000"/>
                <a:gd name="connsiteY8" fmla="*/ 4372 h 9999"/>
                <a:gd name="connsiteX9" fmla="*/ 824 w 10000"/>
                <a:gd name="connsiteY9" fmla="*/ 4361 h 9999"/>
                <a:gd name="connsiteX10" fmla="*/ 610 w 10000"/>
                <a:gd name="connsiteY10" fmla="*/ 4623 h 9999"/>
                <a:gd name="connsiteX11" fmla="*/ 407 w 10000"/>
                <a:gd name="connsiteY11" fmla="*/ 4748 h 9999"/>
                <a:gd name="connsiteX12" fmla="*/ 376 w 10000"/>
                <a:gd name="connsiteY12" fmla="*/ 4935 h 9999"/>
                <a:gd name="connsiteX13" fmla="*/ 356 w 10000"/>
                <a:gd name="connsiteY13" fmla="*/ 5345 h 9999"/>
                <a:gd name="connsiteX14" fmla="*/ 0 w 10000"/>
                <a:gd name="connsiteY14" fmla="*/ 5345 h 9999"/>
                <a:gd name="connsiteX15" fmla="*/ 376 w 10000"/>
                <a:gd name="connsiteY15" fmla="*/ 5365 h 9999"/>
                <a:gd name="connsiteX16" fmla="*/ 356 w 10000"/>
                <a:gd name="connsiteY16" fmla="*/ 5596 h 9999"/>
                <a:gd name="connsiteX17" fmla="*/ 2116 w 10000"/>
                <a:gd name="connsiteY17" fmla="*/ 6861 h 9999"/>
                <a:gd name="connsiteX18" fmla="*/ 4903 w 10000"/>
                <a:gd name="connsiteY18" fmla="*/ 9047 h 9999"/>
                <a:gd name="connsiteX19" fmla="*/ 4893 w 10000"/>
                <a:gd name="connsiteY19" fmla="*/ 9224 h 9999"/>
                <a:gd name="connsiteX20" fmla="*/ 5086 w 10000"/>
                <a:gd name="connsiteY20" fmla="*/ 9268 h 9999"/>
                <a:gd name="connsiteX21" fmla="*/ 7050 w 10000"/>
                <a:gd name="connsiteY21" fmla="*/ 9999 h 9999"/>
                <a:gd name="connsiteX22" fmla="*/ 7874 w 10000"/>
                <a:gd name="connsiteY22" fmla="*/ 9268 h 9999"/>
                <a:gd name="connsiteX23" fmla="*/ 10000 w 10000"/>
                <a:gd name="connsiteY23" fmla="*/ 7687 h 9999"/>
                <a:gd name="connsiteX24" fmla="*/ 9797 w 10000"/>
                <a:gd name="connsiteY24" fmla="*/ 7227 h 9999"/>
                <a:gd name="connsiteX25" fmla="*/ 9400 w 10000"/>
                <a:gd name="connsiteY25" fmla="*/ 7090 h 9999"/>
                <a:gd name="connsiteX26" fmla="*/ 9247 w 10000"/>
                <a:gd name="connsiteY26" fmla="*/ 7154 h 9999"/>
                <a:gd name="connsiteX27" fmla="*/ 9084 w 10000"/>
                <a:gd name="connsiteY27" fmla="*/ 6945 h 9999"/>
                <a:gd name="connsiteX28" fmla="*/ 9084 w 10000"/>
                <a:gd name="connsiteY28" fmla="*/ 6684 h 9999"/>
                <a:gd name="connsiteX29" fmla="*/ 8769 w 10000"/>
                <a:gd name="connsiteY29" fmla="*/ 6160 h 9999"/>
                <a:gd name="connsiteX30" fmla="*/ 9044 w 10000"/>
                <a:gd name="connsiteY30" fmla="*/ 5951 h 9999"/>
                <a:gd name="connsiteX31" fmla="*/ 9003 w 10000"/>
                <a:gd name="connsiteY31" fmla="*/ 5763 h 9999"/>
                <a:gd name="connsiteX32" fmla="*/ 8952 w 10000"/>
                <a:gd name="connsiteY32" fmla="*/ 5387 h 9999"/>
                <a:gd name="connsiteX33" fmla="*/ 9044 w 10000"/>
                <a:gd name="connsiteY33" fmla="*/ 5251 h 9999"/>
                <a:gd name="connsiteX34" fmla="*/ 8983 w 10000"/>
                <a:gd name="connsiteY34" fmla="*/ 5106 h 9999"/>
                <a:gd name="connsiteX35" fmla="*/ 9064 w 10000"/>
                <a:gd name="connsiteY35" fmla="*/ 4686 h 9999"/>
                <a:gd name="connsiteX36" fmla="*/ 8769 w 10000"/>
                <a:gd name="connsiteY36" fmla="*/ 3986 h 9999"/>
                <a:gd name="connsiteX37" fmla="*/ 8850 w 10000"/>
                <a:gd name="connsiteY37" fmla="*/ 3901 h 9999"/>
                <a:gd name="connsiteX38" fmla="*/ 8850 w 10000"/>
                <a:gd name="connsiteY38" fmla="*/ 3901 h 9999"/>
                <a:gd name="connsiteX39" fmla="*/ 8637 w 10000"/>
                <a:gd name="connsiteY39" fmla="*/ 2898 h 9999"/>
                <a:gd name="connsiteX40" fmla="*/ 8311 w 10000"/>
                <a:gd name="connsiteY40" fmla="*/ 2635 h 9999"/>
                <a:gd name="connsiteX41" fmla="*/ 8301 w 10000"/>
                <a:gd name="connsiteY41" fmla="*/ 2364 h 9999"/>
                <a:gd name="connsiteX42" fmla="*/ 8026 w 10000"/>
                <a:gd name="connsiteY42" fmla="*/ 2228 h 9999"/>
                <a:gd name="connsiteX43" fmla="*/ 8026 w 10000"/>
                <a:gd name="connsiteY43" fmla="*/ 2029 h 9999"/>
                <a:gd name="connsiteX44" fmla="*/ 7955 w 10000"/>
                <a:gd name="connsiteY44" fmla="*/ 2029 h 9999"/>
                <a:gd name="connsiteX45" fmla="*/ 7955 w 10000"/>
                <a:gd name="connsiteY45" fmla="*/ 1787 h 9999"/>
                <a:gd name="connsiteX46" fmla="*/ 8118 w 10000"/>
                <a:gd name="connsiteY46" fmla="*/ 1548 h 9999"/>
                <a:gd name="connsiteX47" fmla="*/ 8260 w 10000"/>
                <a:gd name="connsiteY47" fmla="*/ 1434 h 9999"/>
                <a:gd name="connsiteX48" fmla="*/ 8342 w 10000"/>
                <a:gd name="connsiteY48" fmla="*/ 1098 h 9999"/>
                <a:gd name="connsiteX49" fmla="*/ 8291 w 10000"/>
                <a:gd name="connsiteY49" fmla="*/ 796 h 9999"/>
                <a:gd name="connsiteX50" fmla="*/ 8342 w 10000"/>
                <a:gd name="connsiteY50" fmla="*/ 397 h 9999"/>
                <a:gd name="connsiteX51" fmla="*/ 8210 w 10000"/>
                <a:gd name="connsiteY51" fmla="*/ 356 h 9999"/>
                <a:gd name="connsiteX52" fmla="*/ 8494 w 10000"/>
                <a:gd name="connsiteY52" fmla="*/ 220 h 9999"/>
                <a:gd name="connsiteX53" fmla="*/ 8494 w 10000"/>
                <a:gd name="connsiteY53" fmla="*/ 115 h 9999"/>
                <a:gd name="connsiteX54" fmla="*/ 8291 w 10000"/>
                <a:gd name="connsiteY54" fmla="*/ 104 h 9999"/>
                <a:gd name="connsiteX55" fmla="*/ 8199 w 10000"/>
                <a:gd name="connsiteY55" fmla="*/ 157 h 9999"/>
                <a:gd name="connsiteX56" fmla="*/ 7925 w 10000"/>
                <a:gd name="connsiteY56" fmla="*/ 31 h 9999"/>
                <a:gd name="connsiteX57" fmla="*/ 7823 w 10000"/>
                <a:gd name="connsiteY57" fmla="*/ 52 h 9999"/>
                <a:gd name="connsiteX58" fmla="*/ 7823 w 10000"/>
                <a:gd name="connsiteY58" fmla="*/ 147 h 9999"/>
                <a:gd name="connsiteX59" fmla="*/ 7569 w 10000"/>
                <a:gd name="connsiteY59" fmla="*/ 126 h 9999"/>
                <a:gd name="connsiteX60" fmla="*/ 7406 w 10000"/>
                <a:gd name="connsiteY60" fmla="*/ 0 h 9999"/>
                <a:gd name="connsiteX61" fmla="*/ 7365 w 10000"/>
                <a:gd name="connsiteY61" fmla="*/ 199 h 9999"/>
                <a:gd name="connsiteX62" fmla="*/ 7162 w 10000"/>
                <a:gd name="connsiteY62" fmla="*/ 147 h 9999"/>
                <a:gd name="connsiteX63" fmla="*/ 6979 w 10000"/>
                <a:gd name="connsiteY63" fmla="*/ 303 h 9999"/>
                <a:gd name="connsiteX64" fmla="*/ 6419 w 10000"/>
                <a:gd name="connsiteY64" fmla="*/ 187 h 9999"/>
                <a:gd name="connsiteX65" fmla="*/ 5951 w 10000"/>
                <a:gd name="connsiteY65" fmla="*/ 282 h 9999"/>
                <a:gd name="connsiteX66" fmla="*/ 5544 w 10000"/>
                <a:gd name="connsiteY66" fmla="*/ 282 h 9999"/>
                <a:gd name="connsiteX67" fmla="*/ 5514 w 10000"/>
                <a:gd name="connsiteY67" fmla="*/ 356 h 9999"/>
                <a:gd name="connsiteX68" fmla="*/ 5117 w 10000"/>
                <a:gd name="connsiteY68" fmla="*/ 344 h 9999"/>
                <a:gd name="connsiteX69" fmla="*/ 4629 w 10000"/>
                <a:gd name="connsiteY69" fmla="*/ 534 h 9999"/>
                <a:gd name="connsiteX70" fmla="*/ 4537 w 10000"/>
                <a:gd name="connsiteY70" fmla="*/ 754 h 9999"/>
                <a:gd name="connsiteX71" fmla="*/ 4008 w 10000"/>
                <a:gd name="connsiteY71" fmla="*/ 868 h 9999"/>
                <a:gd name="connsiteX72" fmla="*/ 3611 w 10000"/>
                <a:gd name="connsiteY72" fmla="*/ 1182 h 9999"/>
                <a:gd name="connsiteX73" fmla="*/ 3550 w 10000"/>
                <a:gd name="connsiteY73" fmla="*/ 1172 h 9999"/>
                <a:gd name="connsiteX74" fmla="*/ 3550 w 10000"/>
                <a:gd name="connsiteY74" fmla="*/ 1172 h 9999"/>
                <a:gd name="connsiteX75" fmla="*/ 3703 w 10000"/>
                <a:gd name="connsiteY75" fmla="*/ 1349 h 9999"/>
                <a:gd name="connsiteX76" fmla="*/ 3662 w 10000"/>
                <a:gd name="connsiteY76" fmla="*/ 1474 h 9999"/>
                <a:gd name="connsiteX77" fmla="*/ 3744 w 10000"/>
                <a:gd name="connsiteY77" fmla="*/ 1474 h 9999"/>
                <a:gd name="connsiteX78" fmla="*/ 3713 w 10000"/>
                <a:gd name="connsiteY78" fmla="*/ 1945 h 9999"/>
                <a:gd name="connsiteX79" fmla="*/ 3774 w 10000"/>
                <a:gd name="connsiteY79" fmla="*/ 2060 h 9999"/>
                <a:gd name="connsiteX80" fmla="*/ 3703 w 10000"/>
                <a:gd name="connsiteY80" fmla="*/ 2281 h 9999"/>
                <a:gd name="connsiteX81" fmla="*/ 3845 w 10000"/>
                <a:gd name="connsiteY81" fmla="*/ 2281 h 9999"/>
                <a:gd name="connsiteX82" fmla="*/ 3815 w 10000"/>
                <a:gd name="connsiteY82" fmla="*/ 2489 h 9999"/>
                <a:gd name="connsiteX83" fmla="*/ 3998 w 10000"/>
                <a:gd name="connsiteY83" fmla="*/ 2614 h 9999"/>
                <a:gd name="connsiteX84" fmla="*/ 3886 w 10000"/>
                <a:gd name="connsiteY84" fmla="*/ 2709 h 9999"/>
                <a:gd name="connsiteX85" fmla="*/ 3876 w 10000"/>
                <a:gd name="connsiteY85" fmla="*/ 2814 h 9999"/>
                <a:gd name="connsiteX86" fmla="*/ 3489 w 10000"/>
                <a:gd name="connsiteY86" fmla="*/ 2865 h 9999"/>
                <a:gd name="connsiteX87" fmla="*/ 3347 w 10000"/>
                <a:gd name="connsiteY87" fmla="*/ 2804 h 9999"/>
                <a:gd name="connsiteX88" fmla="*/ 3266 w 10000"/>
                <a:gd name="connsiteY88" fmla="*/ 2876 h 9999"/>
                <a:gd name="connsiteX89" fmla="*/ 3133 w 10000"/>
                <a:gd name="connsiteY89" fmla="*/ 2855 h 9999"/>
                <a:gd name="connsiteX90" fmla="*/ 3082 w 10000"/>
                <a:gd name="connsiteY90" fmla="*/ 3012 h 9999"/>
                <a:gd name="connsiteX91" fmla="*/ 2706 w 10000"/>
                <a:gd name="connsiteY91" fmla="*/ 3074 h 9999"/>
                <a:gd name="connsiteX92" fmla="*/ 2716 w 10000"/>
                <a:gd name="connsiteY92" fmla="*/ 3326 h 9999"/>
                <a:gd name="connsiteX93" fmla="*/ 2818 w 10000"/>
                <a:gd name="connsiteY93" fmla="*/ 3451 h 9999"/>
                <a:gd name="connsiteX94" fmla="*/ 2645 w 10000"/>
                <a:gd name="connsiteY94" fmla="*/ 3525 h 9999"/>
                <a:gd name="connsiteX95" fmla="*/ 2462 w 10000"/>
                <a:gd name="connsiteY95" fmla="*/ 3724 h 9999"/>
                <a:gd name="connsiteX0" fmla="*/ 2462 w 10000"/>
                <a:gd name="connsiteY0" fmla="*/ 3724 h 10000"/>
                <a:gd name="connsiteX1" fmla="*/ 2157 w 10000"/>
                <a:gd name="connsiteY1" fmla="*/ 3735 h 10000"/>
                <a:gd name="connsiteX2" fmla="*/ 1923 w 10000"/>
                <a:gd name="connsiteY2" fmla="*/ 4090 h 10000"/>
                <a:gd name="connsiteX3" fmla="*/ 1577 w 10000"/>
                <a:gd name="connsiteY3" fmla="*/ 4079 h 10000"/>
                <a:gd name="connsiteX4" fmla="*/ 1567 w 10000"/>
                <a:gd name="connsiteY4" fmla="*/ 4163 h 10000"/>
                <a:gd name="connsiteX5" fmla="*/ 1384 w 10000"/>
                <a:gd name="connsiteY5" fmla="*/ 4173 h 10000"/>
                <a:gd name="connsiteX6" fmla="*/ 1322 w 10000"/>
                <a:gd name="connsiteY6" fmla="*/ 4309 h 10000"/>
                <a:gd name="connsiteX7" fmla="*/ 1129 w 10000"/>
                <a:gd name="connsiteY7" fmla="*/ 4225 h 10000"/>
                <a:gd name="connsiteX8" fmla="*/ 946 w 10000"/>
                <a:gd name="connsiteY8" fmla="*/ 4372 h 10000"/>
                <a:gd name="connsiteX9" fmla="*/ 824 w 10000"/>
                <a:gd name="connsiteY9" fmla="*/ 4361 h 10000"/>
                <a:gd name="connsiteX10" fmla="*/ 610 w 10000"/>
                <a:gd name="connsiteY10" fmla="*/ 4623 h 10000"/>
                <a:gd name="connsiteX11" fmla="*/ 407 w 10000"/>
                <a:gd name="connsiteY11" fmla="*/ 4748 h 10000"/>
                <a:gd name="connsiteX12" fmla="*/ 376 w 10000"/>
                <a:gd name="connsiteY12" fmla="*/ 4935 h 10000"/>
                <a:gd name="connsiteX13" fmla="*/ 356 w 10000"/>
                <a:gd name="connsiteY13" fmla="*/ 5346 h 10000"/>
                <a:gd name="connsiteX14" fmla="*/ 0 w 10000"/>
                <a:gd name="connsiteY14" fmla="*/ 5346 h 10000"/>
                <a:gd name="connsiteX15" fmla="*/ 376 w 10000"/>
                <a:gd name="connsiteY15" fmla="*/ 5366 h 10000"/>
                <a:gd name="connsiteX16" fmla="*/ 356 w 10000"/>
                <a:gd name="connsiteY16" fmla="*/ 5597 h 10000"/>
                <a:gd name="connsiteX17" fmla="*/ 2116 w 10000"/>
                <a:gd name="connsiteY17" fmla="*/ 6862 h 10000"/>
                <a:gd name="connsiteX18" fmla="*/ 4903 w 10000"/>
                <a:gd name="connsiteY18" fmla="*/ 9048 h 10000"/>
                <a:gd name="connsiteX19" fmla="*/ 4893 w 10000"/>
                <a:gd name="connsiteY19" fmla="*/ 9225 h 10000"/>
                <a:gd name="connsiteX20" fmla="*/ 7050 w 10000"/>
                <a:gd name="connsiteY20" fmla="*/ 10000 h 10000"/>
                <a:gd name="connsiteX21" fmla="*/ 7874 w 10000"/>
                <a:gd name="connsiteY21" fmla="*/ 9269 h 10000"/>
                <a:gd name="connsiteX22" fmla="*/ 10000 w 10000"/>
                <a:gd name="connsiteY22" fmla="*/ 7688 h 10000"/>
                <a:gd name="connsiteX23" fmla="*/ 9797 w 10000"/>
                <a:gd name="connsiteY23" fmla="*/ 7228 h 10000"/>
                <a:gd name="connsiteX24" fmla="*/ 9400 w 10000"/>
                <a:gd name="connsiteY24" fmla="*/ 7091 h 10000"/>
                <a:gd name="connsiteX25" fmla="*/ 9247 w 10000"/>
                <a:gd name="connsiteY25" fmla="*/ 7155 h 10000"/>
                <a:gd name="connsiteX26" fmla="*/ 9084 w 10000"/>
                <a:gd name="connsiteY26" fmla="*/ 6946 h 10000"/>
                <a:gd name="connsiteX27" fmla="*/ 9084 w 10000"/>
                <a:gd name="connsiteY27" fmla="*/ 6685 h 10000"/>
                <a:gd name="connsiteX28" fmla="*/ 8769 w 10000"/>
                <a:gd name="connsiteY28" fmla="*/ 6161 h 10000"/>
                <a:gd name="connsiteX29" fmla="*/ 9044 w 10000"/>
                <a:gd name="connsiteY29" fmla="*/ 5952 h 10000"/>
                <a:gd name="connsiteX30" fmla="*/ 9003 w 10000"/>
                <a:gd name="connsiteY30" fmla="*/ 5764 h 10000"/>
                <a:gd name="connsiteX31" fmla="*/ 8952 w 10000"/>
                <a:gd name="connsiteY31" fmla="*/ 5388 h 10000"/>
                <a:gd name="connsiteX32" fmla="*/ 9044 w 10000"/>
                <a:gd name="connsiteY32" fmla="*/ 5252 h 10000"/>
                <a:gd name="connsiteX33" fmla="*/ 8983 w 10000"/>
                <a:gd name="connsiteY33" fmla="*/ 5107 h 10000"/>
                <a:gd name="connsiteX34" fmla="*/ 9064 w 10000"/>
                <a:gd name="connsiteY34" fmla="*/ 4686 h 10000"/>
                <a:gd name="connsiteX35" fmla="*/ 8769 w 10000"/>
                <a:gd name="connsiteY35" fmla="*/ 3986 h 10000"/>
                <a:gd name="connsiteX36" fmla="*/ 8850 w 10000"/>
                <a:gd name="connsiteY36" fmla="*/ 3901 h 10000"/>
                <a:gd name="connsiteX37" fmla="*/ 8850 w 10000"/>
                <a:gd name="connsiteY37" fmla="*/ 3901 h 10000"/>
                <a:gd name="connsiteX38" fmla="*/ 8637 w 10000"/>
                <a:gd name="connsiteY38" fmla="*/ 2898 h 10000"/>
                <a:gd name="connsiteX39" fmla="*/ 8311 w 10000"/>
                <a:gd name="connsiteY39" fmla="*/ 2635 h 10000"/>
                <a:gd name="connsiteX40" fmla="*/ 8301 w 10000"/>
                <a:gd name="connsiteY40" fmla="*/ 2364 h 10000"/>
                <a:gd name="connsiteX41" fmla="*/ 8026 w 10000"/>
                <a:gd name="connsiteY41" fmla="*/ 2228 h 10000"/>
                <a:gd name="connsiteX42" fmla="*/ 8026 w 10000"/>
                <a:gd name="connsiteY42" fmla="*/ 2029 h 10000"/>
                <a:gd name="connsiteX43" fmla="*/ 7955 w 10000"/>
                <a:gd name="connsiteY43" fmla="*/ 2029 h 10000"/>
                <a:gd name="connsiteX44" fmla="*/ 7955 w 10000"/>
                <a:gd name="connsiteY44" fmla="*/ 1787 h 10000"/>
                <a:gd name="connsiteX45" fmla="*/ 8118 w 10000"/>
                <a:gd name="connsiteY45" fmla="*/ 1548 h 10000"/>
                <a:gd name="connsiteX46" fmla="*/ 8260 w 10000"/>
                <a:gd name="connsiteY46" fmla="*/ 1434 h 10000"/>
                <a:gd name="connsiteX47" fmla="*/ 8342 w 10000"/>
                <a:gd name="connsiteY47" fmla="*/ 1098 h 10000"/>
                <a:gd name="connsiteX48" fmla="*/ 8291 w 10000"/>
                <a:gd name="connsiteY48" fmla="*/ 796 h 10000"/>
                <a:gd name="connsiteX49" fmla="*/ 8342 w 10000"/>
                <a:gd name="connsiteY49" fmla="*/ 397 h 10000"/>
                <a:gd name="connsiteX50" fmla="*/ 8210 w 10000"/>
                <a:gd name="connsiteY50" fmla="*/ 356 h 10000"/>
                <a:gd name="connsiteX51" fmla="*/ 8494 w 10000"/>
                <a:gd name="connsiteY51" fmla="*/ 220 h 10000"/>
                <a:gd name="connsiteX52" fmla="*/ 8494 w 10000"/>
                <a:gd name="connsiteY52" fmla="*/ 115 h 10000"/>
                <a:gd name="connsiteX53" fmla="*/ 8291 w 10000"/>
                <a:gd name="connsiteY53" fmla="*/ 104 h 10000"/>
                <a:gd name="connsiteX54" fmla="*/ 8199 w 10000"/>
                <a:gd name="connsiteY54" fmla="*/ 157 h 10000"/>
                <a:gd name="connsiteX55" fmla="*/ 7925 w 10000"/>
                <a:gd name="connsiteY55" fmla="*/ 31 h 10000"/>
                <a:gd name="connsiteX56" fmla="*/ 7823 w 10000"/>
                <a:gd name="connsiteY56" fmla="*/ 52 h 10000"/>
                <a:gd name="connsiteX57" fmla="*/ 7823 w 10000"/>
                <a:gd name="connsiteY57" fmla="*/ 147 h 10000"/>
                <a:gd name="connsiteX58" fmla="*/ 7569 w 10000"/>
                <a:gd name="connsiteY58" fmla="*/ 126 h 10000"/>
                <a:gd name="connsiteX59" fmla="*/ 7406 w 10000"/>
                <a:gd name="connsiteY59" fmla="*/ 0 h 10000"/>
                <a:gd name="connsiteX60" fmla="*/ 7365 w 10000"/>
                <a:gd name="connsiteY60" fmla="*/ 199 h 10000"/>
                <a:gd name="connsiteX61" fmla="*/ 7162 w 10000"/>
                <a:gd name="connsiteY61" fmla="*/ 147 h 10000"/>
                <a:gd name="connsiteX62" fmla="*/ 6979 w 10000"/>
                <a:gd name="connsiteY62" fmla="*/ 303 h 10000"/>
                <a:gd name="connsiteX63" fmla="*/ 6419 w 10000"/>
                <a:gd name="connsiteY63" fmla="*/ 187 h 10000"/>
                <a:gd name="connsiteX64" fmla="*/ 5951 w 10000"/>
                <a:gd name="connsiteY64" fmla="*/ 282 h 10000"/>
                <a:gd name="connsiteX65" fmla="*/ 5544 w 10000"/>
                <a:gd name="connsiteY65" fmla="*/ 282 h 10000"/>
                <a:gd name="connsiteX66" fmla="*/ 5514 w 10000"/>
                <a:gd name="connsiteY66" fmla="*/ 356 h 10000"/>
                <a:gd name="connsiteX67" fmla="*/ 5117 w 10000"/>
                <a:gd name="connsiteY67" fmla="*/ 344 h 10000"/>
                <a:gd name="connsiteX68" fmla="*/ 4629 w 10000"/>
                <a:gd name="connsiteY68" fmla="*/ 534 h 10000"/>
                <a:gd name="connsiteX69" fmla="*/ 4537 w 10000"/>
                <a:gd name="connsiteY69" fmla="*/ 754 h 10000"/>
                <a:gd name="connsiteX70" fmla="*/ 4008 w 10000"/>
                <a:gd name="connsiteY70" fmla="*/ 868 h 10000"/>
                <a:gd name="connsiteX71" fmla="*/ 3611 w 10000"/>
                <a:gd name="connsiteY71" fmla="*/ 1182 h 10000"/>
                <a:gd name="connsiteX72" fmla="*/ 3550 w 10000"/>
                <a:gd name="connsiteY72" fmla="*/ 1172 h 10000"/>
                <a:gd name="connsiteX73" fmla="*/ 3550 w 10000"/>
                <a:gd name="connsiteY73" fmla="*/ 1172 h 10000"/>
                <a:gd name="connsiteX74" fmla="*/ 3703 w 10000"/>
                <a:gd name="connsiteY74" fmla="*/ 1349 h 10000"/>
                <a:gd name="connsiteX75" fmla="*/ 3662 w 10000"/>
                <a:gd name="connsiteY75" fmla="*/ 1474 h 10000"/>
                <a:gd name="connsiteX76" fmla="*/ 3744 w 10000"/>
                <a:gd name="connsiteY76" fmla="*/ 1474 h 10000"/>
                <a:gd name="connsiteX77" fmla="*/ 3713 w 10000"/>
                <a:gd name="connsiteY77" fmla="*/ 1945 h 10000"/>
                <a:gd name="connsiteX78" fmla="*/ 3774 w 10000"/>
                <a:gd name="connsiteY78" fmla="*/ 2060 h 10000"/>
                <a:gd name="connsiteX79" fmla="*/ 3703 w 10000"/>
                <a:gd name="connsiteY79" fmla="*/ 2281 h 10000"/>
                <a:gd name="connsiteX80" fmla="*/ 3845 w 10000"/>
                <a:gd name="connsiteY80" fmla="*/ 2281 h 10000"/>
                <a:gd name="connsiteX81" fmla="*/ 3815 w 10000"/>
                <a:gd name="connsiteY81" fmla="*/ 2489 h 10000"/>
                <a:gd name="connsiteX82" fmla="*/ 3998 w 10000"/>
                <a:gd name="connsiteY82" fmla="*/ 2614 h 10000"/>
                <a:gd name="connsiteX83" fmla="*/ 3886 w 10000"/>
                <a:gd name="connsiteY83" fmla="*/ 2709 h 10000"/>
                <a:gd name="connsiteX84" fmla="*/ 3876 w 10000"/>
                <a:gd name="connsiteY84" fmla="*/ 2814 h 10000"/>
                <a:gd name="connsiteX85" fmla="*/ 3489 w 10000"/>
                <a:gd name="connsiteY85" fmla="*/ 2865 h 10000"/>
                <a:gd name="connsiteX86" fmla="*/ 3347 w 10000"/>
                <a:gd name="connsiteY86" fmla="*/ 2804 h 10000"/>
                <a:gd name="connsiteX87" fmla="*/ 3266 w 10000"/>
                <a:gd name="connsiteY87" fmla="*/ 2876 h 10000"/>
                <a:gd name="connsiteX88" fmla="*/ 3133 w 10000"/>
                <a:gd name="connsiteY88" fmla="*/ 2855 h 10000"/>
                <a:gd name="connsiteX89" fmla="*/ 3082 w 10000"/>
                <a:gd name="connsiteY89" fmla="*/ 3012 h 10000"/>
                <a:gd name="connsiteX90" fmla="*/ 2706 w 10000"/>
                <a:gd name="connsiteY90" fmla="*/ 3074 h 10000"/>
                <a:gd name="connsiteX91" fmla="*/ 2716 w 10000"/>
                <a:gd name="connsiteY91" fmla="*/ 3326 h 10000"/>
                <a:gd name="connsiteX92" fmla="*/ 2818 w 10000"/>
                <a:gd name="connsiteY92" fmla="*/ 3451 h 10000"/>
                <a:gd name="connsiteX93" fmla="*/ 2645 w 10000"/>
                <a:gd name="connsiteY93" fmla="*/ 3525 h 10000"/>
                <a:gd name="connsiteX94" fmla="*/ 2462 w 10000"/>
                <a:gd name="connsiteY94" fmla="*/ 3724 h 10000"/>
                <a:gd name="connsiteX0" fmla="*/ 2462 w 10000"/>
                <a:gd name="connsiteY0" fmla="*/ 3724 h 10001"/>
                <a:gd name="connsiteX1" fmla="*/ 2157 w 10000"/>
                <a:gd name="connsiteY1" fmla="*/ 3735 h 10001"/>
                <a:gd name="connsiteX2" fmla="*/ 1923 w 10000"/>
                <a:gd name="connsiteY2" fmla="*/ 4090 h 10001"/>
                <a:gd name="connsiteX3" fmla="*/ 1577 w 10000"/>
                <a:gd name="connsiteY3" fmla="*/ 4079 h 10001"/>
                <a:gd name="connsiteX4" fmla="*/ 1567 w 10000"/>
                <a:gd name="connsiteY4" fmla="*/ 4163 h 10001"/>
                <a:gd name="connsiteX5" fmla="*/ 1384 w 10000"/>
                <a:gd name="connsiteY5" fmla="*/ 4173 h 10001"/>
                <a:gd name="connsiteX6" fmla="*/ 1322 w 10000"/>
                <a:gd name="connsiteY6" fmla="*/ 4309 h 10001"/>
                <a:gd name="connsiteX7" fmla="*/ 1129 w 10000"/>
                <a:gd name="connsiteY7" fmla="*/ 4225 h 10001"/>
                <a:gd name="connsiteX8" fmla="*/ 946 w 10000"/>
                <a:gd name="connsiteY8" fmla="*/ 4372 h 10001"/>
                <a:gd name="connsiteX9" fmla="*/ 824 w 10000"/>
                <a:gd name="connsiteY9" fmla="*/ 4361 h 10001"/>
                <a:gd name="connsiteX10" fmla="*/ 610 w 10000"/>
                <a:gd name="connsiteY10" fmla="*/ 4623 h 10001"/>
                <a:gd name="connsiteX11" fmla="*/ 407 w 10000"/>
                <a:gd name="connsiteY11" fmla="*/ 4748 h 10001"/>
                <a:gd name="connsiteX12" fmla="*/ 376 w 10000"/>
                <a:gd name="connsiteY12" fmla="*/ 4935 h 10001"/>
                <a:gd name="connsiteX13" fmla="*/ 356 w 10000"/>
                <a:gd name="connsiteY13" fmla="*/ 5346 h 10001"/>
                <a:gd name="connsiteX14" fmla="*/ 0 w 10000"/>
                <a:gd name="connsiteY14" fmla="*/ 5346 h 10001"/>
                <a:gd name="connsiteX15" fmla="*/ 376 w 10000"/>
                <a:gd name="connsiteY15" fmla="*/ 5366 h 10001"/>
                <a:gd name="connsiteX16" fmla="*/ 356 w 10000"/>
                <a:gd name="connsiteY16" fmla="*/ 5597 h 10001"/>
                <a:gd name="connsiteX17" fmla="*/ 2116 w 10000"/>
                <a:gd name="connsiteY17" fmla="*/ 6862 h 10001"/>
                <a:gd name="connsiteX18" fmla="*/ 4903 w 10000"/>
                <a:gd name="connsiteY18" fmla="*/ 9048 h 10001"/>
                <a:gd name="connsiteX19" fmla="*/ 7050 w 10000"/>
                <a:gd name="connsiteY19" fmla="*/ 10000 h 10001"/>
                <a:gd name="connsiteX20" fmla="*/ 7874 w 10000"/>
                <a:gd name="connsiteY20" fmla="*/ 9269 h 10001"/>
                <a:gd name="connsiteX21" fmla="*/ 10000 w 10000"/>
                <a:gd name="connsiteY21" fmla="*/ 7688 h 10001"/>
                <a:gd name="connsiteX22" fmla="*/ 9797 w 10000"/>
                <a:gd name="connsiteY22" fmla="*/ 7228 h 10001"/>
                <a:gd name="connsiteX23" fmla="*/ 9400 w 10000"/>
                <a:gd name="connsiteY23" fmla="*/ 7091 h 10001"/>
                <a:gd name="connsiteX24" fmla="*/ 9247 w 10000"/>
                <a:gd name="connsiteY24" fmla="*/ 7155 h 10001"/>
                <a:gd name="connsiteX25" fmla="*/ 9084 w 10000"/>
                <a:gd name="connsiteY25" fmla="*/ 6946 h 10001"/>
                <a:gd name="connsiteX26" fmla="*/ 9084 w 10000"/>
                <a:gd name="connsiteY26" fmla="*/ 6685 h 10001"/>
                <a:gd name="connsiteX27" fmla="*/ 8769 w 10000"/>
                <a:gd name="connsiteY27" fmla="*/ 6161 h 10001"/>
                <a:gd name="connsiteX28" fmla="*/ 9044 w 10000"/>
                <a:gd name="connsiteY28" fmla="*/ 5952 h 10001"/>
                <a:gd name="connsiteX29" fmla="*/ 9003 w 10000"/>
                <a:gd name="connsiteY29" fmla="*/ 5764 h 10001"/>
                <a:gd name="connsiteX30" fmla="*/ 8952 w 10000"/>
                <a:gd name="connsiteY30" fmla="*/ 5388 h 10001"/>
                <a:gd name="connsiteX31" fmla="*/ 9044 w 10000"/>
                <a:gd name="connsiteY31" fmla="*/ 5252 h 10001"/>
                <a:gd name="connsiteX32" fmla="*/ 8983 w 10000"/>
                <a:gd name="connsiteY32" fmla="*/ 5107 h 10001"/>
                <a:gd name="connsiteX33" fmla="*/ 9064 w 10000"/>
                <a:gd name="connsiteY33" fmla="*/ 4686 h 10001"/>
                <a:gd name="connsiteX34" fmla="*/ 8769 w 10000"/>
                <a:gd name="connsiteY34" fmla="*/ 3986 h 10001"/>
                <a:gd name="connsiteX35" fmla="*/ 8850 w 10000"/>
                <a:gd name="connsiteY35" fmla="*/ 3901 h 10001"/>
                <a:gd name="connsiteX36" fmla="*/ 8850 w 10000"/>
                <a:gd name="connsiteY36" fmla="*/ 3901 h 10001"/>
                <a:gd name="connsiteX37" fmla="*/ 8637 w 10000"/>
                <a:gd name="connsiteY37" fmla="*/ 2898 h 10001"/>
                <a:gd name="connsiteX38" fmla="*/ 8311 w 10000"/>
                <a:gd name="connsiteY38" fmla="*/ 2635 h 10001"/>
                <a:gd name="connsiteX39" fmla="*/ 8301 w 10000"/>
                <a:gd name="connsiteY39" fmla="*/ 2364 h 10001"/>
                <a:gd name="connsiteX40" fmla="*/ 8026 w 10000"/>
                <a:gd name="connsiteY40" fmla="*/ 2228 h 10001"/>
                <a:gd name="connsiteX41" fmla="*/ 8026 w 10000"/>
                <a:gd name="connsiteY41" fmla="*/ 2029 h 10001"/>
                <a:gd name="connsiteX42" fmla="*/ 7955 w 10000"/>
                <a:gd name="connsiteY42" fmla="*/ 2029 h 10001"/>
                <a:gd name="connsiteX43" fmla="*/ 7955 w 10000"/>
                <a:gd name="connsiteY43" fmla="*/ 1787 h 10001"/>
                <a:gd name="connsiteX44" fmla="*/ 8118 w 10000"/>
                <a:gd name="connsiteY44" fmla="*/ 1548 h 10001"/>
                <a:gd name="connsiteX45" fmla="*/ 8260 w 10000"/>
                <a:gd name="connsiteY45" fmla="*/ 1434 h 10001"/>
                <a:gd name="connsiteX46" fmla="*/ 8342 w 10000"/>
                <a:gd name="connsiteY46" fmla="*/ 1098 h 10001"/>
                <a:gd name="connsiteX47" fmla="*/ 8291 w 10000"/>
                <a:gd name="connsiteY47" fmla="*/ 796 h 10001"/>
                <a:gd name="connsiteX48" fmla="*/ 8342 w 10000"/>
                <a:gd name="connsiteY48" fmla="*/ 397 h 10001"/>
                <a:gd name="connsiteX49" fmla="*/ 8210 w 10000"/>
                <a:gd name="connsiteY49" fmla="*/ 356 h 10001"/>
                <a:gd name="connsiteX50" fmla="*/ 8494 w 10000"/>
                <a:gd name="connsiteY50" fmla="*/ 220 h 10001"/>
                <a:gd name="connsiteX51" fmla="*/ 8494 w 10000"/>
                <a:gd name="connsiteY51" fmla="*/ 115 h 10001"/>
                <a:gd name="connsiteX52" fmla="*/ 8291 w 10000"/>
                <a:gd name="connsiteY52" fmla="*/ 104 h 10001"/>
                <a:gd name="connsiteX53" fmla="*/ 8199 w 10000"/>
                <a:gd name="connsiteY53" fmla="*/ 157 h 10001"/>
                <a:gd name="connsiteX54" fmla="*/ 7925 w 10000"/>
                <a:gd name="connsiteY54" fmla="*/ 31 h 10001"/>
                <a:gd name="connsiteX55" fmla="*/ 7823 w 10000"/>
                <a:gd name="connsiteY55" fmla="*/ 52 h 10001"/>
                <a:gd name="connsiteX56" fmla="*/ 7823 w 10000"/>
                <a:gd name="connsiteY56" fmla="*/ 147 h 10001"/>
                <a:gd name="connsiteX57" fmla="*/ 7569 w 10000"/>
                <a:gd name="connsiteY57" fmla="*/ 126 h 10001"/>
                <a:gd name="connsiteX58" fmla="*/ 7406 w 10000"/>
                <a:gd name="connsiteY58" fmla="*/ 0 h 10001"/>
                <a:gd name="connsiteX59" fmla="*/ 7365 w 10000"/>
                <a:gd name="connsiteY59" fmla="*/ 199 h 10001"/>
                <a:gd name="connsiteX60" fmla="*/ 7162 w 10000"/>
                <a:gd name="connsiteY60" fmla="*/ 147 h 10001"/>
                <a:gd name="connsiteX61" fmla="*/ 6979 w 10000"/>
                <a:gd name="connsiteY61" fmla="*/ 303 h 10001"/>
                <a:gd name="connsiteX62" fmla="*/ 6419 w 10000"/>
                <a:gd name="connsiteY62" fmla="*/ 187 h 10001"/>
                <a:gd name="connsiteX63" fmla="*/ 5951 w 10000"/>
                <a:gd name="connsiteY63" fmla="*/ 282 h 10001"/>
                <a:gd name="connsiteX64" fmla="*/ 5544 w 10000"/>
                <a:gd name="connsiteY64" fmla="*/ 282 h 10001"/>
                <a:gd name="connsiteX65" fmla="*/ 5514 w 10000"/>
                <a:gd name="connsiteY65" fmla="*/ 356 h 10001"/>
                <a:gd name="connsiteX66" fmla="*/ 5117 w 10000"/>
                <a:gd name="connsiteY66" fmla="*/ 344 h 10001"/>
                <a:gd name="connsiteX67" fmla="*/ 4629 w 10000"/>
                <a:gd name="connsiteY67" fmla="*/ 534 h 10001"/>
                <a:gd name="connsiteX68" fmla="*/ 4537 w 10000"/>
                <a:gd name="connsiteY68" fmla="*/ 754 h 10001"/>
                <a:gd name="connsiteX69" fmla="*/ 4008 w 10000"/>
                <a:gd name="connsiteY69" fmla="*/ 868 h 10001"/>
                <a:gd name="connsiteX70" fmla="*/ 3611 w 10000"/>
                <a:gd name="connsiteY70" fmla="*/ 1182 h 10001"/>
                <a:gd name="connsiteX71" fmla="*/ 3550 w 10000"/>
                <a:gd name="connsiteY71" fmla="*/ 1172 h 10001"/>
                <a:gd name="connsiteX72" fmla="*/ 3550 w 10000"/>
                <a:gd name="connsiteY72" fmla="*/ 1172 h 10001"/>
                <a:gd name="connsiteX73" fmla="*/ 3703 w 10000"/>
                <a:gd name="connsiteY73" fmla="*/ 1349 h 10001"/>
                <a:gd name="connsiteX74" fmla="*/ 3662 w 10000"/>
                <a:gd name="connsiteY74" fmla="*/ 1474 h 10001"/>
                <a:gd name="connsiteX75" fmla="*/ 3744 w 10000"/>
                <a:gd name="connsiteY75" fmla="*/ 1474 h 10001"/>
                <a:gd name="connsiteX76" fmla="*/ 3713 w 10000"/>
                <a:gd name="connsiteY76" fmla="*/ 1945 h 10001"/>
                <a:gd name="connsiteX77" fmla="*/ 3774 w 10000"/>
                <a:gd name="connsiteY77" fmla="*/ 2060 h 10001"/>
                <a:gd name="connsiteX78" fmla="*/ 3703 w 10000"/>
                <a:gd name="connsiteY78" fmla="*/ 2281 h 10001"/>
                <a:gd name="connsiteX79" fmla="*/ 3845 w 10000"/>
                <a:gd name="connsiteY79" fmla="*/ 2281 h 10001"/>
                <a:gd name="connsiteX80" fmla="*/ 3815 w 10000"/>
                <a:gd name="connsiteY80" fmla="*/ 2489 h 10001"/>
                <a:gd name="connsiteX81" fmla="*/ 3998 w 10000"/>
                <a:gd name="connsiteY81" fmla="*/ 2614 h 10001"/>
                <a:gd name="connsiteX82" fmla="*/ 3886 w 10000"/>
                <a:gd name="connsiteY82" fmla="*/ 2709 h 10001"/>
                <a:gd name="connsiteX83" fmla="*/ 3876 w 10000"/>
                <a:gd name="connsiteY83" fmla="*/ 2814 h 10001"/>
                <a:gd name="connsiteX84" fmla="*/ 3489 w 10000"/>
                <a:gd name="connsiteY84" fmla="*/ 2865 h 10001"/>
                <a:gd name="connsiteX85" fmla="*/ 3347 w 10000"/>
                <a:gd name="connsiteY85" fmla="*/ 2804 h 10001"/>
                <a:gd name="connsiteX86" fmla="*/ 3266 w 10000"/>
                <a:gd name="connsiteY86" fmla="*/ 2876 h 10001"/>
                <a:gd name="connsiteX87" fmla="*/ 3133 w 10000"/>
                <a:gd name="connsiteY87" fmla="*/ 2855 h 10001"/>
                <a:gd name="connsiteX88" fmla="*/ 3082 w 10000"/>
                <a:gd name="connsiteY88" fmla="*/ 3012 h 10001"/>
                <a:gd name="connsiteX89" fmla="*/ 2706 w 10000"/>
                <a:gd name="connsiteY89" fmla="*/ 3074 h 10001"/>
                <a:gd name="connsiteX90" fmla="*/ 2716 w 10000"/>
                <a:gd name="connsiteY90" fmla="*/ 3326 h 10001"/>
                <a:gd name="connsiteX91" fmla="*/ 2818 w 10000"/>
                <a:gd name="connsiteY91" fmla="*/ 3451 h 10001"/>
                <a:gd name="connsiteX92" fmla="*/ 2645 w 10000"/>
                <a:gd name="connsiteY92" fmla="*/ 3525 h 10001"/>
                <a:gd name="connsiteX93" fmla="*/ 2462 w 10000"/>
                <a:gd name="connsiteY93" fmla="*/ 3724 h 10001"/>
                <a:gd name="connsiteX0" fmla="*/ 2462 w 10000"/>
                <a:gd name="connsiteY0" fmla="*/ 3724 h 10095"/>
                <a:gd name="connsiteX1" fmla="*/ 2157 w 10000"/>
                <a:gd name="connsiteY1" fmla="*/ 3735 h 10095"/>
                <a:gd name="connsiteX2" fmla="*/ 1923 w 10000"/>
                <a:gd name="connsiteY2" fmla="*/ 4090 h 10095"/>
                <a:gd name="connsiteX3" fmla="*/ 1577 w 10000"/>
                <a:gd name="connsiteY3" fmla="*/ 4079 h 10095"/>
                <a:gd name="connsiteX4" fmla="*/ 1567 w 10000"/>
                <a:gd name="connsiteY4" fmla="*/ 4163 h 10095"/>
                <a:gd name="connsiteX5" fmla="*/ 1384 w 10000"/>
                <a:gd name="connsiteY5" fmla="*/ 4173 h 10095"/>
                <a:gd name="connsiteX6" fmla="*/ 1322 w 10000"/>
                <a:gd name="connsiteY6" fmla="*/ 4309 h 10095"/>
                <a:gd name="connsiteX7" fmla="*/ 1129 w 10000"/>
                <a:gd name="connsiteY7" fmla="*/ 4225 h 10095"/>
                <a:gd name="connsiteX8" fmla="*/ 946 w 10000"/>
                <a:gd name="connsiteY8" fmla="*/ 4372 h 10095"/>
                <a:gd name="connsiteX9" fmla="*/ 824 w 10000"/>
                <a:gd name="connsiteY9" fmla="*/ 4361 h 10095"/>
                <a:gd name="connsiteX10" fmla="*/ 610 w 10000"/>
                <a:gd name="connsiteY10" fmla="*/ 4623 h 10095"/>
                <a:gd name="connsiteX11" fmla="*/ 407 w 10000"/>
                <a:gd name="connsiteY11" fmla="*/ 4748 h 10095"/>
                <a:gd name="connsiteX12" fmla="*/ 376 w 10000"/>
                <a:gd name="connsiteY12" fmla="*/ 4935 h 10095"/>
                <a:gd name="connsiteX13" fmla="*/ 356 w 10000"/>
                <a:gd name="connsiteY13" fmla="*/ 5346 h 10095"/>
                <a:gd name="connsiteX14" fmla="*/ 0 w 10000"/>
                <a:gd name="connsiteY14" fmla="*/ 5346 h 10095"/>
                <a:gd name="connsiteX15" fmla="*/ 376 w 10000"/>
                <a:gd name="connsiteY15" fmla="*/ 5366 h 10095"/>
                <a:gd name="connsiteX16" fmla="*/ 356 w 10000"/>
                <a:gd name="connsiteY16" fmla="*/ 5597 h 10095"/>
                <a:gd name="connsiteX17" fmla="*/ 2116 w 10000"/>
                <a:gd name="connsiteY17" fmla="*/ 6862 h 10095"/>
                <a:gd name="connsiteX18" fmla="*/ 7050 w 10000"/>
                <a:gd name="connsiteY18" fmla="*/ 10000 h 10095"/>
                <a:gd name="connsiteX19" fmla="*/ 7874 w 10000"/>
                <a:gd name="connsiteY19" fmla="*/ 9269 h 10095"/>
                <a:gd name="connsiteX20" fmla="*/ 10000 w 10000"/>
                <a:gd name="connsiteY20" fmla="*/ 7688 h 10095"/>
                <a:gd name="connsiteX21" fmla="*/ 9797 w 10000"/>
                <a:gd name="connsiteY21" fmla="*/ 7228 h 10095"/>
                <a:gd name="connsiteX22" fmla="*/ 9400 w 10000"/>
                <a:gd name="connsiteY22" fmla="*/ 7091 h 10095"/>
                <a:gd name="connsiteX23" fmla="*/ 9247 w 10000"/>
                <a:gd name="connsiteY23" fmla="*/ 7155 h 10095"/>
                <a:gd name="connsiteX24" fmla="*/ 9084 w 10000"/>
                <a:gd name="connsiteY24" fmla="*/ 6946 h 10095"/>
                <a:gd name="connsiteX25" fmla="*/ 9084 w 10000"/>
                <a:gd name="connsiteY25" fmla="*/ 6685 h 10095"/>
                <a:gd name="connsiteX26" fmla="*/ 8769 w 10000"/>
                <a:gd name="connsiteY26" fmla="*/ 6161 h 10095"/>
                <a:gd name="connsiteX27" fmla="*/ 9044 w 10000"/>
                <a:gd name="connsiteY27" fmla="*/ 5952 h 10095"/>
                <a:gd name="connsiteX28" fmla="*/ 9003 w 10000"/>
                <a:gd name="connsiteY28" fmla="*/ 5764 h 10095"/>
                <a:gd name="connsiteX29" fmla="*/ 8952 w 10000"/>
                <a:gd name="connsiteY29" fmla="*/ 5388 h 10095"/>
                <a:gd name="connsiteX30" fmla="*/ 9044 w 10000"/>
                <a:gd name="connsiteY30" fmla="*/ 5252 h 10095"/>
                <a:gd name="connsiteX31" fmla="*/ 8983 w 10000"/>
                <a:gd name="connsiteY31" fmla="*/ 5107 h 10095"/>
                <a:gd name="connsiteX32" fmla="*/ 9064 w 10000"/>
                <a:gd name="connsiteY32" fmla="*/ 4686 h 10095"/>
                <a:gd name="connsiteX33" fmla="*/ 8769 w 10000"/>
                <a:gd name="connsiteY33" fmla="*/ 3986 h 10095"/>
                <a:gd name="connsiteX34" fmla="*/ 8850 w 10000"/>
                <a:gd name="connsiteY34" fmla="*/ 3901 h 10095"/>
                <a:gd name="connsiteX35" fmla="*/ 8850 w 10000"/>
                <a:gd name="connsiteY35" fmla="*/ 3901 h 10095"/>
                <a:gd name="connsiteX36" fmla="*/ 8637 w 10000"/>
                <a:gd name="connsiteY36" fmla="*/ 2898 h 10095"/>
                <a:gd name="connsiteX37" fmla="*/ 8311 w 10000"/>
                <a:gd name="connsiteY37" fmla="*/ 2635 h 10095"/>
                <a:gd name="connsiteX38" fmla="*/ 8301 w 10000"/>
                <a:gd name="connsiteY38" fmla="*/ 2364 h 10095"/>
                <a:gd name="connsiteX39" fmla="*/ 8026 w 10000"/>
                <a:gd name="connsiteY39" fmla="*/ 2228 h 10095"/>
                <a:gd name="connsiteX40" fmla="*/ 8026 w 10000"/>
                <a:gd name="connsiteY40" fmla="*/ 2029 h 10095"/>
                <a:gd name="connsiteX41" fmla="*/ 7955 w 10000"/>
                <a:gd name="connsiteY41" fmla="*/ 2029 h 10095"/>
                <a:gd name="connsiteX42" fmla="*/ 7955 w 10000"/>
                <a:gd name="connsiteY42" fmla="*/ 1787 h 10095"/>
                <a:gd name="connsiteX43" fmla="*/ 8118 w 10000"/>
                <a:gd name="connsiteY43" fmla="*/ 1548 h 10095"/>
                <a:gd name="connsiteX44" fmla="*/ 8260 w 10000"/>
                <a:gd name="connsiteY44" fmla="*/ 1434 h 10095"/>
                <a:gd name="connsiteX45" fmla="*/ 8342 w 10000"/>
                <a:gd name="connsiteY45" fmla="*/ 1098 h 10095"/>
                <a:gd name="connsiteX46" fmla="*/ 8291 w 10000"/>
                <a:gd name="connsiteY46" fmla="*/ 796 h 10095"/>
                <a:gd name="connsiteX47" fmla="*/ 8342 w 10000"/>
                <a:gd name="connsiteY47" fmla="*/ 397 h 10095"/>
                <a:gd name="connsiteX48" fmla="*/ 8210 w 10000"/>
                <a:gd name="connsiteY48" fmla="*/ 356 h 10095"/>
                <a:gd name="connsiteX49" fmla="*/ 8494 w 10000"/>
                <a:gd name="connsiteY49" fmla="*/ 220 h 10095"/>
                <a:gd name="connsiteX50" fmla="*/ 8494 w 10000"/>
                <a:gd name="connsiteY50" fmla="*/ 115 h 10095"/>
                <a:gd name="connsiteX51" fmla="*/ 8291 w 10000"/>
                <a:gd name="connsiteY51" fmla="*/ 104 h 10095"/>
                <a:gd name="connsiteX52" fmla="*/ 8199 w 10000"/>
                <a:gd name="connsiteY52" fmla="*/ 157 h 10095"/>
                <a:gd name="connsiteX53" fmla="*/ 7925 w 10000"/>
                <a:gd name="connsiteY53" fmla="*/ 31 h 10095"/>
                <a:gd name="connsiteX54" fmla="*/ 7823 w 10000"/>
                <a:gd name="connsiteY54" fmla="*/ 52 h 10095"/>
                <a:gd name="connsiteX55" fmla="*/ 7823 w 10000"/>
                <a:gd name="connsiteY55" fmla="*/ 147 h 10095"/>
                <a:gd name="connsiteX56" fmla="*/ 7569 w 10000"/>
                <a:gd name="connsiteY56" fmla="*/ 126 h 10095"/>
                <a:gd name="connsiteX57" fmla="*/ 7406 w 10000"/>
                <a:gd name="connsiteY57" fmla="*/ 0 h 10095"/>
                <a:gd name="connsiteX58" fmla="*/ 7365 w 10000"/>
                <a:gd name="connsiteY58" fmla="*/ 199 h 10095"/>
                <a:gd name="connsiteX59" fmla="*/ 7162 w 10000"/>
                <a:gd name="connsiteY59" fmla="*/ 147 h 10095"/>
                <a:gd name="connsiteX60" fmla="*/ 6979 w 10000"/>
                <a:gd name="connsiteY60" fmla="*/ 303 h 10095"/>
                <a:gd name="connsiteX61" fmla="*/ 6419 w 10000"/>
                <a:gd name="connsiteY61" fmla="*/ 187 h 10095"/>
                <a:gd name="connsiteX62" fmla="*/ 5951 w 10000"/>
                <a:gd name="connsiteY62" fmla="*/ 282 h 10095"/>
                <a:gd name="connsiteX63" fmla="*/ 5544 w 10000"/>
                <a:gd name="connsiteY63" fmla="*/ 282 h 10095"/>
                <a:gd name="connsiteX64" fmla="*/ 5514 w 10000"/>
                <a:gd name="connsiteY64" fmla="*/ 356 h 10095"/>
                <a:gd name="connsiteX65" fmla="*/ 5117 w 10000"/>
                <a:gd name="connsiteY65" fmla="*/ 344 h 10095"/>
                <a:gd name="connsiteX66" fmla="*/ 4629 w 10000"/>
                <a:gd name="connsiteY66" fmla="*/ 534 h 10095"/>
                <a:gd name="connsiteX67" fmla="*/ 4537 w 10000"/>
                <a:gd name="connsiteY67" fmla="*/ 754 h 10095"/>
                <a:gd name="connsiteX68" fmla="*/ 4008 w 10000"/>
                <a:gd name="connsiteY68" fmla="*/ 868 h 10095"/>
                <a:gd name="connsiteX69" fmla="*/ 3611 w 10000"/>
                <a:gd name="connsiteY69" fmla="*/ 1182 h 10095"/>
                <a:gd name="connsiteX70" fmla="*/ 3550 w 10000"/>
                <a:gd name="connsiteY70" fmla="*/ 1172 h 10095"/>
                <a:gd name="connsiteX71" fmla="*/ 3550 w 10000"/>
                <a:gd name="connsiteY71" fmla="*/ 1172 h 10095"/>
                <a:gd name="connsiteX72" fmla="*/ 3703 w 10000"/>
                <a:gd name="connsiteY72" fmla="*/ 1349 h 10095"/>
                <a:gd name="connsiteX73" fmla="*/ 3662 w 10000"/>
                <a:gd name="connsiteY73" fmla="*/ 1474 h 10095"/>
                <a:gd name="connsiteX74" fmla="*/ 3744 w 10000"/>
                <a:gd name="connsiteY74" fmla="*/ 1474 h 10095"/>
                <a:gd name="connsiteX75" fmla="*/ 3713 w 10000"/>
                <a:gd name="connsiteY75" fmla="*/ 1945 h 10095"/>
                <a:gd name="connsiteX76" fmla="*/ 3774 w 10000"/>
                <a:gd name="connsiteY76" fmla="*/ 2060 h 10095"/>
                <a:gd name="connsiteX77" fmla="*/ 3703 w 10000"/>
                <a:gd name="connsiteY77" fmla="*/ 2281 h 10095"/>
                <a:gd name="connsiteX78" fmla="*/ 3845 w 10000"/>
                <a:gd name="connsiteY78" fmla="*/ 2281 h 10095"/>
                <a:gd name="connsiteX79" fmla="*/ 3815 w 10000"/>
                <a:gd name="connsiteY79" fmla="*/ 2489 h 10095"/>
                <a:gd name="connsiteX80" fmla="*/ 3998 w 10000"/>
                <a:gd name="connsiteY80" fmla="*/ 2614 h 10095"/>
                <a:gd name="connsiteX81" fmla="*/ 3886 w 10000"/>
                <a:gd name="connsiteY81" fmla="*/ 2709 h 10095"/>
                <a:gd name="connsiteX82" fmla="*/ 3876 w 10000"/>
                <a:gd name="connsiteY82" fmla="*/ 2814 h 10095"/>
                <a:gd name="connsiteX83" fmla="*/ 3489 w 10000"/>
                <a:gd name="connsiteY83" fmla="*/ 2865 h 10095"/>
                <a:gd name="connsiteX84" fmla="*/ 3347 w 10000"/>
                <a:gd name="connsiteY84" fmla="*/ 2804 h 10095"/>
                <a:gd name="connsiteX85" fmla="*/ 3266 w 10000"/>
                <a:gd name="connsiteY85" fmla="*/ 2876 h 10095"/>
                <a:gd name="connsiteX86" fmla="*/ 3133 w 10000"/>
                <a:gd name="connsiteY86" fmla="*/ 2855 h 10095"/>
                <a:gd name="connsiteX87" fmla="*/ 3082 w 10000"/>
                <a:gd name="connsiteY87" fmla="*/ 3012 h 10095"/>
                <a:gd name="connsiteX88" fmla="*/ 2706 w 10000"/>
                <a:gd name="connsiteY88" fmla="*/ 3074 h 10095"/>
                <a:gd name="connsiteX89" fmla="*/ 2716 w 10000"/>
                <a:gd name="connsiteY89" fmla="*/ 3326 h 10095"/>
                <a:gd name="connsiteX90" fmla="*/ 2818 w 10000"/>
                <a:gd name="connsiteY90" fmla="*/ 3451 h 10095"/>
                <a:gd name="connsiteX91" fmla="*/ 2645 w 10000"/>
                <a:gd name="connsiteY91" fmla="*/ 3525 h 10095"/>
                <a:gd name="connsiteX92" fmla="*/ 2462 w 10000"/>
                <a:gd name="connsiteY92" fmla="*/ 3724 h 10095"/>
                <a:gd name="connsiteX0" fmla="*/ 2462 w 10000"/>
                <a:gd name="connsiteY0" fmla="*/ 3724 h 9276"/>
                <a:gd name="connsiteX1" fmla="*/ 2157 w 10000"/>
                <a:gd name="connsiteY1" fmla="*/ 3735 h 9276"/>
                <a:gd name="connsiteX2" fmla="*/ 1923 w 10000"/>
                <a:gd name="connsiteY2" fmla="*/ 4090 h 9276"/>
                <a:gd name="connsiteX3" fmla="*/ 1577 w 10000"/>
                <a:gd name="connsiteY3" fmla="*/ 4079 h 9276"/>
                <a:gd name="connsiteX4" fmla="*/ 1567 w 10000"/>
                <a:gd name="connsiteY4" fmla="*/ 4163 h 9276"/>
                <a:gd name="connsiteX5" fmla="*/ 1384 w 10000"/>
                <a:gd name="connsiteY5" fmla="*/ 4173 h 9276"/>
                <a:gd name="connsiteX6" fmla="*/ 1322 w 10000"/>
                <a:gd name="connsiteY6" fmla="*/ 4309 h 9276"/>
                <a:gd name="connsiteX7" fmla="*/ 1129 w 10000"/>
                <a:gd name="connsiteY7" fmla="*/ 4225 h 9276"/>
                <a:gd name="connsiteX8" fmla="*/ 946 w 10000"/>
                <a:gd name="connsiteY8" fmla="*/ 4372 h 9276"/>
                <a:gd name="connsiteX9" fmla="*/ 824 w 10000"/>
                <a:gd name="connsiteY9" fmla="*/ 4361 h 9276"/>
                <a:gd name="connsiteX10" fmla="*/ 610 w 10000"/>
                <a:gd name="connsiteY10" fmla="*/ 4623 h 9276"/>
                <a:gd name="connsiteX11" fmla="*/ 407 w 10000"/>
                <a:gd name="connsiteY11" fmla="*/ 4748 h 9276"/>
                <a:gd name="connsiteX12" fmla="*/ 376 w 10000"/>
                <a:gd name="connsiteY12" fmla="*/ 4935 h 9276"/>
                <a:gd name="connsiteX13" fmla="*/ 356 w 10000"/>
                <a:gd name="connsiteY13" fmla="*/ 5346 h 9276"/>
                <a:gd name="connsiteX14" fmla="*/ 0 w 10000"/>
                <a:gd name="connsiteY14" fmla="*/ 5346 h 9276"/>
                <a:gd name="connsiteX15" fmla="*/ 376 w 10000"/>
                <a:gd name="connsiteY15" fmla="*/ 5366 h 9276"/>
                <a:gd name="connsiteX16" fmla="*/ 356 w 10000"/>
                <a:gd name="connsiteY16" fmla="*/ 5597 h 9276"/>
                <a:gd name="connsiteX17" fmla="*/ 2116 w 10000"/>
                <a:gd name="connsiteY17" fmla="*/ 6862 h 9276"/>
                <a:gd name="connsiteX18" fmla="*/ 7874 w 10000"/>
                <a:gd name="connsiteY18" fmla="*/ 9269 h 9276"/>
                <a:gd name="connsiteX19" fmla="*/ 10000 w 10000"/>
                <a:gd name="connsiteY19" fmla="*/ 7688 h 9276"/>
                <a:gd name="connsiteX20" fmla="*/ 9797 w 10000"/>
                <a:gd name="connsiteY20" fmla="*/ 7228 h 9276"/>
                <a:gd name="connsiteX21" fmla="*/ 9400 w 10000"/>
                <a:gd name="connsiteY21" fmla="*/ 7091 h 9276"/>
                <a:gd name="connsiteX22" fmla="*/ 9247 w 10000"/>
                <a:gd name="connsiteY22" fmla="*/ 7155 h 9276"/>
                <a:gd name="connsiteX23" fmla="*/ 9084 w 10000"/>
                <a:gd name="connsiteY23" fmla="*/ 6946 h 9276"/>
                <a:gd name="connsiteX24" fmla="*/ 9084 w 10000"/>
                <a:gd name="connsiteY24" fmla="*/ 6685 h 9276"/>
                <a:gd name="connsiteX25" fmla="*/ 8769 w 10000"/>
                <a:gd name="connsiteY25" fmla="*/ 6161 h 9276"/>
                <a:gd name="connsiteX26" fmla="*/ 9044 w 10000"/>
                <a:gd name="connsiteY26" fmla="*/ 5952 h 9276"/>
                <a:gd name="connsiteX27" fmla="*/ 9003 w 10000"/>
                <a:gd name="connsiteY27" fmla="*/ 5764 h 9276"/>
                <a:gd name="connsiteX28" fmla="*/ 8952 w 10000"/>
                <a:gd name="connsiteY28" fmla="*/ 5388 h 9276"/>
                <a:gd name="connsiteX29" fmla="*/ 9044 w 10000"/>
                <a:gd name="connsiteY29" fmla="*/ 5252 h 9276"/>
                <a:gd name="connsiteX30" fmla="*/ 8983 w 10000"/>
                <a:gd name="connsiteY30" fmla="*/ 5107 h 9276"/>
                <a:gd name="connsiteX31" fmla="*/ 9064 w 10000"/>
                <a:gd name="connsiteY31" fmla="*/ 4686 h 9276"/>
                <a:gd name="connsiteX32" fmla="*/ 8769 w 10000"/>
                <a:gd name="connsiteY32" fmla="*/ 3986 h 9276"/>
                <a:gd name="connsiteX33" fmla="*/ 8850 w 10000"/>
                <a:gd name="connsiteY33" fmla="*/ 3901 h 9276"/>
                <a:gd name="connsiteX34" fmla="*/ 8850 w 10000"/>
                <a:gd name="connsiteY34" fmla="*/ 3901 h 9276"/>
                <a:gd name="connsiteX35" fmla="*/ 8637 w 10000"/>
                <a:gd name="connsiteY35" fmla="*/ 2898 h 9276"/>
                <a:gd name="connsiteX36" fmla="*/ 8311 w 10000"/>
                <a:gd name="connsiteY36" fmla="*/ 2635 h 9276"/>
                <a:gd name="connsiteX37" fmla="*/ 8301 w 10000"/>
                <a:gd name="connsiteY37" fmla="*/ 2364 h 9276"/>
                <a:gd name="connsiteX38" fmla="*/ 8026 w 10000"/>
                <a:gd name="connsiteY38" fmla="*/ 2228 h 9276"/>
                <a:gd name="connsiteX39" fmla="*/ 8026 w 10000"/>
                <a:gd name="connsiteY39" fmla="*/ 2029 h 9276"/>
                <a:gd name="connsiteX40" fmla="*/ 7955 w 10000"/>
                <a:gd name="connsiteY40" fmla="*/ 2029 h 9276"/>
                <a:gd name="connsiteX41" fmla="*/ 7955 w 10000"/>
                <a:gd name="connsiteY41" fmla="*/ 1787 h 9276"/>
                <a:gd name="connsiteX42" fmla="*/ 8118 w 10000"/>
                <a:gd name="connsiteY42" fmla="*/ 1548 h 9276"/>
                <a:gd name="connsiteX43" fmla="*/ 8260 w 10000"/>
                <a:gd name="connsiteY43" fmla="*/ 1434 h 9276"/>
                <a:gd name="connsiteX44" fmla="*/ 8342 w 10000"/>
                <a:gd name="connsiteY44" fmla="*/ 1098 h 9276"/>
                <a:gd name="connsiteX45" fmla="*/ 8291 w 10000"/>
                <a:gd name="connsiteY45" fmla="*/ 796 h 9276"/>
                <a:gd name="connsiteX46" fmla="*/ 8342 w 10000"/>
                <a:gd name="connsiteY46" fmla="*/ 397 h 9276"/>
                <a:gd name="connsiteX47" fmla="*/ 8210 w 10000"/>
                <a:gd name="connsiteY47" fmla="*/ 356 h 9276"/>
                <a:gd name="connsiteX48" fmla="*/ 8494 w 10000"/>
                <a:gd name="connsiteY48" fmla="*/ 220 h 9276"/>
                <a:gd name="connsiteX49" fmla="*/ 8494 w 10000"/>
                <a:gd name="connsiteY49" fmla="*/ 115 h 9276"/>
                <a:gd name="connsiteX50" fmla="*/ 8291 w 10000"/>
                <a:gd name="connsiteY50" fmla="*/ 104 h 9276"/>
                <a:gd name="connsiteX51" fmla="*/ 8199 w 10000"/>
                <a:gd name="connsiteY51" fmla="*/ 157 h 9276"/>
                <a:gd name="connsiteX52" fmla="*/ 7925 w 10000"/>
                <a:gd name="connsiteY52" fmla="*/ 31 h 9276"/>
                <a:gd name="connsiteX53" fmla="*/ 7823 w 10000"/>
                <a:gd name="connsiteY53" fmla="*/ 52 h 9276"/>
                <a:gd name="connsiteX54" fmla="*/ 7823 w 10000"/>
                <a:gd name="connsiteY54" fmla="*/ 147 h 9276"/>
                <a:gd name="connsiteX55" fmla="*/ 7569 w 10000"/>
                <a:gd name="connsiteY55" fmla="*/ 126 h 9276"/>
                <a:gd name="connsiteX56" fmla="*/ 7406 w 10000"/>
                <a:gd name="connsiteY56" fmla="*/ 0 h 9276"/>
                <a:gd name="connsiteX57" fmla="*/ 7365 w 10000"/>
                <a:gd name="connsiteY57" fmla="*/ 199 h 9276"/>
                <a:gd name="connsiteX58" fmla="*/ 7162 w 10000"/>
                <a:gd name="connsiteY58" fmla="*/ 147 h 9276"/>
                <a:gd name="connsiteX59" fmla="*/ 6979 w 10000"/>
                <a:gd name="connsiteY59" fmla="*/ 303 h 9276"/>
                <a:gd name="connsiteX60" fmla="*/ 6419 w 10000"/>
                <a:gd name="connsiteY60" fmla="*/ 187 h 9276"/>
                <a:gd name="connsiteX61" fmla="*/ 5951 w 10000"/>
                <a:gd name="connsiteY61" fmla="*/ 282 h 9276"/>
                <a:gd name="connsiteX62" fmla="*/ 5544 w 10000"/>
                <a:gd name="connsiteY62" fmla="*/ 282 h 9276"/>
                <a:gd name="connsiteX63" fmla="*/ 5514 w 10000"/>
                <a:gd name="connsiteY63" fmla="*/ 356 h 9276"/>
                <a:gd name="connsiteX64" fmla="*/ 5117 w 10000"/>
                <a:gd name="connsiteY64" fmla="*/ 344 h 9276"/>
                <a:gd name="connsiteX65" fmla="*/ 4629 w 10000"/>
                <a:gd name="connsiteY65" fmla="*/ 534 h 9276"/>
                <a:gd name="connsiteX66" fmla="*/ 4537 w 10000"/>
                <a:gd name="connsiteY66" fmla="*/ 754 h 9276"/>
                <a:gd name="connsiteX67" fmla="*/ 4008 w 10000"/>
                <a:gd name="connsiteY67" fmla="*/ 868 h 9276"/>
                <a:gd name="connsiteX68" fmla="*/ 3611 w 10000"/>
                <a:gd name="connsiteY68" fmla="*/ 1182 h 9276"/>
                <a:gd name="connsiteX69" fmla="*/ 3550 w 10000"/>
                <a:gd name="connsiteY69" fmla="*/ 1172 h 9276"/>
                <a:gd name="connsiteX70" fmla="*/ 3550 w 10000"/>
                <a:gd name="connsiteY70" fmla="*/ 1172 h 9276"/>
                <a:gd name="connsiteX71" fmla="*/ 3703 w 10000"/>
                <a:gd name="connsiteY71" fmla="*/ 1349 h 9276"/>
                <a:gd name="connsiteX72" fmla="*/ 3662 w 10000"/>
                <a:gd name="connsiteY72" fmla="*/ 1474 h 9276"/>
                <a:gd name="connsiteX73" fmla="*/ 3744 w 10000"/>
                <a:gd name="connsiteY73" fmla="*/ 1474 h 9276"/>
                <a:gd name="connsiteX74" fmla="*/ 3713 w 10000"/>
                <a:gd name="connsiteY74" fmla="*/ 1945 h 9276"/>
                <a:gd name="connsiteX75" fmla="*/ 3774 w 10000"/>
                <a:gd name="connsiteY75" fmla="*/ 2060 h 9276"/>
                <a:gd name="connsiteX76" fmla="*/ 3703 w 10000"/>
                <a:gd name="connsiteY76" fmla="*/ 2281 h 9276"/>
                <a:gd name="connsiteX77" fmla="*/ 3845 w 10000"/>
                <a:gd name="connsiteY77" fmla="*/ 2281 h 9276"/>
                <a:gd name="connsiteX78" fmla="*/ 3815 w 10000"/>
                <a:gd name="connsiteY78" fmla="*/ 2489 h 9276"/>
                <a:gd name="connsiteX79" fmla="*/ 3998 w 10000"/>
                <a:gd name="connsiteY79" fmla="*/ 2614 h 9276"/>
                <a:gd name="connsiteX80" fmla="*/ 3886 w 10000"/>
                <a:gd name="connsiteY80" fmla="*/ 2709 h 9276"/>
                <a:gd name="connsiteX81" fmla="*/ 3876 w 10000"/>
                <a:gd name="connsiteY81" fmla="*/ 2814 h 9276"/>
                <a:gd name="connsiteX82" fmla="*/ 3489 w 10000"/>
                <a:gd name="connsiteY82" fmla="*/ 2865 h 9276"/>
                <a:gd name="connsiteX83" fmla="*/ 3347 w 10000"/>
                <a:gd name="connsiteY83" fmla="*/ 2804 h 9276"/>
                <a:gd name="connsiteX84" fmla="*/ 3266 w 10000"/>
                <a:gd name="connsiteY84" fmla="*/ 2876 h 9276"/>
                <a:gd name="connsiteX85" fmla="*/ 3133 w 10000"/>
                <a:gd name="connsiteY85" fmla="*/ 2855 h 9276"/>
                <a:gd name="connsiteX86" fmla="*/ 3082 w 10000"/>
                <a:gd name="connsiteY86" fmla="*/ 3012 h 9276"/>
                <a:gd name="connsiteX87" fmla="*/ 2706 w 10000"/>
                <a:gd name="connsiteY87" fmla="*/ 3074 h 9276"/>
                <a:gd name="connsiteX88" fmla="*/ 2716 w 10000"/>
                <a:gd name="connsiteY88" fmla="*/ 3326 h 9276"/>
                <a:gd name="connsiteX89" fmla="*/ 2818 w 10000"/>
                <a:gd name="connsiteY89" fmla="*/ 3451 h 9276"/>
                <a:gd name="connsiteX90" fmla="*/ 2645 w 10000"/>
                <a:gd name="connsiteY90" fmla="*/ 3525 h 9276"/>
                <a:gd name="connsiteX91" fmla="*/ 2462 w 10000"/>
                <a:gd name="connsiteY91" fmla="*/ 3724 h 9276"/>
                <a:gd name="connsiteX0" fmla="*/ 2462 w 10000"/>
                <a:gd name="connsiteY0" fmla="*/ 4015 h 8288"/>
                <a:gd name="connsiteX1" fmla="*/ 2157 w 10000"/>
                <a:gd name="connsiteY1" fmla="*/ 4027 h 8288"/>
                <a:gd name="connsiteX2" fmla="*/ 1923 w 10000"/>
                <a:gd name="connsiteY2" fmla="*/ 4409 h 8288"/>
                <a:gd name="connsiteX3" fmla="*/ 1577 w 10000"/>
                <a:gd name="connsiteY3" fmla="*/ 4397 h 8288"/>
                <a:gd name="connsiteX4" fmla="*/ 1567 w 10000"/>
                <a:gd name="connsiteY4" fmla="*/ 4488 h 8288"/>
                <a:gd name="connsiteX5" fmla="*/ 1384 w 10000"/>
                <a:gd name="connsiteY5" fmla="*/ 4499 h 8288"/>
                <a:gd name="connsiteX6" fmla="*/ 1322 w 10000"/>
                <a:gd name="connsiteY6" fmla="*/ 4645 h 8288"/>
                <a:gd name="connsiteX7" fmla="*/ 1129 w 10000"/>
                <a:gd name="connsiteY7" fmla="*/ 4555 h 8288"/>
                <a:gd name="connsiteX8" fmla="*/ 946 w 10000"/>
                <a:gd name="connsiteY8" fmla="*/ 4713 h 8288"/>
                <a:gd name="connsiteX9" fmla="*/ 824 w 10000"/>
                <a:gd name="connsiteY9" fmla="*/ 4701 h 8288"/>
                <a:gd name="connsiteX10" fmla="*/ 610 w 10000"/>
                <a:gd name="connsiteY10" fmla="*/ 4984 h 8288"/>
                <a:gd name="connsiteX11" fmla="*/ 407 w 10000"/>
                <a:gd name="connsiteY11" fmla="*/ 5119 h 8288"/>
                <a:gd name="connsiteX12" fmla="*/ 376 w 10000"/>
                <a:gd name="connsiteY12" fmla="*/ 5320 h 8288"/>
                <a:gd name="connsiteX13" fmla="*/ 356 w 10000"/>
                <a:gd name="connsiteY13" fmla="*/ 5763 h 8288"/>
                <a:gd name="connsiteX14" fmla="*/ 0 w 10000"/>
                <a:gd name="connsiteY14" fmla="*/ 5763 h 8288"/>
                <a:gd name="connsiteX15" fmla="*/ 376 w 10000"/>
                <a:gd name="connsiteY15" fmla="*/ 5785 h 8288"/>
                <a:gd name="connsiteX16" fmla="*/ 356 w 10000"/>
                <a:gd name="connsiteY16" fmla="*/ 6034 h 8288"/>
                <a:gd name="connsiteX17" fmla="*/ 2116 w 10000"/>
                <a:gd name="connsiteY17" fmla="*/ 7398 h 8288"/>
                <a:gd name="connsiteX18" fmla="*/ 10000 w 10000"/>
                <a:gd name="connsiteY18" fmla="*/ 8288 h 8288"/>
                <a:gd name="connsiteX19" fmla="*/ 9797 w 10000"/>
                <a:gd name="connsiteY19" fmla="*/ 7792 h 8288"/>
                <a:gd name="connsiteX20" fmla="*/ 9400 w 10000"/>
                <a:gd name="connsiteY20" fmla="*/ 7644 h 8288"/>
                <a:gd name="connsiteX21" fmla="*/ 9247 w 10000"/>
                <a:gd name="connsiteY21" fmla="*/ 7713 h 8288"/>
                <a:gd name="connsiteX22" fmla="*/ 9084 w 10000"/>
                <a:gd name="connsiteY22" fmla="*/ 7488 h 8288"/>
                <a:gd name="connsiteX23" fmla="*/ 9084 w 10000"/>
                <a:gd name="connsiteY23" fmla="*/ 7207 h 8288"/>
                <a:gd name="connsiteX24" fmla="*/ 8769 w 10000"/>
                <a:gd name="connsiteY24" fmla="*/ 6642 h 8288"/>
                <a:gd name="connsiteX25" fmla="*/ 9044 w 10000"/>
                <a:gd name="connsiteY25" fmla="*/ 6417 h 8288"/>
                <a:gd name="connsiteX26" fmla="*/ 9003 w 10000"/>
                <a:gd name="connsiteY26" fmla="*/ 6214 h 8288"/>
                <a:gd name="connsiteX27" fmla="*/ 8952 w 10000"/>
                <a:gd name="connsiteY27" fmla="*/ 5809 h 8288"/>
                <a:gd name="connsiteX28" fmla="*/ 9044 w 10000"/>
                <a:gd name="connsiteY28" fmla="*/ 5662 h 8288"/>
                <a:gd name="connsiteX29" fmla="*/ 8983 w 10000"/>
                <a:gd name="connsiteY29" fmla="*/ 5506 h 8288"/>
                <a:gd name="connsiteX30" fmla="*/ 9064 w 10000"/>
                <a:gd name="connsiteY30" fmla="*/ 5052 h 8288"/>
                <a:gd name="connsiteX31" fmla="*/ 8769 w 10000"/>
                <a:gd name="connsiteY31" fmla="*/ 4297 h 8288"/>
                <a:gd name="connsiteX32" fmla="*/ 8850 w 10000"/>
                <a:gd name="connsiteY32" fmla="*/ 4205 h 8288"/>
                <a:gd name="connsiteX33" fmla="*/ 8850 w 10000"/>
                <a:gd name="connsiteY33" fmla="*/ 4205 h 8288"/>
                <a:gd name="connsiteX34" fmla="*/ 8637 w 10000"/>
                <a:gd name="connsiteY34" fmla="*/ 3124 h 8288"/>
                <a:gd name="connsiteX35" fmla="*/ 8311 w 10000"/>
                <a:gd name="connsiteY35" fmla="*/ 2841 h 8288"/>
                <a:gd name="connsiteX36" fmla="*/ 8301 w 10000"/>
                <a:gd name="connsiteY36" fmla="*/ 2549 h 8288"/>
                <a:gd name="connsiteX37" fmla="*/ 8026 w 10000"/>
                <a:gd name="connsiteY37" fmla="*/ 2402 h 8288"/>
                <a:gd name="connsiteX38" fmla="*/ 8026 w 10000"/>
                <a:gd name="connsiteY38" fmla="*/ 2187 h 8288"/>
                <a:gd name="connsiteX39" fmla="*/ 7955 w 10000"/>
                <a:gd name="connsiteY39" fmla="*/ 2187 h 8288"/>
                <a:gd name="connsiteX40" fmla="*/ 7955 w 10000"/>
                <a:gd name="connsiteY40" fmla="*/ 1926 h 8288"/>
                <a:gd name="connsiteX41" fmla="*/ 8118 w 10000"/>
                <a:gd name="connsiteY41" fmla="*/ 1669 h 8288"/>
                <a:gd name="connsiteX42" fmla="*/ 8260 w 10000"/>
                <a:gd name="connsiteY42" fmla="*/ 1546 h 8288"/>
                <a:gd name="connsiteX43" fmla="*/ 8342 w 10000"/>
                <a:gd name="connsiteY43" fmla="*/ 1184 h 8288"/>
                <a:gd name="connsiteX44" fmla="*/ 8291 w 10000"/>
                <a:gd name="connsiteY44" fmla="*/ 858 h 8288"/>
                <a:gd name="connsiteX45" fmla="*/ 8342 w 10000"/>
                <a:gd name="connsiteY45" fmla="*/ 428 h 8288"/>
                <a:gd name="connsiteX46" fmla="*/ 8210 w 10000"/>
                <a:gd name="connsiteY46" fmla="*/ 384 h 8288"/>
                <a:gd name="connsiteX47" fmla="*/ 8494 w 10000"/>
                <a:gd name="connsiteY47" fmla="*/ 237 h 8288"/>
                <a:gd name="connsiteX48" fmla="*/ 8494 w 10000"/>
                <a:gd name="connsiteY48" fmla="*/ 124 h 8288"/>
                <a:gd name="connsiteX49" fmla="*/ 8291 w 10000"/>
                <a:gd name="connsiteY49" fmla="*/ 112 h 8288"/>
                <a:gd name="connsiteX50" fmla="*/ 8199 w 10000"/>
                <a:gd name="connsiteY50" fmla="*/ 169 h 8288"/>
                <a:gd name="connsiteX51" fmla="*/ 7925 w 10000"/>
                <a:gd name="connsiteY51" fmla="*/ 33 h 8288"/>
                <a:gd name="connsiteX52" fmla="*/ 7823 w 10000"/>
                <a:gd name="connsiteY52" fmla="*/ 56 h 8288"/>
                <a:gd name="connsiteX53" fmla="*/ 7823 w 10000"/>
                <a:gd name="connsiteY53" fmla="*/ 158 h 8288"/>
                <a:gd name="connsiteX54" fmla="*/ 7569 w 10000"/>
                <a:gd name="connsiteY54" fmla="*/ 136 h 8288"/>
                <a:gd name="connsiteX55" fmla="*/ 7406 w 10000"/>
                <a:gd name="connsiteY55" fmla="*/ 0 h 8288"/>
                <a:gd name="connsiteX56" fmla="*/ 7365 w 10000"/>
                <a:gd name="connsiteY56" fmla="*/ 215 h 8288"/>
                <a:gd name="connsiteX57" fmla="*/ 7162 w 10000"/>
                <a:gd name="connsiteY57" fmla="*/ 158 h 8288"/>
                <a:gd name="connsiteX58" fmla="*/ 6979 w 10000"/>
                <a:gd name="connsiteY58" fmla="*/ 327 h 8288"/>
                <a:gd name="connsiteX59" fmla="*/ 6419 w 10000"/>
                <a:gd name="connsiteY59" fmla="*/ 202 h 8288"/>
                <a:gd name="connsiteX60" fmla="*/ 5951 w 10000"/>
                <a:gd name="connsiteY60" fmla="*/ 304 h 8288"/>
                <a:gd name="connsiteX61" fmla="*/ 5544 w 10000"/>
                <a:gd name="connsiteY61" fmla="*/ 304 h 8288"/>
                <a:gd name="connsiteX62" fmla="*/ 5514 w 10000"/>
                <a:gd name="connsiteY62" fmla="*/ 384 h 8288"/>
                <a:gd name="connsiteX63" fmla="*/ 5117 w 10000"/>
                <a:gd name="connsiteY63" fmla="*/ 371 h 8288"/>
                <a:gd name="connsiteX64" fmla="*/ 4629 w 10000"/>
                <a:gd name="connsiteY64" fmla="*/ 576 h 8288"/>
                <a:gd name="connsiteX65" fmla="*/ 4537 w 10000"/>
                <a:gd name="connsiteY65" fmla="*/ 813 h 8288"/>
                <a:gd name="connsiteX66" fmla="*/ 4008 w 10000"/>
                <a:gd name="connsiteY66" fmla="*/ 936 h 8288"/>
                <a:gd name="connsiteX67" fmla="*/ 3611 w 10000"/>
                <a:gd name="connsiteY67" fmla="*/ 1274 h 8288"/>
                <a:gd name="connsiteX68" fmla="*/ 3550 w 10000"/>
                <a:gd name="connsiteY68" fmla="*/ 1263 h 8288"/>
                <a:gd name="connsiteX69" fmla="*/ 3550 w 10000"/>
                <a:gd name="connsiteY69" fmla="*/ 1263 h 8288"/>
                <a:gd name="connsiteX70" fmla="*/ 3703 w 10000"/>
                <a:gd name="connsiteY70" fmla="*/ 1454 h 8288"/>
                <a:gd name="connsiteX71" fmla="*/ 3662 w 10000"/>
                <a:gd name="connsiteY71" fmla="*/ 1589 h 8288"/>
                <a:gd name="connsiteX72" fmla="*/ 3744 w 10000"/>
                <a:gd name="connsiteY72" fmla="*/ 1589 h 8288"/>
                <a:gd name="connsiteX73" fmla="*/ 3713 w 10000"/>
                <a:gd name="connsiteY73" fmla="*/ 2097 h 8288"/>
                <a:gd name="connsiteX74" fmla="*/ 3774 w 10000"/>
                <a:gd name="connsiteY74" fmla="*/ 2221 h 8288"/>
                <a:gd name="connsiteX75" fmla="*/ 3703 w 10000"/>
                <a:gd name="connsiteY75" fmla="*/ 2459 h 8288"/>
                <a:gd name="connsiteX76" fmla="*/ 3845 w 10000"/>
                <a:gd name="connsiteY76" fmla="*/ 2459 h 8288"/>
                <a:gd name="connsiteX77" fmla="*/ 3815 w 10000"/>
                <a:gd name="connsiteY77" fmla="*/ 2683 h 8288"/>
                <a:gd name="connsiteX78" fmla="*/ 3998 w 10000"/>
                <a:gd name="connsiteY78" fmla="*/ 2818 h 8288"/>
                <a:gd name="connsiteX79" fmla="*/ 3886 w 10000"/>
                <a:gd name="connsiteY79" fmla="*/ 2920 h 8288"/>
                <a:gd name="connsiteX80" fmla="*/ 3876 w 10000"/>
                <a:gd name="connsiteY80" fmla="*/ 3034 h 8288"/>
                <a:gd name="connsiteX81" fmla="*/ 3489 w 10000"/>
                <a:gd name="connsiteY81" fmla="*/ 3089 h 8288"/>
                <a:gd name="connsiteX82" fmla="*/ 3347 w 10000"/>
                <a:gd name="connsiteY82" fmla="*/ 3023 h 8288"/>
                <a:gd name="connsiteX83" fmla="*/ 3266 w 10000"/>
                <a:gd name="connsiteY83" fmla="*/ 3100 h 8288"/>
                <a:gd name="connsiteX84" fmla="*/ 3133 w 10000"/>
                <a:gd name="connsiteY84" fmla="*/ 3078 h 8288"/>
                <a:gd name="connsiteX85" fmla="*/ 3082 w 10000"/>
                <a:gd name="connsiteY85" fmla="*/ 3247 h 8288"/>
                <a:gd name="connsiteX86" fmla="*/ 2706 w 10000"/>
                <a:gd name="connsiteY86" fmla="*/ 3314 h 8288"/>
                <a:gd name="connsiteX87" fmla="*/ 2716 w 10000"/>
                <a:gd name="connsiteY87" fmla="*/ 3586 h 8288"/>
                <a:gd name="connsiteX88" fmla="*/ 2818 w 10000"/>
                <a:gd name="connsiteY88" fmla="*/ 3720 h 8288"/>
                <a:gd name="connsiteX89" fmla="*/ 2645 w 10000"/>
                <a:gd name="connsiteY89" fmla="*/ 3800 h 8288"/>
                <a:gd name="connsiteX90" fmla="*/ 2462 w 10000"/>
                <a:gd name="connsiteY90" fmla="*/ 4015 h 8288"/>
                <a:gd name="connsiteX0" fmla="*/ 2462 w 9797"/>
                <a:gd name="connsiteY0" fmla="*/ 4844 h 9402"/>
                <a:gd name="connsiteX1" fmla="*/ 2157 w 9797"/>
                <a:gd name="connsiteY1" fmla="*/ 4859 h 9402"/>
                <a:gd name="connsiteX2" fmla="*/ 1923 w 9797"/>
                <a:gd name="connsiteY2" fmla="*/ 5320 h 9402"/>
                <a:gd name="connsiteX3" fmla="*/ 1577 w 9797"/>
                <a:gd name="connsiteY3" fmla="*/ 5305 h 9402"/>
                <a:gd name="connsiteX4" fmla="*/ 1567 w 9797"/>
                <a:gd name="connsiteY4" fmla="*/ 5415 h 9402"/>
                <a:gd name="connsiteX5" fmla="*/ 1384 w 9797"/>
                <a:gd name="connsiteY5" fmla="*/ 5428 h 9402"/>
                <a:gd name="connsiteX6" fmla="*/ 1322 w 9797"/>
                <a:gd name="connsiteY6" fmla="*/ 5604 h 9402"/>
                <a:gd name="connsiteX7" fmla="*/ 1129 w 9797"/>
                <a:gd name="connsiteY7" fmla="*/ 5496 h 9402"/>
                <a:gd name="connsiteX8" fmla="*/ 946 w 9797"/>
                <a:gd name="connsiteY8" fmla="*/ 5687 h 9402"/>
                <a:gd name="connsiteX9" fmla="*/ 824 w 9797"/>
                <a:gd name="connsiteY9" fmla="*/ 5672 h 9402"/>
                <a:gd name="connsiteX10" fmla="*/ 610 w 9797"/>
                <a:gd name="connsiteY10" fmla="*/ 6014 h 9402"/>
                <a:gd name="connsiteX11" fmla="*/ 407 w 9797"/>
                <a:gd name="connsiteY11" fmla="*/ 6176 h 9402"/>
                <a:gd name="connsiteX12" fmla="*/ 376 w 9797"/>
                <a:gd name="connsiteY12" fmla="*/ 6419 h 9402"/>
                <a:gd name="connsiteX13" fmla="*/ 356 w 9797"/>
                <a:gd name="connsiteY13" fmla="*/ 6953 h 9402"/>
                <a:gd name="connsiteX14" fmla="*/ 0 w 9797"/>
                <a:gd name="connsiteY14" fmla="*/ 6953 h 9402"/>
                <a:gd name="connsiteX15" fmla="*/ 376 w 9797"/>
                <a:gd name="connsiteY15" fmla="*/ 6980 h 9402"/>
                <a:gd name="connsiteX16" fmla="*/ 356 w 9797"/>
                <a:gd name="connsiteY16" fmla="*/ 7280 h 9402"/>
                <a:gd name="connsiteX17" fmla="*/ 2116 w 9797"/>
                <a:gd name="connsiteY17" fmla="*/ 8926 h 9402"/>
                <a:gd name="connsiteX18" fmla="*/ 9797 w 9797"/>
                <a:gd name="connsiteY18" fmla="*/ 9402 h 9402"/>
                <a:gd name="connsiteX19" fmla="*/ 9400 w 9797"/>
                <a:gd name="connsiteY19" fmla="*/ 9223 h 9402"/>
                <a:gd name="connsiteX20" fmla="*/ 9247 w 9797"/>
                <a:gd name="connsiteY20" fmla="*/ 9306 h 9402"/>
                <a:gd name="connsiteX21" fmla="*/ 9084 w 9797"/>
                <a:gd name="connsiteY21" fmla="*/ 9035 h 9402"/>
                <a:gd name="connsiteX22" fmla="*/ 9084 w 9797"/>
                <a:gd name="connsiteY22" fmla="*/ 8696 h 9402"/>
                <a:gd name="connsiteX23" fmla="*/ 8769 w 9797"/>
                <a:gd name="connsiteY23" fmla="*/ 8014 h 9402"/>
                <a:gd name="connsiteX24" fmla="*/ 9044 w 9797"/>
                <a:gd name="connsiteY24" fmla="*/ 7743 h 9402"/>
                <a:gd name="connsiteX25" fmla="*/ 9003 w 9797"/>
                <a:gd name="connsiteY25" fmla="*/ 7498 h 9402"/>
                <a:gd name="connsiteX26" fmla="*/ 8952 w 9797"/>
                <a:gd name="connsiteY26" fmla="*/ 7009 h 9402"/>
                <a:gd name="connsiteX27" fmla="*/ 9044 w 9797"/>
                <a:gd name="connsiteY27" fmla="*/ 6832 h 9402"/>
                <a:gd name="connsiteX28" fmla="*/ 8983 w 9797"/>
                <a:gd name="connsiteY28" fmla="*/ 6643 h 9402"/>
                <a:gd name="connsiteX29" fmla="*/ 9064 w 9797"/>
                <a:gd name="connsiteY29" fmla="*/ 6096 h 9402"/>
                <a:gd name="connsiteX30" fmla="*/ 8769 w 9797"/>
                <a:gd name="connsiteY30" fmla="*/ 5185 h 9402"/>
                <a:gd name="connsiteX31" fmla="*/ 8850 w 9797"/>
                <a:gd name="connsiteY31" fmla="*/ 5074 h 9402"/>
                <a:gd name="connsiteX32" fmla="*/ 8850 w 9797"/>
                <a:gd name="connsiteY32" fmla="*/ 5074 h 9402"/>
                <a:gd name="connsiteX33" fmla="*/ 8637 w 9797"/>
                <a:gd name="connsiteY33" fmla="*/ 3769 h 9402"/>
                <a:gd name="connsiteX34" fmla="*/ 8311 w 9797"/>
                <a:gd name="connsiteY34" fmla="*/ 3428 h 9402"/>
                <a:gd name="connsiteX35" fmla="*/ 8301 w 9797"/>
                <a:gd name="connsiteY35" fmla="*/ 3076 h 9402"/>
                <a:gd name="connsiteX36" fmla="*/ 8026 w 9797"/>
                <a:gd name="connsiteY36" fmla="*/ 2898 h 9402"/>
                <a:gd name="connsiteX37" fmla="*/ 8026 w 9797"/>
                <a:gd name="connsiteY37" fmla="*/ 2639 h 9402"/>
                <a:gd name="connsiteX38" fmla="*/ 7955 w 9797"/>
                <a:gd name="connsiteY38" fmla="*/ 2639 h 9402"/>
                <a:gd name="connsiteX39" fmla="*/ 7955 w 9797"/>
                <a:gd name="connsiteY39" fmla="*/ 2324 h 9402"/>
                <a:gd name="connsiteX40" fmla="*/ 8118 w 9797"/>
                <a:gd name="connsiteY40" fmla="*/ 2014 h 9402"/>
                <a:gd name="connsiteX41" fmla="*/ 8260 w 9797"/>
                <a:gd name="connsiteY41" fmla="*/ 1865 h 9402"/>
                <a:gd name="connsiteX42" fmla="*/ 8342 w 9797"/>
                <a:gd name="connsiteY42" fmla="*/ 1429 h 9402"/>
                <a:gd name="connsiteX43" fmla="*/ 8291 w 9797"/>
                <a:gd name="connsiteY43" fmla="*/ 1035 h 9402"/>
                <a:gd name="connsiteX44" fmla="*/ 8342 w 9797"/>
                <a:gd name="connsiteY44" fmla="*/ 516 h 9402"/>
                <a:gd name="connsiteX45" fmla="*/ 8210 w 9797"/>
                <a:gd name="connsiteY45" fmla="*/ 463 h 9402"/>
                <a:gd name="connsiteX46" fmla="*/ 8494 w 9797"/>
                <a:gd name="connsiteY46" fmla="*/ 286 h 9402"/>
                <a:gd name="connsiteX47" fmla="*/ 8494 w 9797"/>
                <a:gd name="connsiteY47" fmla="*/ 150 h 9402"/>
                <a:gd name="connsiteX48" fmla="*/ 8291 w 9797"/>
                <a:gd name="connsiteY48" fmla="*/ 135 h 9402"/>
                <a:gd name="connsiteX49" fmla="*/ 8199 w 9797"/>
                <a:gd name="connsiteY49" fmla="*/ 204 h 9402"/>
                <a:gd name="connsiteX50" fmla="*/ 7925 w 9797"/>
                <a:gd name="connsiteY50" fmla="*/ 40 h 9402"/>
                <a:gd name="connsiteX51" fmla="*/ 7823 w 9797"/>
                <a:gd name="connsiteY51" fmla="*/ 68 h 9402"/>
                <a:gd name="connsiteX52" fmla="*/ 7823 w 9797"/>
                <a:gd name="connsiteY52" fmla="*/ 191 h 9402"/>
                <a:gd name="connsiteX53" fmla="*/ 7569 w 9797"/>
                <a:gd name="connsiteY53" fmla="*/ 164 h 9402"/>
                <a:gd name="connsiteX54" fmla="*/ 7406 w 9797"/>
                <a:gd name="connsiteY54" fmla="*/ 0 h 9402"/>
                <a:gd name="connsiteX55" fmla="*/ 7365 w 9797"/>
                <a:gd name="connsiteY55" fmla="*/ 259 h 9402"/>
                <a:gd name="connsiteX56" fmla="*/ 7162 w 9797"/>
                <a:gd name="connsiteY56" fmla="*/ 191 h 9402"/>
                <a:gd name="connsiteX57" fmla="*/ 6979 w 9797"/>
                <a:gd name="connsiteY57" fmla="*/ 395 h 9402"/>
                <a:gd name="connsiteX58" fmla="*/ 6419 w 9797"/>
                <a:gd name="connsiteY58" fmla="*/ 244 h 9402"/>
                <a:gd name="connsiteX59" fmla="*/ 5951 w 9797"/>
                <a:gd name="connsiteY59" fmla="*/ 367 h 9402"/>
                <a:gd name="connsiteX60" fmla="*/ 5544 w 9797"/>
                <a:gd name="connsiteY60" fmla="*/ 367 h 9402"/>
                <a:gd name="connsiteX61" fmla="*/ 5514 w 9797"/>
                <a:gd name="connsiteY61" fmla="*/ 463 h 9402"/>
                <a:gd name="connsiteX62" fmla="*/ 5117 w 9797"/>
                <a:gd name="connsiteY62" fmla="*/ 448 h 9402"/>
                <a:gd name="connsiteX63" fmla="*/ 4629 w 9797"/>
                <a:gd name="connsiteY63" fmla="*/ 695 h 9402"/>
                <a:gd name="connsiteX64" fmla="*/ 4537 w 9797"/>
                <a:gd name="connsiteY64" fmla="*/ 981 h 9402"/>
                <a:gd name="connsiteX65" fmla="*/ 4008 w 9797"/>
                <a:gd name="connsiteY65" fmla="*/ 1129 h 9402"/>
                <a:gd name="connsiteX66" fmla="*/ 3611 w 9797"/>
                <a:gd name="connsiteY66" fmla="*/ 1537 h 9402"/>
                <a:gd name="connsiteX67" fmla="*/ 3550 w 9797"/>
                <a:gd name="connsiteY67" fmla="*/ 1524 h 9402"/>
                <a:gd name="connsiteX68" fmla="*/ 3550 w 9797"/>
                <a:gd name="connsiteY68" fmla="*/ 1524 h 9402"/>
                <a:gd name="connsiteX69" fmla="*/ 3703 w 9797"/>
                <a:gd name="connsiteY69" fmla="*/ 1754 h 9402"/>
                <a:gd name="connsiteX70" fmla="*/ 3662 w 9797"/>
                <a:gd name="connsiteY70" fmla="*/ 1917 h 9402"/>
                <a:gd name="connsiteX71" fmla="*/ 3744 w 9797"/>
                <a:gd name="connsiteY71" fmla="*/ 1917 h 9402"/>
                <a:gd name="connsiteX72" fmla="*/ 3713 w 9797"/>
                <a:gd name="connsiteY72" fmla="*/ 2530 h 9402"/>
                <a:gd name="connsiteX73" fmla="*/ 3774 w 9797"/>
                <a:gd name="connsiteY73" fmla="*/ 2680 h 9402"/>
                <a:gd name="connsiteX74" fmla="*/ 3703 w 9797"/>
                <a:gd name="connsiteY74" fmla="*/ 2967 h 9402"/>
                <a:gd name="connsiteX75" fmla="*/ 3845 w 9797"/>
                <a:gd name="connsiteY75" fmla="*/ 2967 h 9402"/>
                <a:gd name="connsiteX76" fmla="*/ 3815 w 9797"/>
                <a:gd name="connsiteY76" fmla="*/ 3237 h 9402"/>
                <a:gd name="connsiteX77" fmla="*/ 3998 w 9797"/>
                <a:gd name="connsiteY77" fmla="*/ 3400 h 9402"/>
                <a:gd name="connsiteX78" fmla="*/ 3886 w 9797"/>
                <a:gd name="connsiteY78" fmla="*/ 3523 h 9402"/>
                <a:gd name="connsiteX79" fmla="*/ 3876 w 9797"/>
                <a:gd name="connsiteY79" fmla="*/ 3661 h 9402"/>
                <a:gd name="connsiteX80" fmla="*/ 3489 w 9797"/>
                <a:gd name="connsiteY80" fmla="*/ 3727 h 9402"/>
                <a:gd name="connsiteX81" fmla="*/ 3347 w 9797"/>
                <a:gd name="connsiteY81" fmla="*/ 3647 h 9402"/>
                <a:gd name="connsiteX82" fmla="*/ 3266 w 9797"/>
                <a:gd name="connsiteY82" fmla="*/ 3740 h 9402"/>
                <a:gd name="connsiteX83" fmla="*/ 3133 w 9797"/>
                <a:gd name="connsiteY83" fmla="*/ 3714 h 9402"/>
                <a:gd name="connsiteX84" fmla="*/ 3082 w 9797"/>
                <a:gd name="connsiteY84" fmla="*/ 3918 h 9402"/>
                <a:gd name="connsiteX85" fmla="*/ 2706 w 9797"/>
                <a:gd name="connsiteY85" fmla="*/ 3999 h 9402"/>
                <a:gd name="connsiteX86" fmla="*/ 2716 w 9797"/>
                <a:gd name="connsiteY86" fmla="*/ 4327 h 9402"/>
                <a:gd name="connsiteX87" fmla="*/ 2818 w 9797"/>
                <a:gd name="connsiteY87" fmla="*/ 4488 h 9402"/>
                <a:gd name="connsiteX88" fmla="*/ 2645 w 9797"/>
                <a:gd name="connsiteY88" fmla="*/ 4585 h 9402"/>
                <a:gd name="connsiteX89" fmla="*/ 2462 w 9797"/>
                <a:gd name="connsiteY89" fmla="*/ 4844 h 9402"/>
                <a:gd name="connsiteX0" fmla="*/ 2513 w 9595"/>
                <a:gd name="connsiteY0" fmla="*/ 5152 h 9905"/>
                <a:gd name="connsiteX1" fmla="*/ 2202 w 9595"/>
                <a:gd name="connsiteY1" fmla="*/ 5168 h 9905"/>
                <a:gd name="connsiteX2" fmla="*/ 1963 w 9595"/>
                <a:gd name="connsiteY2" fmla="*/ 5658 h 9905"/>
                <a:gd name="connsiteX3" fmla="*/ 1610 w 9595"/>
                <a:gd name="connsiteY3" fmla="*/ 5642 h 9905"/>
                <a:gd name="connsiteX4" fmla="*/ 1599 w 9595"/>
                <a:gd name="connsiteY4" fmla="*/ 5759 h 9905"/>
                <a:gd name="connsiteX5" fmla="*/ 1413 w 9595"/>
                <a:gd name="connsiteY5" fmla="*/ 5773 h 9905"/>
                <a:gd name="connsiteX6" fmla="*/ 1349 w 9595"/>
                <a:gd name="connsiteY6" fmla="*/ 5960 h 9905"/>
                <a:gd name="connsiteX7" fmla="*/ 1152 w 9595"/>
                <a:gd name="connsiteY7" fmla="*/ 5846 h 9905"/>
                <a:gd name="connsiteX8" fmla="*/ 966 w 9595"/>
                <a:gd name="connsiteY8" fmla="*/ 6049 h 9905"/>
                <a:gd name="connsiteX9" fmla="*/ 841 w 9595"/>
                <a:gd name="connsiteY9" fmla="*/ 6033 h 9905"/>
                <a:gd name="connsiteX10" fmla="*/ 623 w 9595"/>
                <a:gd name="connsiteY10" fmla="*/ 6397 h 9905"/>
                <a:gd name="connsiteX11" fmla="*/ 415 w 9595"/>
                <a:gd name="connsiteY11" fmla="*/ 6569 h 9905"/>
                <a:gd name="connsiteX12" fmla="*/ 384 w 9595"/>
                <a:gd name="connsiteY12" fmla="*/ 6827 h 9905"/>
                <a:gd name="connsiteX13" fmla="*/ 363 w 9595"/>
                <a:gd name="connsiteY13" fmla="*/ 7395 h 9905"/>
                <a:gd name="connsiteX14" fmla="*/ 0 w 9595"/>
                <a:gd name="connsiteY14" fmla="*/ 7395 h 9905"/>
                <a:gd name="connsiteX15" fmla="*/ 384 w 9595"/>
                <a:gd name="connsiteY15" fmla="*/ 7424 h 9905"/>
                <a:gd name="connsiteX16" fmla="*/ 363 w 9595"/>
                <a:gd name="connsiteY16" fmla="*/ 7743 h 9905"/>
                <a:gd name="connsiteX17" fmla="*/ 2160 w 9595"/>
                <a:gd name="connsiteY17" fmla="*/ 9494 h 9905"/>
                <a:gd name="connsiteX18" fmla="*/ 9595 w 9595"/>
                <a:gd name="connsiteY18" fmla="*/ 9810 h 9905"/>
                <a:gd name="connsiteX19" fmla="*/ 9439 w 9595"/>
                <a:gd name="connsiteY19" fmla="*/ 9898 h 9905"/>
                <a:gd name="connsiteX20" fmla="*/ 9272 w 9595"/>
                <a:gd name="connsiteY20" fmla="*/ 9610 h 9905"/>
                <a:gd name="connsiteX21" fmla="*/ 9272 w 9595"/>
                <a:gd name="connsiteY21" fmla="*/ 9249 h 9905"/>
                <a:gd name="connsiteX22" fmla="*/ 8951 w 9595"/>
                <a:gd name="connsiteY22" fmla="*/ 8524 h 9905"/>
                <a:gd name="connsiteX23" fmla="*/ 9231 w 9595"/>
                <a:gd name="connsiteY23" fmla="*/ 8235 h 9905"/>
                <a:gd name="connsiteX24" fmla="*/ 9190 w 9595"/>
                <a:gd name="connsiteY24" fmla="*/ 7975 h 9905"/>
                <a:gd name="connsiteX25" fmla="*/ 9137 w 9595"/>
                <a:gd name="connsiteY25" fmla="*/ 7455 h 9905"/>
                <a:gd name="connsiteX26" fmla="*/ 9231 w 9595"/>
                <a:gd name="connsiteY26" fmla="*/ 7267 h 9905"/>
                <a:gd name="connsiteX27" fmla="*/ 9169 w 9595"/>
                <a:gd name="connsiteY27" fmla="*/ 7066 h 9905"/>
                <a:gd name="connsiteX28" fmla="*/ 9252 w 9595"/>
                <a:gd name="connsiteY28" fmla="*/ 6484 h 9905"/>
                <a:gd name="connsiteX29" fmla="*/ 8951 w 9595"/>
                <a:gd name="connsiteY29" fmla="*/ 5515 h 9905"/>
                <a:gd name="connsiteX30" fmla="*/ 9033 w 9595"/>
                <a:gd name="connsiteY30" fmla="*/ 5397 h 9905"/>
                <a:gd name="connsiteX31" fmla="*/ 9033 w 9595"/>
                <a:gd name="connsiteY31" fmla="*/ 5397 h 9905"/>
                <a:gd name="connsiteX32" fmla="*/ 8816 w 9595"/>
                <a:gd name="connsiteY32" fmla="*/ 4009 h 9905"/>
                <a:gd name="connsiteX33" fmla="*/ 8483 w 9595"/>
                <a:gd name="connsiteY33" fmla="*/ 3646 h 9905"/>
                <a:gd name="connsiteX34" fmla="*/ 8473 w 9595"/>
                <a:gd name="connsiteY34" fmla="*/ 3272 h 9905"/>
                <a:gd name="connsiteX35" fmla="*/ 8192 w 9595"/>
                <a:gd name="connsiteY35" fmla="*/ 3082 h 9905"/>
                <a:gd name="connsiteX36" fmla="*/ 8192 w 9595"/>
                <a:gd name="connsiteY36" fmla="*/ 2807 h 9905"/>
                <a:gd name="connsiteX37" fmla="*/ 8120 w 9595"/>
                <a:gd name="connsiteY37" fmla="*/ 2807 h 9905"/>
                <a:gd name="connsiteX38" fmla="*/ 8120 w 9595"/>
                <a:gd name="connsiteY38" fmla="*/ 2472 h 9905"/>
                <a:gd name="connsiteX39" fmla="*/ 8286 w 9595"/>
                <a:gd name="connsiteY39" fmla="*/ 2142 h 9905"/>
                <a:gd name="connsiteX40" fmla="*/ 8431 w 9595"/>
                <a:gd name="connsiteY40" fmla="*/ 1984 h 9905"/>
                <a:gd name="connsiteX41" fmla="*/ 8515 w 9595"/>
                <a:gd name="connsiteY41" fmla="*/ 1520 h 9905"/>
                <a:gd name="connsiteX42" fmla="*/ 8463 w 9595"/>
                <a:gd name="connsiteY42" fmla="*/ 1101 h 9905"/>
                <a:gd name="connsiteX43" fmla="*/ 8515 w 9595"/>
                <a:gd name="connsiteY43" fmla="*/ 549 h 9905"/>
                <a:gd name="connsiteX44" fmla="*/ 8380 w 9595"/>
                <a:gd name="connsiteY44" fmla="*/ 492 h 9905"/>
                <a:gd name="connsiteX45" fmla="*/ 8670 w 9595"/>
                <a:gd name="connsiteY45" fmla="*/ 304 h 9905"/>
                <a:gd name="connsiteX46" fmla="*/ 8670 w 9595"/>
                <a:gd name="connsiteY46" fmla="*/ 160 h 9905"/>
                <a:gd name="connsiteX47" fmla="*/ 8463 w 9595"/>
                <a:gd name="connsiteY47" fmla="*/ 144 h 9905"/>
                <a:gd name="connsiteX48" fmla="*/ 8369 w 9595"/>
                <a:gd name="connsiteY48" fmla="*/ 217 h 9905"/>
                <a:gd name="connsiteX49" fmla="*/ 8089 w 9595"/>
                <a:gd name="connsiteY49" fmla="*/ 43 h 9905"/>
                <a:gd name="connsiteX50" fmla="*/ 7985 w 9595"/>
                <a:gd name="connsiteY50" fmla="*/ 72 h 9905"/>
                <a:gd name="connsiteX51" fmla="*/ 7985 w 9595"/>
                <a:gd name="connsiteY51" fmla="*/ 203 h 9905"/>
                <a:gd name="connsiteX52" fmla="*/ 7726 w 9595"/>
                <a:gd name="connsiteY52" fmla="*/ 174 h 9905"/>
                <a:gd name="connsiteX53" fmla="*/ 7559 w 9595"/>
                <a:gd name="connsiteY53" fmla="*/ 0 h 9905"/>
                <a:gd name="connsiteX54" fmla="*/ 7518 w 9595"/>
                <a:gd name="connsiteY54" fmla="*/ 275 h 9905"/>
                <a:gd name="connsiteX55" fmla="*/ 7310 w 9595"/>
                <a:gd name="connsiteY55" fmla="*/ 203 h 9905"/>
                <a:gd name="connsiteX56" fmla="*/ 7124 w 9595"/>
                <a:gd name="connsiteY56" fmla="*/ 420 h 9905"/>
                <a:gd name="connsiteX57" fmla="*/ 6552 w 9595"/>
                <a:gd name="connsiteY57" fmla="*/ 260 h 9905"/>
                <a:gd name="connsiteX58" fmla="*/ 6074 w 9595"/>
                <a:gd name="connsiteY58" fmla="*/ 390 h 9905"/>
                <a:gd name="connsiteX59" fmla="*/ 5659 w 9595"/>
                <a:gd name="connsiteY59" fmla="*/ 390 h 9905"/>
                <a:gd name="connsiteX60" fmla="*/ 5628 w 9595"/>
                <a:gd name="connsiteY60" fmla="*/ 492 h 9905"/>
                <a:gd name="connsiteX61" fmla="*/ 5223 w 9595"/>
                <a:gd name="connsiteY61" fmla="*/ 476 h 9905"/>
                <a:gd name="connsiteX62" fmla="*/ 4725 w 9595"/>
                <a:gd name="connsiteY62" fmla="*/ 739 h 9905"/>
                <a:gd name="connsiteX63" fmla="*/ 4631 w 9595"/>
                <a:gd name="connsiteY63" fmla="*/ 1043 h 9905"/>
                <a:gd name="connsiteX64" fmla="*/ 4091 w 9595"/>
                <a:gd name="connsiteY64" fmla="*/ 1201 h 9905"/>
                <a:gd name="connsiteX65" fmla="*/ 3686 w 9595"/>
                <a:gd name="connsiteY65" fmla="*/ 1635 h 9905"/>
                <a:gd name="connsiteX66" fmla="*/ 3624 w 9595"/>
                <a:gd name="connsiteY66" fmla="*/ 1621 h 9905"/>
                <a:gd name="connsiteX67" fmla="*/ 3624 w 9595"/>
                <a:gd name="connsiteY67" fmla="*/ 1621 h 9905"/>
                <a:gd name="connsiteX68" fmla="*/ 3780 w 9595"/>
                <a:gd name="connsiteY68" fmla="*/ 1866 h 9905"/>
                <a:gd name="connsiteX69" fmla="*/ 3738 w 9595"/>
                <a:gd name="connsiteY69" fmla="*/ 2039 h 9905"/>
                <a:gd name="connsiteX70" fmla="*/ 3822 w 9595"/>
                <a:gd name="connsiteY70" fmla="*/ 2039 h 9905"/>
                <a:gd name="connsiteX71" fmla="*/ 3790 w 9595"/>
                <a:gd name="connsiteY71" fmla="*/ 2691 h 9905"/>
                <a:gd name="connsiteX72" fmla="*/ 3852 w 9595"/>
                <a:gd name="connsiteY72" fmla="*/ 2850 h 9905"/>
                <a:gd name="connsiteX73" fmla="*/ 3780 w 9595"/>
                <a:gd name="connsiteY73" fmla="*/ 3156 h 9905"/>
                <a:gd name="connsiteX74" fmla="*/ 3925 w 9595"/>
                <a:gd name="connsiteY74" fmla="*/ 3156 h 9905"/>
                <a:gd name="connsiteX75" fmla="*/ 3894 w 9595"/>
                <a:gd name="connsiteY75" fmla="*/ 3443 h 9905"/>
                <a:gd name="connsiteX76" fmla="*/ 4081 w 9595"/>
                <a:gd name="connsiteY76" fmla="*/ 3616 h 9905"/>
                <a:gd name="connsiteX77" fmla="*/ 3967 w 9595"/>
                <a:gd name="connsiteY77" fmla="*/ 3747 h 9905"/>
                <a:gd name="connsiteX78" fmla="*/ 3956 w 9595"/>
                <a:gd name="connsiteY78" fmla="*/ 3894 h 9905"/>
                <a:gd name="connsiteX79" fmla="*/ 3561 w 9595"/>
                <a:gd name="connsiteY79" fmla="*/ 3964 h 9905"/>
                <a:gd name="connsiteX80" fmla="*/ 3416 w 9595"/>
                <a:gd name="connsiteY80" fmla="*/ 3879 h 9905"/>
                <a:gd name="connsiteX81" fmla="*/ 3334 w 9595"/>
                <a:gd name="connsiteY81" fmla="*/ 3978 h 9905"/>
                <a:gd name="connsiteX82" fmla="*/ 3198 w 9595"/>
                <a:gd name="connsiteY82" fmla="*/ 3950 h 9905"/>
                <a:gd name="connsiteX83" fmla="*/ 3146 w 9595"/>
                <a:gd name="connsiteY83" fmla="*/ 4167 h 9905"/>
                <a:gd name="connsiteX84" fmla="*/ 2762 w 9595"/>
                <a:gd name="connsiteY84" fmla="*/ 4253 h 9905"/>
                <a:gd name="connsiteX85" fmla="*/ 2772 w 9595"/>
                <a:gd name="connsiteY85" fmla="*/ 4602 h 9905"/>
                <a:gd name="connsiteX86" fmla="*/ 2876 w 9595"/>
                <a:gd name="connsiteY86" fmla="*/ 4773 h 9905"/>
                <a:gd name="connsiteX87" fmla="*/ 2700 w 9595"/>
                <a:gd name="connsiteY87" fmla="*/ 4877 h 9905"/>
                <a:gd name="connsiteX88" fmla="*/ 2513 w 9595"/>
                <a:gd name="connsiteY88" fmla="*/ 5152 h 9905"/>
                <a:gd name="connsiteX0" fmla="*/ 2619 w 10483"/>
                <a:gd name="connsiteY0" fmla="*/ 5201 h 9905"/>
                <a:gd name="connsiteX1" fmla="*/ 2295 w 10483"/>
                <a:gd name="connsiteY1" fmla="*/ 5218 h 9905"/>
                <a:gd name="connsiteX2" fmla="*/ 2046 w 10483"/>
                <a:gd name="connsiteY2" fmla="*/ 5712 h 9905"/>
                <a:gd name="connsiteX3" fmla="*/ 1678 w 10483"/>
                <a:gd name="connsiteY3" fmla="*/ 5696 h 9905"/>
                <a:gd name="connsiteX4" fmla="*/ 1666 w 10483"/>
                <a:gd name="connsiteY4" fmla="*/ 5814 h 9905"/>
                <a:gd name="connsiteX5" fmla="*/ 1473 w 10483"/>
                <a:gd name="connsiteY5" fmla="*/ 5828 h 9905"/>
                <a:gd name="connsiteX6" fmla="*/ 1406 w 10483"/>
                <a:gd name="connsiteY6" fmla="*/ 6017 h 9905"/>
                <a:gd name="connsiteX7" fmla="*/ 1201 w 10483"/>
                <a:gd name="connsiteY7" fmla="*/ 5902 h 9905"/>
                <a:gd name="connsiteX8" fmla="*/ 1007 w 10483"/>
                <a:gd name="connsiteY8" fmla="*/ 6107 h 9905"/>
                <a:gd name="connsiteX9" fmla="*/ 876 w 10483"/>
                <a:gd name="connsiteY9" fmla="*/ 6091 h 9905"/>
                <a:gd name="connsiteX10" fmla="*/ 649 w 10483"/>
                <a:gd name="connsiteY10" fmla="*/ 6458 h 9905"/>
                <a:gd name="connsiteX11" fmla="*/ 433 w 10483"/>
                <a:gd name="connsiteY11" fmla="*/ 6632 h 9905"/>
                <a:gd name="connsiteX12" fmla="*/ 400 w 10483"/>
                <a:gd name="connsiteY12" fmla="*/ 6892 h 9905"/>
                <a:gd name="connsiteX13" fmla="*/ 378 w 10483"/>
                <a:gd name="connsiteY13" fmla="*/ 7466 h 9905"/>
                <a:gd name="connsiteX14" fmla="*/ 0 w 10483"/>
                <a:gd name="connsiteY14" fmla="*/ 7466 h 9905"/>
                <a:gd name="connsiteX15" fmla="*/ 400 w 10483"/>
                <a:gd name="connsiteY15" fmla="*/ 7495 h 9905"/>
                <a:gd name="connsiteX16" fmla="*/ 378 w 10483"/>
                <a:gd name="connsiteY16" fmla="*/ 7817 h 9905"/>
                <a:gd name="connsiteX17" fmla="*/ 2251 w 10483"/>
                <a:gd name="connsiteY17" fmla="*/ 9585 h 9905"/>
                <a:gd name="connsiteX18" fmla="*/ 10000 w 10483"/>
                <a:gd name="connsiteY18" fmla="*/ 9904 h 9905"/>
                <a:gd name="connsiteX19" fmla="*/ 9663 w 10483"/>
                <a:gd name="connsiteY19" fmla="*/ 9702 h 9905"/>
                <a:gd name="connsiteX20" fmla="*/ 9663 w 10483"/>
                <a:gd name="connsiteY20" fmla="*/ 9338 h 9905"/>
                <a:gd name="connsiteX21" fmla="*/ 9329 w 10483"/>
                <a:gd name="connsiteY21" fmla="*/ 8606 h 9905"/>
                <a:gd name="connsiteX22" fmla="*/ 9621 w 10483"/>
                <a:gd name="connsiteY22" fmla="*/ 8314 h 9905"/>
                <a:gd name="connsiteX23" fmla="*/ 9578 w 10483"/>
                <a:gd name="connsiteY23" fmla="*/ 8051 h 9905"/>
                <a:gd name="connsiteX24" fmla="*/ 9523 w 10483"/>
                <a:gd name="connsiteY24" fmla="*/ 7527 h 9905"/>
                <a:gd name="connsiteX25" fmla="*/ 9621 w 10483"/>
                <a:gd name="connsiteY25" fmla="*/ 7337 h 9905"/>
                <a:gd name="connsiteX26" fmla="*/ 9556 w 10483"/>
                <a:gd name="connsiteY26" fmla="*/ 7134 h 9905"/>
                <a:gd name="connsiteX27" fmla="*/ 9643 w 10483"/>
                <a:gd name="connsiteY27" fmla="*/ 6546 h 9905"/>
                <a:gd name="connsiteX28" fmla="*/ 9329 w 10483"/>
                <a:gd name="connsiteY28" fmla="*/ 5568 h 9905"/>
                <a:gd name="connsiteX29" fmla="*/ 9414 w 10483"/>
                <a:gd name="connsiteY29" fmla="*/ 5449 h 9905"/>
                <a:gd name="connsiteX30" fmla="*/ 9414 w 10483"/>
                <a:gd name="connsiteY30" fmla="*/ 5449 h 9905"/>
                <a:gd name="connsiteX31" fmla="*/ 9188 w 10483"/>
                <a:gd name="connsiteY31" fmla="*/ 4047 h 9905"/>
                <a:gd name="connsiteX32" fmla="*/ 8841 w 10483"/>
                <a:gd name="connsiteY32" fmla="*/ 3681 h 9905"/>
                <a:gd name="connsiteX33" fmla="*/ 8831 w 10483"/>
                <a:gd name="connsiteY33" fmla="*/ 3303 h 9905"/>
                <a:gd name="connsiteX34" fmla="*/ 8538 w 10483"/>
                <a:gd name="connsiteY34" fmla="*/ 3112 h 9905"/>
                <a:gd name="connsiteX35" fmla="*/ 8538 w 10483"/>
                <a:gd name="connsiteY35" fmla="*/ 2834 h 9905"/>
                <a:gd name="connsiteX36" fmla="*/ 8463 w 10483"/>
                <a:gd name="connsiteY36" fmla="*/ 2834 h 9905"/>
                <a:gd name="connsiteX37" fmla="*/ 8463 w 10483"/>
                <a:gd name="connsiteY37" fmla="*/ 2496 h 9905"/>
                <a:gd name="connsiteX38" fmla="*/ 8636 w 10483"/>
                <a:gd name="connsiteY38" fmla="*/ 2163 h 9905"/>
                <a:gd name="connsiteX39" fmla="*/ 8787 w 10483"/>
                <a:gd name="connsiteY39" fmla="*/ 2003 h 9905"/>
                <a:gd name="connsiteX40" fmla="*/ 8874 w 10483"/>
                <a:gd name="connsiteY40" fmla="*/ 1535 h 9905"/>
                <a:gd name="connsiteX41" fmla="*/ 8820 w 10483"/>
                <a:gd name="connsiteY41" fmla="*/ 1112 h 9905"/>
                <a:gd name="connsiteX42" fmla="*/ 8874 w 10483"/>
                <a:gd name="connsiteY42" fmla="*/ 554 h 9905"/>
                <a:gd name="connsiteX43" fmla="*/ 8734 w 10483"/>
                <a:gd name="connsiteY43" fmla="*/ 497 h 9905"/>
                <a:gd name="connsiteX44" fmla="*/ 9036 w 10483"/>
                <a:gd name="connsiteY44" fmla="*/ 307 h 9905"/>
                <a:gd name="connsiteX45" fmla="*/ 9036 w 10483"/>
                <a:gd name="connsiteY45" fmla="*/ 162 h 9905"/>
                <a:gd name="connsiteX46" fmla="*/ 8820 w 10483"/>
                <a:gd name="connsiteY46" fmla="*/ 145 h 9905"/>
                <a:gd name="connsiteX47" fmla="*/ 8722 w 10483"/>
                <a:gd name="connsiteY47" fmla="*/ 219 h 9905"/>
                <a:gd name="connsiteX48" fmla="*/ 8430 w 10483"/>
                <a:gd name="connsiteY48" fmla="*/ 43 h 9905"/>
                <a:gd name="connsiteX49" fmla="*/ 8322 w 10483"/>
                <a:gd name="connsiteY49" fmla="*/ 73 h 9905"/>
                <a:gd name="connsiteX50" fmla="*/ 8322 w 10483"/>
                <a:gd name="connsiteY50" fmla="*/ 205 h 9905"/>
                <a:gd name="connsiteX51" fmla="*/ 8052 w 10483"/>
                <a:gd name="connsiteY51" fmla="*/ 176 h 9905"/>
                <a:gd name="connsiteX52" fmla="*/ 7878 w 10483"/>
                <a:gd name="connsiteY52" fmla="*/ 0 h 9905"/>
                <a:gd name="connsiteX53" fmla="*/ 7835 w 10483"/>
                <a:gd name="connsiteY53" fmla="*/ 278 h 9905"/>
                <a:gd name="connsiteX54" fmla="*/ 7619 w 10483"/>
                <a:gd name="connsiteY54" fmla="*/ 205 h 9905"/>
                <a:gd name="connsiteX55" fmla="*/ 7425 w 10483"/>
                <a:gd name="connsiteY55" fmla="*/ 424 h 9905"/>
                <a:gd name="connsiteX56" fmla="*/ 6829 w 10483"/>
                <a:gd name="connsiteY56" fmla="*/ 262 h 9905"/>
                <a:gd name="connsiteX57" fmla="*/ 6330 w 10483"/>
                <a:gd name="connsiteY57" fmla="*/ 394 h 9905"/>
                <a:gd name="connsiteX58" fmla="*/ 5898 w 10483"/>
                <a:gd name="connsiteY58" fmla="*/ 394 h 9905"/>
                <a:gd name="connsiteX59" fmla="*/ 5866 w 10483"/>
                <a:gd name="connsiteY59" fmla="*/ 497 h 9905"/>
                <a:gd name="connsiteX60" fmla="*/ 5443 w 10483"/>
                <a:gd name="connsiteY60" fmla="*/ 481 h 9905"/>
                <a:gd name="connsiteX61" fmla="*/ 4924 w 10483"/>
                <a:gd name="connsiteY61" fmla="*/ 746 h 9905"/>
                <a:gd name="connsiteX62" fmla="*/ 4826 w 10483"/>
                <a:gd name="connsiteY62" fmla="*/ 1053 h 9905"/>
                <a:gd name="connsiteX63" fmla="*/ 4264 w 10483"/>
                <a:gd name="connsiteY63" fmla="*/ 1213 h 9905"/>
                <a:gd name="connsiteX64" fmla="*/ 3842 w 10483"/>
                <a:gd name="connsiteY64" fmla="*/ 1651 h 9905"/>
                <a:gd name="connsiteX65" fmla="*/ 3777 w 10483"/>
                <a:gd name="connsiteY65" fmla="*/ 1637 h 9905"/>
                <a:gd name="connsiteX66" fmla="*/ 3777 w 10483"/>
                <a:gd name="connsiteY66" fmla="*/ 1637 h 9905"/>
                <a:gd name="connsiteX67" fmla="*/ 3940 w 10483"/>
                <a:gd name="connsiteY67" fmla="*/ 1884 h 9905"/>
                <a:gd name="connsiteX68" fmla="*/ 3896 w 10483"/>
                <a:gd name="connsiteY68" fmla="*/ 2059 h 9905"/>
                <a:gd name="connsiteX69" fmla="*/ 3983 w 10483"/>
                <a:gd name="connsiteY69" fmla="*/ 2059 h 9905"/>
                <a:gd name="connsiteX70" fmla="*/ 3950 w 10483"/>
                <a:gd name="connsiteY70" fmla="*/ 2717 h 9905"/>
                <a:gd name="connsiteX71" fmla="*/ 4015 w 10483"/>
                <a:gd name="connsiteY71" fmla="*/ 2877 h 9905"/>
                <a:gd name="connsiteX72" fmla="*/ 3940 w 10483"/>
                <a:gd name="connsiteY72" fmla="*/ 3186 h 9905"/>
                <a:gd name="connsiteX73" fmla="*/ 4091 w 10483"/>
                <a:gd name="connsiteY73" fmla="*/ 3186 h 9905"/>
                <a:gd name="connsiteX74" fmla="*/ 4058 w 10483"/>
                <a:gd name="connsiteY74" fmla="*/ 3476 h 9905"/>
                <a:gd name="connsiteX75" fmla="*/ 4253 w 10483"/>
                <a:gd name="connsiteY75" fmla="*/ 3651 h 9905"/>
                <a:gd name="connsiteX76" fmla="*/ 4134 w 10483"/>
                <a:gd name="connsiteY76" fmla="*/ 3783 h 9905"/>
                <a:gd name="connsiteX77" fmla="*/ 4123 w 10483"/>
                <a:gd name="connsiteY77" fmla="*/ 3931 h 9905"/>
                <a:gd name="connsiteX78" fmla="*/ 3711 w 10483"/>
                <a:gd name="connsiteY78" fmla="*/ 4002 h 9905"/>
                <a:gd name="connsiteX79" fmla="*/ 3560 w 10483"/>
                <a:gd name="connsiteY79" fmla="*/ 3916 h 9905"/>
                <a:gd name="connsiteX80" fmla="*/ 3475 w 10483"/>
                <a:gd name="connsiteY80" fmla="*/ 4016 h 9905"/>
                <a:gd name="connsiteX81" fmla="*/ 3333 w 10483"/>
                <a:gd name="connsiteY81" fmla="*/ 3988 h 9905"/>
                <a:gd name="connsiteX82" fmla="*/ 3279 w 10483"/>
                <a:gd name="connsiteY82" fmla="*/ 4207 h 9905"/>
                <a:gd name="connsiteX83" fmla="*/ 2879 w 10483"/>
                <a:gd name="connsiteY83" fmla="*/ 4294 h 9905"/>
                <a:gd name="connsiteX84" fmla="*/ 2889 w 10483"/>
                <a:gd name="connsiteY84" fmla="*/ 4646 h 9905"/>
                <a:gd name="connsiteX85" fmla="*/ 2997 w 10483"/>
                <a:gd name="connsiteY85" fmla="*/ 4819 h 9905"/>
                <a:gd name="connsiteX86" fmla="*/ 2814 w 10483"/>
                <a:gd name="connsiteY86" fmla="*/ 4924 h 9905"/>
                <a:gd name="connsiteX87" fmla="*/ 2619 w 10483"/>
                <a:gd name="connsiteY87" fmla="*/ 5201 h 9905"/>
                <a:gd name="connsiteX0" fmla="*/ 2498 w 10009"/>
                <a:gd name="connsiteY0" fmla="*/ 5251 h 9999"/>
                <a:gd name="connsiteX1" fmla="*/ 2189 w 10009"/>
                <a:gd name="connsiteY1" fmla="*/ 5268 h 9999"/>
                <a:gd name="connsiteX2" fmla="*/ 1952 w 10009"/>
                <a:gd name="connsiteY2" fmla="*/ 5767 h 9999"/>
                <a:gd name="connsiteX3" fmla="*/ 1601 w 10009"/>
                <a:gd name="connsiteY3" fmla="*/ 5751 h 9999"/>
                <a:gd name="connsiteX4" fmla="*/ 1589 w 10009"/>
                <a:gd name="connsiteY4" fmla="*/ 5870 h 9999"/>
                <a:gd name="connsiteX5" fmla="*/ 1405 w 10009"/>
                <a:gd name="connsiteY5" fmla="*/ 5884 h 9999"/>
                <a:gd name="connsiteX6" fmla="*/ 1341 w 10009"/>
                <a:gd name="connsiteY6" fmla="*/ 6075 h 9999"/>
                <a:gd name="connsiteX7" fmla="*/ 1146 w 10009"/>
                <a:gd name="connsiteY7" fmla="*/ 5959 h 9999"/>
                <a:gd name="connsiteX8" fmla="*/ 961 w 10009"/>
                <a:gd name="connsiteY8" fmla="*/ 6166 h 9999"/>
                <a:gd name="connsiteX9" fmla="*/ 836 w 10009"/>
                <a:gd name="connsiteY9" fmla="*/ 6149 h 9999"/>
                <a:gd name="connsiteX10" fmla="*/ 619 w 10009"/>
                <a:gd name="connsiteY10" fmla="*/ 6520 h 9999"/>
                <a:gd name="connsiteX11" fmla="*/ 413 w 10009"/>
                <a:gd name="connsiteY11" fmla="*/ 6696 h 9999"/>
                <a:gd name="connsiteX12" fmla="*/ 382 w 10009"/>
                <a:gd name="connsiteY12" fmla="*/ 6958 h 9999"/>
                <a:gd name="connsiteX13" fmla="*/ 361 w 10009"/>
                <a:gd name="connsiteY13" fmla="*/ 7538 h 9999"/>
                <a:gd name="connsiteX14" fmla="*/ 0 w 10009"/>
                <a:gd name="connsiteY14" fmla="*/ 7538 h 9999"/>
                <a:gd name="connsiteX15" fmla="*/ 382 w 10009"/>
                <a:gd name="connsiteY15" fmla="*/ 7567 h 9999"/>
                <a:gd name="connsiteX16" fmla="*/ 361 w 10009"/>
                <a:gd name="connsiteY16" fmla="*/ 7892 h 9999"/>
                <a:gd name="connsiteX17" fmla="*/ 2147 w 10009"/>
                <a:gd name="connsiteY17" fmla="*/ 9677 h 9999"/>
                <a:gd name="connsiteX18" fmla="*/ 9539 w 10009"/>
                <a:gd name="connsiteY18" fmla="*/ 9999 h 9999"/>
                <a:gd name="connsiteX19" fmla="*/ 9218 w 10009"/>
                <a:gd name="connsiteY19" fmla="*/ 9428 h 9999"/>
                <a:gd name="connsiteX20" fmla="*/ 8899 w 10009"/>
                <a:gd name="connsiteY20" fmla="*/ 8689 h 9999"/>
                <a:gd name="connsiteX21" fmla="*/ 9178 w 10009"/>
                <a:gd name="connsiteY21" fmla="*/ 8394 h 9999"/>
                <a:gd name="connsiteX22" fmla="*/ 9137 w 10009"/>
                <a:gd name="connsiteY22" fmla="*/ 8128 h 9999"/>
                <a:gd name="connsiteX23" fmla="*/ 9084 w 10009"/>
                <a:gd name="connsiteY23" fmla="*/ 7599 h 9999"/>
                <a:gd name="connsiteX24" fmla="*/ 9178 w 10009"/>
                <a:gd name="connsiteY24" fmla="*/ 7407 h 9999"/>
                <a:gd name="connsiteX25" fmla="*/ 9116 w 10009"/>
                <a:gd name="connsiteY25" fmla="*/ 7202 h 9999"/>
                <a:gd name="connsiteX26" fmla="*/ 9199 w 10009"/>
                <a:gd name="connsiteY26" fmla="*/ 6609 h 9999"/>
                <a:gd name="connsiteX27" fmla="*/ 8899 w 10009"/>
                <a:gd name="connsiteY27" fmla="*/ 5621 h 9999"/>
                <a:gd name="connsiteX28" fmla="*/ 8980 w 10009"/>
                <a:gd name="connsiteY28" fmla="*/ 5501 h 9999"/>
                <a:gd name="connsiteX29" fmla="*/ 8980 w 10009"/>
                <a:gd name="connsiteY29" fmla="*/ 5501 h 9999"/>
                <a:gd name="connsiteX30" fmla="*/ 8765 w 10009"/>
                <a:gd name="connsiteY30" fmla="*/ 4086 h 9999"/>
                <a:gd name="connsiteX31" fmla="*/ 8434 w 10009"/>
                <a:gd name="connsiteY31" fmla="*/ 3716 h 9999"/>
                <a:gd name="connsiteX32" fmla="*/ 8424 w 10009"/>
                <a:gd name="connsiteY32" fmla="*/ 3335 h 9999"/>
                <a:gd name="connsiteX33" fmla="*/ 8145 w 10009"/>
                <a:gd name="connsiteY33" fmla="*/ 3142 h 9999"/>
                <a:gd name="connsiteX34" fmla="*/ 8145 w 10009"/>
                <a:gd name="connsiteY34" fmla="*/ 2861 h 9999"/>
                <a:gd name="connsiteX35" fmla="*/ 8073 w 10009"/>
                <a:gd name="connsiteY35" fmla="*/ 2861 h 9999"/>
                <a:gd name="connsiteX36" fmla="*/ 8073 w 10009"/>
                <a:gd name="connsiteY36" fmla="*/ 2520 h 9999"/>
                <a:gd name="connsiteX37" fmla="*/ 8238 w 10009"/>
                <a:gd name="connsiteY37" fmla="*/ 2184 h 9999"/>
                <a:gd name="connsiteX38" fmla="*/ 8382 w 10009"/>
                <a:gd name="connsiteY38" fmla="*/ 2022 h 9999"/>
                <a:gd name="connsiteX39" fmla="*/ 8465 w 10009"/>
                <a:gd name="connsiteY39" fmla="*/ 1550 h 9999"/>
                <a:gd name="connsiteX40" fmla="*/ 8414 w 10009"/>
                <a:gd name="connsiteY40" fmla="*/ 1123 h 9999"/>
                <a:gd name="connsiteX41" fmla="*/ 8465 w 10009"/>
                <a:gd name="connsiteY41" fmla="*/ 559 h 9999"/>
                <a:gd name="connsiteX42" fmla="*/ 8332 w 10009"/>
                <a:gd name="connsiteY42" fmla="*/ 502 h 9999"/>
                <a:gd name="connsiteX43" fmla="*/ 8620 w 10009"/>
                <a:gd name="connsiteY43" fmla="*/ 310 h 9999"/>
                <a:gd name="connsiteX44" fmla="*/ 8620 w 10009"/>
                <a:gd name="connsiteY44" fmla="*/ 164 h 9999"/>
                <a:gd name="connsiteX45" fmla="*/ 8414 w 10009"/>
                <a:gd name="connsiteY45" fmla="*/ 146 h 9999"/>
                <a:gd name="connsiteX46" fmla="*/ 8320 w 10009"/>
                <a:gd name="connsiteY46" fmla="*/ 221 h 9999"/>
                <a:gd name="connsiteX47" fmla="*/ 8042 w 10009"/>
                <a:gd name="connsiteY47" fmla="*/ 43 h 9999"/>
                <a:gd name="connsiteX48" fmla="*/ 7939 w 10009"/>
                <a:gd name="connsiteY48" fmla="*/ 74 h 9999"/>
                <a:gd name="connsiteX49" fmla="*/ 7939 w 10009"/>
                <a:gd name="connsiteY49" fmla="*/ 207 h 9999"/>
                <a:gd name="connsiteX50" fmla="*/ 7681 w 10009"/>
                <a:gd name="connsiteY50" fmla="*/ 178 h 9999"/>
                <a:gd name="connsiteX51" fmla="*/ 7515 w 10009"/>
                <a:gd name="connsiteY51" fmla="*/ 0 h 9999"/>
                <a:gd name="connsiteX52" fmla="*/ 7474 w 10009"/>
                <a:gd name="connsiteY52" fmla="*/ 281 h 9999"/>
                <a:gd name="connsiteX53" fmla="*/ 7268 w 10009"/>
                <a:gd name="connsiteY53" fmla="*/ 207 h 9999"/>
                <a:gd name="connsiteX54" fmla="*/ 7083 w 10009"/>
                <a:gd name="connsiteY54" fmla="*/ 428 h 9999"/>
                <a:gd name="connsiteX55" fmla="*/ 6514 w 10009"/>
                <a:gd name="connsiteY55" fmla="*/ 265 h 9999"/>
                <a:gd name="connsiteX56" fmla="*/ 6038 w 10009"/>
                <a:gd name="connsiteY56" fmla="*/ 398 h 9999"/>
                <a:gd name="connsiteX57" fmla="*/ 5626 w 10009"/>
                <a:gd name="connsiteY57" fmla="*/ 398 h 9999"/>
                <a:gd name="connsiteX58" fmla="*/ 5596 w 10009"/>
                <a:gd name="connsiteY58" fmla="*/ 502 h 9999"/>
                <a:gd name="connsiteX59" fmla="*/ 5192 w 10009"/>
                <a:gd name="connsiteY59" fmla="*/ 486 h 9999"/>
                <a:gd name="connsiteX60" fmla="*/ 4697 w 10009"/>
                <a:gd name="connsiteY60" fmla="*/ 753 h 9999"/>
                <a:gd name="connsiteX61" fmla="*/ 4604 w 10009"/>
                <a:gd name="connsiteY61" fmla="*/ 1063 h 9999"/>
                <a:gd name="connsiteX62" fmla="*/ 4068 w 10009"/>
                <a:gd name="connsiteY62" fmla="*/ 1225 h 9999"/>
                <a:gd name="connsiteX63" fmla="*/ 3665 w 10009"/>
                <a:gd name="connsiteY63" fmla="*/ 1667 h 9999"/>
                <a:gd name="connsiteX64" fmla="*/ 3603 w 10009"/>
                <a:gd name="connsiteY64" fmla="*/ 1653 h 9999"/>
                <a:gd name="connsiteX65" fmla="*/ 3603 w 10009"/>
                <a:gd name="connsiteY65" fmla="*/ 1653 h 9999"/>
                <a:gd name="connsiteX66" fmla="*/ 3758 w 10009"/>
                <a:gd name="connsiteY66" fmla="*/ 1902 h 9999"/>
                <a:gd name="connsiteX67" fmla="*/ 3716 w 10009"/>
                <a:gd name="connsiteY67" fmla="*/ 2079 h 9999"/>
                <a:gd name="connsiteX68" fmla="*/ 3799 w 10009"/>
                <a:gd name="connsiteY68" fmla="*/ 2079 h 9999"/>
                <a:gd name="connsiteX69" fmla="*/ 3768 w 10009"/>
                <a:gd name="connsiteY69" fmla="*/ 2743 h 9999"/>
                <a:gd name="connsiteX70" fmla="*/ 3830 w 10009"/>
                <a:gd name="connsiteY70" fmla="*/ 2905 h 9999"/>
                <a:gd name="connsiteX71" fmla="*/ 3758 w 10009"/>
                <a:gd name="connsiteY71" fmla="*/ 3217 h 9999"/>
                <a:gd name="connsiteX72" fmla="*/ 3903 w 10009"/>
                <a:gd name="connsiteY72" fmla="*/ 3217 h 9999"/>
                <a:gd name="connsiteX73" fmla="*/ 3871 w 10009"/>
                <a:gd name="connsiteY73" fmla="*/ 3509 h 9999"/>
                <a:gd name="connsiteX74" fmla="*/ 4057 w 10009"/>
                <a:gd name="connsiteY74" fmla="*/ 3686 h 9999"/>
                <a:gd name="connsiteX75" fmla="*/ 3944 w 10009"/>
                <a:gd name="connsiteY75" fmla="*/ 3819 h 9999"/>
                <a:gd name="connsiteX76" fmla="*/ 3933 w 10009"/>
                <a:gd name="connsiteY76" fmla="*/ 3969 h 9999"/>
                <a:gd name="connsiteX77" fmla="*/ 3540 w 10009"/>
                <a:gd name="connsiteY77" fmla="*/ 4040 h 9999"/>
                <a:gd name="connsiteX78" fmla="*/ 3396 w 10009"/>
                <a:gd name="connsiteY78" fmla="*/ 3954 h 9999"/>
                <a:gd name="connsiteX79" fmla="*/ 3315 w 10009"/>
                <a:gd name="connsiteY79" fmla="*/ 4055 h 9999"/>
                <a:gd name="connsiteX80" fmla="*/ 3179 w 10009"/>
                <a:gd name="connsiteY80" fmla="*/ 4026 h 9999"/>
                <a:gd name="connsiteX81" fmla="*/ 3128 w 10009"/>
                <a:gd name="connsiteY81" fmla="*/ 4247 h 9999"/>
                <a:gd name="connsiteX82" fmla="*/ 2746 w 10009"/>
                <a:gd name="connsiteY82" fmla="*/ 4335 h 9999"/>
                <a:gd name="connsiteX83" fmla="*/ 2756 w 10009"/>
                <a:gd name="connsiteY83" fmla="*/ 4691 h 9999"/>
                <a:gd name="connsiteX84" fmla="*/ 2859 w 10009"/>
                <a:gd name="connsiteY84" fmla="*/ 4865 h 9999"/>
                <a:gd name="connsiteX85" fmla="*/ 2684 w 10009"/>
                <a:gd name="connsiteY85" fmla="*/ 4971 h 9999"/>
                <a:gd name="connsiteX86" fmla="*/ 2498 w 10009"/>
                <a:gd name="connsiteY86" fmla="*/ 5251 h 9999"/>
                <a:gd name="connsiteX0" fmla="*/ 2496 w 9912"/>
                <a:gd name="connsiteY0" fmla="*/ 5252 h 10000"/>
                <a:gd name="connsiteX1" fmla="*/ 2187 w 9912"/>
                <a:gd name="connsiteY1" fmla="*/ 5269 h 10000"/>
                <a:gd name="connsiteX2" fmla="*/ 1950 w 9912"/>
                <a:gd name="connsiteY2" fmla="*/ 5768 h 10000"/>
                <a:gd name="connsiteX3" fmla="*/ 1600 w 9912"/>
                <a:gd name="connsiteY3" fmla="*/ 5752 h 10000"/>
                <a:gd name="connsiteX4" fmla="*/ 1588 w 9912"/>
                <a:gd name="connsiteY4" fmla="*/ 5871 h 10000"/>
                <a:gd name="connsiteX5" fmla="*/ 1404 w 9912"/>
                <a:gd name="connsiteY5" fmla="*/ 5885 h 10000"/>
                <a:gd name="connsiteX6" fmla="*/ 1340 w 9912"/>
                <a:gd name="connsiteY6" fmla="*/ 6076 h 10000"/>
                <a:gd name="connsiteX7" fmla="*/ 1145 w 9912"/>
                <a:gd name="connsiteY7" fmla="*/ 5960 h 10000"/>
                <a:gd name="connsiteX8" fmla="*/ 960 w 9912"/>
                <a:gd name="connsiteY8" fmla="*/ 6167 h 10000"/>
                <a:gd name="connsiteX9" fmla="*/ 835 w 9912"/>
                <a:gd name="connsiteY9" fmla="*/ 6150 h 10000"/>
                <a:gd name="connsiteX10" fmla="*/ 618 w 9912"/>
                <a:gd name="connsiteY10" fmla="*/ 6521 h 10000"/>
                <a:gd name="connsiteX11" fmla="*/ 413 w 9912"/>
                <a:gd name="connsiteY11" fmla="*/ 6697 h 10000"/>
                <a:gd name="connsiteX12" fmla="*/ 382 w 9912"/>
                <a:gd name="connsiteY12" fmla="*/ 6959 h 10000"/>
                <a:gd name="connsiteX13" fmla="*/ 361 w 9912"/>
                <a:gd name="connsiteY13" fmla="*/ 7539 h 10000"/>
                <a:gd name="connsiteX14" fmla="*/ 0 w 9912"/>
                <a:gd name="connsiteY14" fmla="*/ 7539 h 10000"/>
                <a:gd name="connsiteX15" fmla="*/ 382 w 9912"/>
                <a:gd name="connsiteY15" fmla="*/ 7568 h 10000"/>
                <a:gd name="connsiteX16" fmla="*/ 361 w 9912"/>
                <a:gd name="connsiteY16" fmla="*/ 7893 h 10000"/>
                <a:gd name="connsiteX17" fmla="*/ 2145 w 9912"/>
                <a:gd name="connsiteY17" fmla="*/ 9678 h 10000"/>
                <a:gd name="connsiteX18" fmla="*/ 9530 w 9912"/>
                <a:gd name="connsiteY18" fmla="*/ 10000 h 10000"/>
                <a:gd name="connsiteX19" fmla="*/ 8891 w 9912"/>
                <a:gd name="connsiteY19" fmla="*/ 8690 h 10000"/>
                <a:gd name="connsiteX20" fmla="*/ 9170 w 9912"/>
                <a:gd name="connsiteY20" fmla="*/ 8395 h 10000"/>
                <a:gd name="connsiteX21" fmla="*/ 9129 w 9912"/>
                <a:gd name="connsiteY21" fmla="*/ 8129 h 10000"/>
                <a:gd name="connsiteX22" fmla="*/ 9076 w 9912"/>
                <a:gd name="connsiteY22" fmla="*/ 7600 h 10000"/>
                <a:gd name="connsiteX23" fmla="*/ 9170 w 9912"/>
                <a:gd name="connsiteY23" fmla="*/ 7408 h 10000"/>
                <a:gd name="connsiteX24" fmla="*/ 9108 w 9912"/>
                <a:gd name="connsiteY24" fmla="*/ 7203 h 10000"/>
                <a:gd name="connsiteX25" fmla="*/ 9191 w 9912"/>
                <a:gd name="connsiteY25" fmla="*/ 6610 h 10000"/>
                <a:gd name="connsiteX26" fmla="*/ 8891 w 9912"/>
                <a:gd name="connsiteY26" fmla="*/ 5622 h 10000"/>
                <a:gd name="connsiteX27" fmla="*/ 8972 w 9912"/>
                <a:gd name="connsiteY27" fmla="*/ 5502 h 10000"/>
                <a:gd name="connsiteX28" fmla="*/ 8972 w 9912"/>
                <a:gd name="connsiteY28" fmla="*/ 5502 h 10000"/>
                <a:gd name="connsiteX29" fmla="*/ 8757 w 9912"/>
                <a:gd name="connsiteY29" fmla="*/ 4086 h 10000"/>
                <a:gd name="connsiteX30" fmla="*/ 8426 w 9912"/>
                <a:gd name="connsiteY30" fmla="*/ 3716 h 10000"/>
                <a:gd name="connsiteX31" fmla="*/ 8416 w 9912"/>
                <a:gd name="connsiteY31" fmla="*/ 3335 h 10000"/>
                <a:gd name="connsiteX32" fmla="*/ 8138 w 9912"/>
                <a:gd name="connsiteY32" fmla="*/ 3142 h 10000"/>
                <a:gd name="connsiteX33" fmla="*/ 8138 w 9912"/>
                <a:gd name="connsiteY33" fmla="*/ 2861 h 10000"/>
                <a:gd name="connsiteX34" fmla="*/ 8066 w 9912"/>
                <a:gd name="connsiteY34" fmla="*/ 2861 h 10000"/>
                <a:gd name="connsiteX35" fmla="*/ 8066 w 9912"/>
                <a:gd name="connsiteY35" fmla="*/ 2520 h 10000"/>
                <a:gd name="connsiteX36" fmla="*/ 8231 w 9912"/>
                <a:gd name="connsiteY36" fmla="*/ 2184 h 10000"/>
                <a:gd name="connsiteX37" fmla="*/ 8374 w 9912"/>
                <a:gd name="connsiteY37" fmla="*/ 2022 h 10000"/>
                <a:gd name="connsiteX38" fmla="*/ 8457 w 9912"/>
                <a:gd name="connsiteY38" fmla="*/ 1550 h 10000"/>
                <a:gd name="connsiteX39" fmla="*/ 8406 w 9912"/>
                <a:gd name="connsiteY39" fmla="*/ 1123 h 10000"/>
                <a:gd name="connsiteX40" fmla="*/ 8457 w 9912"/>
                <a:gd name="connsiteY40" fmla="*/ 559 h 10000"/>
                <a:gd name="connsiteX41" fmla="*/ 8325 w 9912"/>
                <a:gd name="connsiteY41" fmla="*/ 502 h 10000"/>
                <a:gd name="connsiteX42" fmla="*/ 8612 w 9912"/>
                <a:gd name="connsiteY42" fmla="*/ 310 h 10000"/>
                <a:gd name="connsiteX43" fmla="*/ 8612 w 9912"/>
                <a:gd name="connsiteY43" fmla="*/ 164 h 10000"/>
                <a:gd name="connsiteX44" fmla="*/ 8406 w 9912"/>
                <a:gd name="connsiteY44" fmla="*/ 146 h 10000"/>
                <a:gd name="connsiteX45" fmla="*/ 8313 w 9912"/>
                <a:gd name="connsiteY45" fmla="*/ 221 h 10000"/>
                <a:gd name="connsiteX46" fmla="*/ 8035 w 9912"/>
                <a:gd name="connsiteY46" fmla="*/ 43 h 10000"/>
                <a:gd name="connsiteX47" fmla="*/ 7932 w 9912"/>
                <a:gd name="connsiteY47" fmla="*/ 74 h 10000"/>
                <a:gd name="connsiteX48" fmla="*/ 7932 w 9912"/>
                <a:gd name="connsiteY48" fmla="*/ 207 h 10000"/>
                <a:gd name="connsiteX49" fmla="*/ 7674 w 9912"/>
                <a:gd name="connsiteY49" fmla="*/ 178 h 10000"/>
                <a:gd name="connsiteX50" fmla="*/ 7508 w 9912"/>
                <a:gd name="connsiteY50" fmla="*/ 0 h 10000"/>
                <a:gd name="connsiteX51" fmla="*/ 7467 w 9912"/>
                <a:gd name="connsiteY51" fmla="*/ 281 h 10000"/>
                <a:gd name="connsiteX52" fmla="*/ 7261 w 9912"/>
                <a:gd name="connsiteY52" fmla="*/ 207 h 10000"/>
                <a:gd name="connsiteX53" fmla="*/ 7077 w 9912"/>
                <a:gd name="connsiteY53" fmla="*/ 428 h 10000"/>
                <a:gd name="connsiteX54" fmla="*/ 6508 w 9912"/>
                <a:gd name="connsiteY54" fmla="*/ 265 h 10000"/>
                <a:gd name="connsiteX55" fmla="*/ 6033 w 9912"/>
                <a:gd name="connsiteY55" fmla="*/ 398 h 10000"/>
                <a:gd name="connsiteX56" fmla="*/ 5621 w 9912"/>
                <a:gd name="connsiteY56" fmla="*/ 398 h 10000"/>
                <a:gd name="connsiteX57" fmla="*/ 5591 w 9912"/>
                <a:gd name="connsiteY57" fmla="*/ 502 h 10000"/>
                <a:gd name="connsiteX58" fmla="*/ 5187 w 9912"/>
                <a:gd name="connsiteY58" fmla="*/ 486 h 10000"/>
                <a:gd name="connsiteX59" fmla="*/ 4693 w 9912"/>
                <a:gd name="connsiteY59" fmla="*/ 753 h 10000"/>
                <a:gd name="connsiteX60" fmla="*/ 4600 w 9912"/>
                <a:gd name="connsiteY60" fmla="*/ 1063 h 10000"/>
                <a:gd name="connsiteX61" fmla="*/ 4064 w 9912"/>
                <a:gd name="connsiteY61" fmla="*/ 1225 h 10000"/>
                <a:gd name="connsiteX62" fmla="*/ 3662 w 9912"/>
                <a:gd name="connsiteY62" fmla="*/ 1667 h 10000"/>
                <a:gd name="connsiteX63" fmla="*/ 3600 w 9912"/>
                <a:gd name="connsiteY63" fmla="*/ 1653 h 10000"/>
                <a:gd name="connsiteX64" fmla="*/ 3600 w 9912"/>
                <a:gd name="connsiteY64" fmla="*/ 1653 h 10000"/>
                <a:gd name="connsiteX65" fmla="*/ 3755 w 9912"/>
                <a:gd name="connsiteY65" fmla="*/ 1902 h 10000"/>
                <a:gd name="connsiteX66" fmla="*/ 3713 w 9912"/>
                <a:gd name="connsiteY66" fmla="*/ 2079 h 10000"/>
                <a:gd name="connsiteX67" fmla="*/ 3796 w 9912"/>
                <a:gd name="connsiteY67" fmla="*/ 2079 h 10000"/>
                <a:gd name="connsiteX68" fmla="*/ 3765 w 9912"/>
                <a:gd name="connsiteY68" fmla="*/ 2743 h 10000"/>
                <a:gd name="connsiteX69" fmla="*/ 3827 w 9912"/>
                <a:gd name="connsiteY69" fmla="*/ 2905 h 10000"/>
                <a:gd name="connsiteX70" fmla="*/ 3755 w 9912"/>
                <a:gd name="connsiteY70" fmla="*/ 3217 h 10000"/>
                <a:gd name="connsiteX71" fmla="*/ 3899 w 9912"/>
                <a:gd name="connsiteY71" fmla="*/ 3217 h 10000"/>
                <a:gd name="connsiteX72" fmla="*/ 3868 w 9912"/>
                <a:gd name="connsiteY72" fmla="*/ 3509 h 10000"/>
                <a:gd name="connsiteX73" fmla="*/ 4053 w 9912"/>
                <a:gd name="connsiteY73" fmla="*/ 3686 h 10000"/>
                <a:gd name="connsiteX74" fmla="*/ 3940 w 9912"/>
                <a:gd name="connsiteY74" fmla="*/ 3819 h 10000"/>
                <a:gd name="connsiteX75" fmla="*/ 3929 w 9912"/>
                <a:gd name="connsiteY75" fmla="*/ 3969 h 10000"/>
                <a:gd name="connsiteX76" fmla="*/ 3537 w 9912"/>
                <a:gd name="connsiteY76" fmla="*/ 4040 h 10000"/>
                <a:gd name="connsiteX77" fmla="*/ 3393 w 9912"/>
                <a:gd name="connsiteY77" fmla="*/ 3954 h 10000"/>
                <a:gd name="connsiteX78" fmla="*/ 3312 w 9912"/>
                <a:gd name="connsiteY78" fmla="*/ 4055 h 10000"/>
                <a:gd name="connsiteX79" fmla="*/ 3176 w 9912"/>
                <a:gd name="connsiteY79" fmla="*/ 4026 h 10000"/>
                <a:gd name="connsiteX80" fmla="*/ 3125 w 9912"/>
                <a:gd name="connsiteY80" fmla="*/ 4247 h 10000"/>
                <a:gd name="connsiteX81" fmla="*/ 2744 w 9912"/>
                <a:gd name="connsiteY81" fmla="*/ 4335 h 10000"/>
                <a:gd name="connsiteX82" fmla="*/ 2754 w 9912"/>
                <a:gd name="connsiteY82" fmla="*/ 4691 h 10000"/>
                <a:gd name="connsiteX83" fmla="*/ 2856 w 9912"/>
                <a:gd name="connsiteY83" fmla="*/ 4865 h 10000"/>
                <a:gd name="connsiteX84" fmla="*/ 2682 w 9912"/>
                <a:gd name="connsiteY84" fmla="*/ 4971 h 10000"/>
                <a:gd name="connsiteX85" fmla="*/ 2496 w 9912"/>
                <a:gd name="connsiteY85" fmla="*/ 5252 h 10000"/>
                <a:gd name="connsiteX0" fmla="*/ 2518 w 9579"/>
                <a:gd name="connsiteY0" fmla="*/ 5252 h 9691"/>
                <a:gd name="connsiteX1" fmla="*/ 2206 w 9579"/>
                <a:gd name="connsiteY1" fmla="*/ 5269 h 9691"/>
                <a:gd name="connsiteX2" fmla="*/ 1967 w 9579"/>
                <a:gd name="connsiteY2" fmla="*/ 5768 h 9691"/>
                <a:gd name="connsiteX3" fmla="*/ 1614 w 9579"/>
                <a:gd name="connsiteY3" fmla="*/ 5752 h 9691"/>
                <a:gd name="connsiteX4" fmla="*/ 1602 w 9579"/>
                <a:gd name="connsiteY4" fmla="*/ 5871 h 9691"/>
                <a:gd name="connsiteX5" fmla="*/ 1416 w 9579"/>
                <a:gd name="connsiteY5" fmla="*/ 5885 h 9691"/>
                <a:gd name="connsiteX6" fmla="*/ 1352 w 9579"/>
                <a:gd name="connsiteY6" fmla="*/ 6076 h 9691"/>
                <a:gd name="connsiteX7" fmla="*/ 1155 w 9579"/>
                <a:gd name="connsiteY7" fmla="*/ 5960 h 9691"/>
                <a:gd name="connsiteX8" fmla="*/ 969 w 9579"/>
                <a:gd name="connsiteY8" fmla="*/ 6167 h 9691"/>
                <a:gd name="connsiteX9" fmla="*/ 842 w 9579"/>
                <a:gd name="connsiteY9" fmla="*/ 6150 h 9691"/>
                <a:gd name="connsiteX10" fmla="*/ 623 w 9579"/>
                <a:gd name="connsiteY10" fmla="*/ 6521 h 9691"/>
                <a:gd name="connsiteX11" fmla="*/ 417 w 9579"/>
                <a:gd name="connsiteY11" fmla="*/ 6697 h 9691"/>
                <a:gd name="connsiteX12" fmla="*/ 385 w 9579"/>
                <a:gd name="connsiteY12" fmla="*/ 6959 h 9691"/>
                <a:gd name="connsiteX13" fmla="*/ 364 w 9579"/>
                <a:gd name="connsiteY13" fmla="*/ 7539 h 9691"/>
                <a:gd name="connsiteX14" fmla="*/ 0 w 9579"/>
                <a:gd name="connsiteY14" fmla="*/ 7539 h 9691"/>
                <a:gd name="connsiteX15" fmla="*/ 385 w 9579"/>
                <a:gd name="connsiteY15" fmla="*/ 7568 h 9691"/>
                <a:gd name="connsiteX16" fmla="*/ 364 w 9579"/>
                <a:gd name="connsiteY16" fmla="*/ 7893 h 9691"/>
                <a:gd name="connsiteX17" fmla="*/ 2164 w 9579"/>
                <a:gd name="connsiteY17" fmla="*/ 9678 h 9691"/>
                <a:gd name="connsiteX18" fmla="*/ 8970 w 9579"/>
                <a:gd name="connsiteY18" fmla="*/ 8690 h 9691"/>
                <a:gd name="connsiteX19" fmla="*/ 9251 w 9579"/>
                <a:gd name="connsiteY19" fmla="*/ 8395 h 9691"/>
                <a:gd name="connsiteX20" fmla="*/ 9210 w 9579"/>
                <a:gd name="connsiteY20" fmla="*/ 8129 h 9691"/>
                <a:gd name="connsiteX21" fmla="*/ 9157 w 9579"/>
                <a:gd name="connsiteY21" fmla="*/ 7600 h 9691"/>
                <a:gd name="connsiteX22" fmla="*/ 9251 w 9579"/>
                <a:gd name="connsiteY22" fmla="*/ 7408 h 9691"/>
                <a:gd name="connsiteX23" fmla="*/ 9189 w 9579"/>
                <a:gd name="connsiteY23" fmla="*/ 7203 h 9691"/>
                <a:gd name="connsiteX24" fmla="*/ 9273 w 9579"/>
                <a:gd name="connsiteY24" fmla="*/ 6610 h 9691"/>
                <a:gd name="connsiteX25" fmla="*/ 8970 w 9579"/>
                <a:gd name="connsiteY25" fmla="*/ 5622 h 9691"/>
                <a:gd name="connsiteX26" fmla="*/ 9052 w 9579"/>
                <a:gd name="connsiteY26" fmla="*/ 5502 h 9691"/>
                <a:gd name="connsiteX27" fmla="*/ 9052 w 9579"/>
                <a:gd name="connsiteY27" fmla="*/ 5502 h 9691"/>
                <a:gd name="connsiteX28" fmla="*/ 8835 w 9579"/>
                <a:gd name="connsiteY28" fmla="*/ 4086 h 9691"/>
                <a:gd name="connsiteX29" fmla="*/ 8501 w 9579"/>
                <a:gd name="connsiteY29" fmla="*/ 3716 h 9691"/>
                <a:gd name="connsiteX30" fmla="*/ 8491 w 9579"/>
                <a:gd name="connsiteY30" fmla="*/ 3335 h 9691"/>
                <a:gd name="connsiteX31" fmla="*/ 8210 w 9579"/>
                <a:gd name="connsiteY31" fmla="*/ 3142 h 9691"/>
                <a:gd name="connsiteX32" fmla="*/ 8210 w 9579"/>
                <a:gd name="connsiteY32" fmla="*/ 2861 h 9691"/>
                <a:gd name="connsiteX33" fmla="*/ 8138 w 9579"/>
                <a:gd name="connsiteY33" fmla="*/ 2861 h 9691"/>
                <a:gd name="connsiteX34" fmla="*/ 8138 w 9579"/>
                <a:gd name="connsiteY34" fmla="*/ 2520 h 9691"/>
                <a:gd name="connsiteX35" fmla="*/ 8304 w 9579"/>
                <a:gd name="connsiteY35" fmla="*/ 2184 h 9691"/>
                <a:gd name="connsiteX36" fmla="*/ 8448 w 9579"/>
                <a:gd name="connsiteY36" fmla="*/ 2022 h 9691"/>
                <a:gd name="connsiteX37" fmla="*/ 8532 w 9579"/>
                <a:gd name="connsiteY37" fmla="*/ 1550 h 9691"/>
                <a:gd name="connsiteX38" fmla="*/ 8481 w 9579"/>
                <a:gd name="connsiteY38" fmla="*/ 1123 h 9691"/>
                <a:gd name="connsiteX39" fmla="*/ 8532 w 9579"/>
                <a:gd name="connsiteY39" fmla="*/ 559 h 9691"/>
                <a:gd name="connsiteX40" fmla="*/ 8399 w 9579"/>
                <a:gd name="connsiteY40" fmla="*/ 502 h 9691"/>
                <a:gd name="connsiteX41" fmla="*/ 8688 w 9579"/>
                <a:gd name="connsiteY41" fmla="*/ 310 h 9691"/>
                <a:gd name="connsiteX42" fmla="*/ 8688 w 9579"/>
                <a:gd name="connsiteY42" fmla="*/ 164 h 9691"/>
                <a:gd name="connsiteX43" fmla="*/ 8481 w 9579"/>
                <a:gd name="connsiteY43" fmla="*/ 146 h 9691"/>
                <a:gd name="connsiteX44" fmla="*/ 8387 w 9579"/>
                <a:gd name="connsiteY44" fmla="*/ 221 h 9691"/>
                <a:gd name="connsiteX45" fmla="*/ 8106 w 9579"/>
                <a:gd name="connsiteY45" fmla="*/ 43 h 9691"/>
                <a:gd name="connsiteX46" fmla="*/ 8002 w 9579"/>
                <a:gd name="connsiteY46" fmla="*/ 74 h 9691"/>
                <a:gd name="connsiteX47" fmla="*/ 8002 w 9579"/>
                <a:gd name="connsiteY47" fmla="*/ 207 h 9691"/>
                <a:gd name="connsiteX48" fmla="*/ 7742 w 9579"/>
                <a:gd name="connsiteY48" fmla="*/ 178 h 9691"/>
                <a:gd name="connsiteX49" fmla="*/ 7575 w 9579"/>
                <a:gd name="connsiteY49" fmla="*/ 0 h 9691"/>
                <a:gd name="connsiteX50" fmla="*/ 7533 w 9579"/>
                <a:gd name="connsiteY50" fmla="*/ 281 h 9691"/>
                <a:gd name="connsiteX51" fmla="*/ 7325 w 9579"/>
                <a:gd name="connsiteY51" fmla="*/ 207 h 9691"/>
                <a:gd name="connsiteX52" fmla="*/ 7140 w 9579"/>
                <a:gd name="connsiteY52" fmla="*/ 428 h 9691"/>
                <a:gd name="connsiteX53" fmla="*/ 6566 w 9579"/>
                <a:gd name="connsiteY53" fmla="*/ 265 h 9691"/>
                <a:gd name="connsiteX54" fmla="*/ 6087 w 9579"/>
                <a:gd name="connsiteY54" fmla="*/ 398 h 9691"/>
                <a:gd name="connsiteX55" fmla="*/ 5671 w 9579"/>
                <a:gd name="connsiteY55" fmla="*/ 398 h 9691"/>
                <a:gd name="connsiteX56" fmla="*/ 5641 w 9579"/>
                <a:gd name="connsiteY56" fmla="*/ 502 h 9691"/>
                <a:gd name="connsiteX57" fmla="*/ 5233 w 9579"/>
                <a:gd name="connsiteY57" fmla="*/ 486 h 9691"/>
                <a:gd name="connsiteX58" fmla="*/ 4735 w 9579"/>
                <a:gd name="connsiteY58" fmla="*/ 753 h 9691"/>
                <a:gd name="connsiteX59" fmla="*/ 4641 w 9579"/>
                <a:gd name="connsiteY59" fmla="*/ 1063 h 9691"/>
                <a:gd name="connsiteX60" fmla="*/ 4100 w 9579"/>
                <a:gd name="connsiteY60" fmla="*/ 1225 h 9691"/>
                <a:gd name="connsiteX61" fmla="*/ 3695 w 9579"/>
                <a:gd name="connsiteY61" fmla="*/ 1667 h 9691"/>
                <a:gd name="connsiteX62" fmla="*/ 3632 w 9579"/>
                <a:gd name="connsiteY62" fmla="*/ 1653 h 9691"/>
                <a:gd name="connsiteX63" fmla="*/ 3632 w 9579"/>
                <a:gd name="connsiteY63" fmla="*/ 1653 h 9691"/>
                <a:gd name="connsiteX64" fmla="*/ 3788 w 9579"/>
                <a:gd name="connsiteY64" fmla="*/ 1902 h 9691"/>
                <a:gd name="connsiteX65" fmla="*/ 3746 w 9579"/>
                <a:gd name="connsiteY65" fmla="*/ 2079 h 9691"/>
                <a:gd name="connsiteX66" fmla="*/ 3830 w 9579"/>
                <a:gd name="connsiteY66" fmla="*/ 2079 h 9691"/>
                <a:gd name="connsiteX67" fmla="*/ 3798 w 9579"/>
                <a:gd name="connsiteY67" fmla="*/ 2743 h 9691"/>
                <a:gd name="connsiteX68" fmla="*/ 3861 w 9579"/>
                <a:gd name="connsiteY68" fmla="*/ 2905 h 9691"/>
                <a:gd name="connsiteX69" fmla="*/ 3788 w 9579"/>
                <a:gd name="connsiteY69" fmla="*/ 3217 h 9691"/>
                <a:gd name="connsiteX70" fmla="*/ 3934 w 9579"/>
                <a:gd name="connsiteY70" fmla="*/ 3217 h 9691"/>
                <a:gd name="connsiteX71" fmla="*/ 3902 w 9579"/>
                <a:gd name="connsiteY71" fmla="*/ 3509 h 9691"/>
                <a:gd name="connsiteX72" fmla="*/ 4089 w 9579"/>
                <a:gd name="connsiteY72" fmla="*/ 3686 h 9691"/>
                <a:gd name="connsiteX73" fmla="*/ 3975 w 9579"/>
                <a:gd name="connsiteY73" fmla="*/ 3819 h 9691"/>
                <a:gd name="connsiteX74" fmla="*/ 3964 w 9579"/>
                <a:gd name="connsiteY74" fmla="*/ 3969 h 9691"/>
                <a:gd name="connsiteX75" fmla="*/ 3568 w 9579"/>
                <a:gd name="connsiteY75" fmla="*/ 4040 h 9691"/>
                <a:gd name="connsiteX76" fmla="*/ 3423 w 9579"/>
                <a:gd name="connsiteY76" fmla="*/ 3954 h 9691"/>
                <a:gd name="connsiteX77" fmla="*/ 3341 w 9579"/>
                <a:gd name="connsiteY77" fmla="*/ 4055 h 9691"/>
                <a:gd name="connsiteX78" fmla="*/ 3204 w 9579"/>
                <a:gd name="connsiteY78" fmla="*/ 4026 h 9691"/>
                <a:gd name="connsiteX79" fmla="*/ 3153 w 9579"/>
                <a:gd name="connsiteY79" fmla="*/ 4247 h 9691"/>
                <a:gd name="connsiteX80" fmla="*/ 2768 w 9579"/>
                <a:gd name="connsiteY80" fmla="*/ 4335 h 9691"/>
                <a:gd name="connsiteX81" fmla="*/ 2778 w 9579"/>
                <a:gd name="connsiteY81" fmla="*/ 4691 h 9691"/>
                <a:gd name="connsiteX82" fmla="*/ 2881 w 9579"/>
                <a:gd name="connsiteY82" fmla="*/ 4865 h 9691"/>
                <a:gd name="connsiteX83" fmla="*/ 2706 w 9579"/>
                <a:gd name="connsiteY83" fmla="*/ 4971 h 9691"/>
                <a:gd name="connsiteX84" fmla="*/ 2518 w 9579"/>
                <a:gd name="connsiteY84" fmla="*/ 5252 h 9691"/>
                <a:gd name="connsiteX0" fmla="*/ 2629 w 9681"/>
                <a:gd name="connsiteY0" fmla="*/ 5419 h 9991"/>
                <a:gd name="connsiteX1" fmla="*/ 2303 w 9681"/>
                <a:gd name="connsiteY1" fmla="*/ 5437 h 9991"/>
                <a:gd name="connsiteX2" fmla="*/ 2053 w 9681"/>
                <a:gd name="connsiteY2" fmla="*/ 5952 h 9991"/>
                <a:gd name="connsiteX3" fmla="*/ 1685 w 9681"/>
                <a:gd name="connsiteY3" fmla="*/ 5935 h 9991"/>
                <a:gd name="connsiteX4" fmla="*/ 1672 w 9681"/>
                <a:gd name="connsiteY4" fmla="*/ 6058 h 9991"/>
                <a:gd name="connsiteX5" fmla="*/ 1478 w 9681"/>
                <a:gd name="connsiteY5" fmla="*/ 6073 h 9991"/>
                <a:gd name="connsiteX6" fmla="*/ 1411 w 9681"/>
                <a:gd name="connsiteY6" fmla="*/ 6270 h 9991"/>
                <a:gd name="connsiteX7" fmla="*/ 1206 w 9681"/>
                <a:gd name="connsiteY7" fmla="*/ 6150 h 9991"/>
                <a:gd name="connsiteX8" fmla="*/ 1012 w 9681"/>
                <a:gd name="connsiteY8" fmla="*/ 6364 h 9991"/>
                <a:gd name="connsiteX9" fmla="*/ 879 w 9681"/>
                <a:gd name="connsiteY9" fmla="*/ 6346 h 9991"/>
                <a:gd name="connsiteX10" fmla="*/ 650 w 9681"/>
                <a:gd name="connsiteY10" fmla="*/ 6729 h 9991"/>
                <a:gd name="connsiteX11" fmla="*/ 435 w 9681"/>
                <a:gd name="connsiteY11" fmla="*/ 6911 h 9991"/>
                <a:gd name="connsiteX12" fmla="*/ 402 w 9681"/>
                <a:gd name="connsiteY12" fmla="*/ 7181 h 9991"/>
                <a:gd name="connsiteX13" fmla="*/ 380 w 9681"/>
                <a:gd name="connsiteY13" fmla="*/ 7779 h 9991"/>
                <a:gd name="connsiteX14" fmla="*/ 0 w 9681"/>
                <a:gd name="connsiteY14" fmla="*/ 7779 h 9991"/>
                <a:gd name="connsiteX15" fmla="*/ 402 w 9681"/>
                <a:gd name="connsiteY15" fmla="*/ 7809 h 9991"/>
                <a:gd name="connsiteX16" fmla="*/ 380 w 9681"/>
                <a:gd name="connsiteY16" fmla="*/ 8145 h 9991"/>
                <a:gd name="connsiteX17" fmla="*/ 2259 w 9681"/>
                <a:gd name="connsiteY17" fmla="*/ 9987 h 9991"/>
                <a:gd name="connsiteX18" fmla="*/ 9658 w 9681"/>
                <a:gd name="connsiteY18" fmla="*/ 8663 h 9991"/>
                <a:gd name="connsiteX19" fmla="*/ 9615 w 9681"/>
                <a:gd name="connsiteY19" fmla="*/ 8388 h 9991"/>
                <a:gd name="connsiteX20" fmla="*/ 9559 w 9681"/>
                <a:gd name="connsiteY20" fmla="*/ 7842 h 9991"/>
                <a:gd name="connsiteX21" fmla="*/ 9658 w 9681"/>
                <a:gd name="connsiteY21" fmla="*/ 7644 h 9991"/>
                <a:gd name="connsiteX22" fmla="*/ 9593 w 9681"/>
                <a:gd name="connsiteY22" fmla="*/ 7433 h 9991"/>
                <a:gd name="connsiteX23" fmla="*/ 9681 w 9681"/>
                <a:gd name="connsiteY23" fmla="*/ 6821 h 9991"/>
                <a:gd name="connsiteX24" fmla="*/ 9364 w 9681"/>
                <a:gd name="connsiteY24" fmla="*/ 5801 h 9991"/>
                <a:gd name="connsiteX25" fmla="*/ 9450 w 9681"/>
                <a:gd name="connsiteY25" fmla="*/ 5677 h 9991"/>
                <a:gd name="connsiteX26" fmla="*/ 9450 w 9681"/>
                <a:gd name="connsiteY26" fmla="*/ 5677 h 9991"/>
                <a:gd name="connsiteX27" fmla="*/ 9223 w 9681"/>
                <a:gd name="connsiteY27" fmla="*/ 4216 h 9991"/>
                <a:gd name="connsiteX28" fmla="*/ 8875 w 9681"/>
                <a:gd name="connsiteY28" fmla="*/ 3834 h 9991"/>
                <a:gd name="connsiteX29" fmla="*/ 8864 w 9681"/>
                <a:gd name="connsiteY29" fmla="*/ 3441 h 9991"/>
                <a:gd name="connsiteX30" fmla="*/ 8571 w 9681"/>
                <a:gd name="connsiteY30" fmla="*/ 3242 h 9991"/>
                <a:gd name="connsiteX31" fmla="*/ 8571 w 9681"/>
                <a:gd name="connsiteY31" fmla="*/ 2952 h 9991"/>
                <a:gd name="connsiteX32" fmla="*/ 8496 w 9681"/>
                <a:gd name="connsiteY32" fmla="*/ 2952 h 9991"/>
                <a:gd name="connsiteX33" fmla="*/ 8496 w 9681"/>
                <a:gd name="connsiteY33" fmla="*/ 2600 h 9991"/>
                <a:gd name="connsiteX34" fmla="*/ 8669 w 9681"/>
                <a:gd name="connsiteY34" fmla="*/ 2254 h 9991"/>
                <a:gd name="connsiteX35" fmla="*/ 8819 w 9681"/>
                <a:gd name="connsiteY35" fmla="*/ 2086 h 9991"/>
                <a:gd name="connsiteX36" fmla="*/ 8907 w 9681"/>
                <a:gd name="connsiteY36" fmla="*/ 1599 h 9991"/>
                <a:gd name="connsiteX37" fmla="*/ 8854 w 9681"/>
                <a:gd name="connsiteY37" fmla="*/ 1159 h 9991"/>
                <a:gd name="connsiteX38" fmla="*/ 8907 w 9681"/>
                <a:gd name="connsiteY38" fmla="*/ 577 h 9991"/>
                <a:gd name="connsiteX39" fmla="*/ 8768 w 9681"/>
                <a:gd name="connsiteY39" fmla="*/ 518 h 9991"/>
                <a:gd name="connsiteX40" fmla="*/ 9070 w 9681"/>
                <a:gd name="connsiteY40" fmla="*/ 320 h 9991"/>
                <a:gd name="connsiteX41" fmla="*/ 9070 w 9681"/>
                <a:gd name="connsiteY41" fmla="*/ 169 h 9991"/>
                <a:gd name="connsiteX42" fmla="*/ 8854 w 9681"/>
                <a:gd name="connsiteY42" fmla="*/ 151 h 9991"/>
                <a:gd name="connsiteX43" fmla="*/ 8756 w 9681"/>
                <a:gd name="connsiteY43" fmla="*/ 228 h 9991"/>
                <a:gd name="connsiteX44" fmla="*/ 8462 w 9681"/>
                <a:gd name="connsiteY44" fmla="*/ 44 h 9991"/>
                <a:gd name="connsiteX45" fmla="*/ 8354 w 9681"/>
                <a:gd name="connsiteY45" fmla="*/ 76 h 9991"/>
                <a:gd name="connsiteX46" fmla="*/ 8354 w 9681"/>
                <a:gd name="connsiteY46" fmla="*/ 214 h 9991"/>
                <a:gd name="connsiteX47" fmla="*/ 8082 w 9681"/>
                <a:gd name="connsiteY47" fmla="*/ 184 h 9991"/>
                <a:gd name="connsiteX48" fmla="*/ 7908 w 9681"/>
                <a:gd name="connsiteY48" fmla="*/ 0 h 9991"/>
                <a:gd name="connsiteX49" fmla="*/ 7864 w 9681"/>
                <a:gd name="connsiteY49" fmla="*/ 290 h 9991"/>
                <a:gd name="connsiteX50" fmla="*/ 7647 w 9681"/>
                <a:gd name="connsiteY50" fmla="*/ 214 h 9991"/>
                <a:gd name="connsiteX51" fmla="*/ 7454 w 9681"/>
                <a:gd name="connsiteY51" fmla="*/ 442 h 9991"/>
                <a:gd name="connsiteX52" fmla="*/ 6855 w 9681"/>
                <a:gd name="connsiteY52" fmla="*/ 273 h 9991"/>
                <a:gd name="connsiteX53" fmla="*/ 6355 w 9681"/>
                <a:gd name="connsiteY53" fmla="*/ 411 h 9991"/>
                <a:gd name="connsiteX54" fmla="*/ 5920 w 9681"/>
                <a:gd name="connsiteY54" fmla="*/ 411 h 9991"/>
                <a:gd name="connsiteX55" fmla="*/ 5889 w 9681"/>
                <a:gd name="connsiteY55" fmla="*/ 518 h 9991"/>
                <a:gd name="connsiteX56" fmla="*/ 5463 w 9681"/>
                <a:gd name="connsiteY56" fmla="*/ 501 h 9991"/>
                <a:gd name="connsiteX57" fmla="*/ 4943 w 9681"/>
                <a:gd name="connsiteY57" fmla="*/ 777 h 9991"/>
                <a:gd name="connsiteX58" fmla="*/ 4845 w 9681"/>
                <a:gd name="connsiteY58" fmla="*/ 1097 h 9991"/>
                <a:gd name="connsiteX59" fmla="*/ 4280 w 9681"/>
                <a:gd name="connsiteY59" fmla="*/ 1264 h 9991"/>
                <a:gd name="connsiteX60" fmla="*/ 3857 w 9681"/>
                <a:gd name="connsiteY60" fmla="*/ 1720 h 9991"/>
                <a:gd name="connsiteX61" fmla="*/ 3792 w 9681"/>
                <a:gd name="connsiteY61" fmla="*/ 1706 h 9991"/>
                <a:gd name="connsiteX62" fmla="*/ 3792 w 9681"/>
                <a:gd name="connsiteY62" fmla="*/ 1706 h 9991"/>
                <a:gd name="connsiteX63" fmla="*/ 3954 w 9681"/>
                <a:gd name="connsiteY63" fmla="*/ 1963 h 9991"/>
                <a:gd name="connsiteX64" fmla="*/ 3911 w 9681"/>
                <a:gd name="connsiteY64" fmla="*/ 2145 h 9991"/>
                <a:gd name="connsiteX65" fmla="*/ 3998 w 9681"/>
                <a:gd name="connsiteY65" fmla="*/ 2145 h 9991"/>
                <a:gd name="connsiteX66" fmla="*/ 3965 w 9681"/>
                <a:gd name="connsiteY66" fmla="*/ 2830 h 9991"/>
                <a:gd name="connsiteX67" fmla="*/ 4031 w 9681"/>
                <a:gd name="connsiteY67" fmla="*/ 2998 h 9991"/>
                <a:gd name="connsiteX68" fmla="*/ 3954 w 9681"/>
                <a:gd name="connsiteY68" fmla="*/ 3320 h 9991"/>
                <a:gd name="connsiteX69" fmla="*/ 4107 w 9681"/>
                <a:gd name="connsiteY69" fmla="*/ 3320 h 9991"/>
                <a:gd name="connsiteX70" fmla="*/ 4073 w 9681"/>
                <a:gd name="connsiteY70" fmla="*/ 3621 h 9991"/>
                <a:gd name="connsiteX71" fmla="*/ 4269 w 9681"/>
                <a:gd name="connsiteY71" fmla="*/ 3804 h 9991"/>
                <a:gd name="connsiteX72" fmla="*/ 4150 w 9681"/>
                <a:gd name="connsiteY72" fmla="*/ 3941 h 9991"/>
                <a:gd name="connsiteX73" fmla="*/ 4138 w 9681"/>
                <a:gd name="connsiteY73" fmla="*/ 4096 h 9991"/>
                <a:gd name="connsiteX74" fmla="*/ 3725 w 9681"/>
                <a:gd name="connsiteY74" fmla="*/ 4169 h 9991"/>
                <a:gd name="connsiteX75" fmla="*/ 3573 w 9681"/>
                <a:gd name="connsiteY75" fmla="*/ 4080 h 9991"/>
                <a:gd name="connsiteX76" fmla="*/ 3488 w 9681"/>
                <a:gd name="connsiteY76" fmla="*/ 4184 h 9991"/>
                <a:gd name="connsiteX77" fmla="*/ 3345 w 9681"/>
                <a:gd name="connsiteY77" fmla="*/ 4154 h 9991"/>
                <a:gd name="connsiteX78" fmla="*/ 3292 w 9681"/>
                <a:gd name="connsiteY78" fmla="*/ 4382 h 9991"/>
                <a:gd name="connsiteX79" fmla="*/ 2890 w 9681"/>
                <a:gd name="connsiteY79" fmla="*/ 4473 h 9991"/>
                <a:gd name="connsiteX80" fmla="*/ 2900 w 9681"/>
                <a:gd name="connsiteY80" fmla="*/ 4841 h 9991"/>
                <a:gd name="connsiteX81" fmla="*/ 3008 w 9681"/>
                <a:gd name="connsiteY81" fmla="*/ 5020 h 9991"/>
                <a:gd name="connsiteX82" fmla="*/ 2825 w 9681"/>
                <a:gd name="connsiteY82" fmla="*/ 5130 h 9991"/>
                <a:gd name="connsiteX83" fmla="*/ 2629 w 9681"/>
                <a:gd name="connsiteY83" fmla="*/ 5419 h 9991"/>
                <a:gd name="connsiteX0" fmla="*/ 2716 w 10509"/>
                <a:gd name="connsiteY0" fmla="*/ 5424 h 10000"/>
                <a:gd name="connsiteX1" fmla="*/ 2379 w 10509"/>
                <a:gd name="connsiteY1" fmla="*/ 5442 h 10000"/>
                <a:gd name="connsiteX2" fmla="*/ 2121 w 10509"/>
                <a:gd name="connsiteY2" fmla="*/ 5957 h 10000"/>
                <a:gd name="connsiteX3" fmla="*/ 1741 w 10509"/>
                <a:gd name="connsiteY3" fmla="*/ 5940 h 10000"/>
                <a:gd name="connsiteX4" fmla="*/ 1727 w 10509"/>
                <a:gd name="connsiteY4" fmla="*/ 6063 h 10000"/>
                <a:gd name="connsiteX5" fmla="*/ 1527 w 10509"/>
                <a:gd name="connsiteY5" fmla="*/ 6078 h 10000"/>
                <a:gd name="connsiteX6" fmla="*/ 1457 w 10509"/>
                <a:gd name="connsiteY6" fmla="*/ 6276 h 10000"/>
                <a:gd name="connsiteX7" fmla="*/ 1246 w 10509"/>
                <a:gd name="connsiteY7" fmla="*/ 6156 h 10000"/>
                <a:gd name="connsiteX8" fmla="*/ 1045 w 10509"/>
                <a:gd name="connsiteY8" fmla="*/ 6370 h 10000"/>
                <a:gd name="connsiteX9" fmla="*/ 908 w 10509"/>
                <a:gd name="connsiteY9" fmla="*/ 6352 h 10000"/>
                <a:gd name="connsiteX10" fmla="*/ 671 w 10509"/>
                <a:gd name="connsiteY10" fmla="*/ 6735 h 10000"/>
                <a:gd name="connsiteX11" fmla="*/ 449 w 10509"/>
                <a:gd name="connsiteY11" fmla="*/ 6917 h 10000"/>
                <a:gd name="connsiteX12" fmla="*/ 415 w 10509"/>
                <a:gd name="connsiteY12" fmla="*/ 7187 h 10000"/>
                <a:gd name="connsiteX13" fmla="*/ 393 w 10509"/>
                <a:gd name="connsiteY13" fmla="*/ 7786 h 10000"/>
                <a:gd name="connsiteX14" fmla="*/ 0 w 10509"/>
                <a:gd name="connsiteY14" fmla="*/ 7786 h 10000"/>
                <a:gd name="connsiteX15" fmla="*/ 415 w 10509"/>
                <a:gd name="connsiteY15" fmla="*/ 7816 h 10000"/>
                <a:gd name="connsiteX16" fmla="*/ 393 w 10509"/>
                <a:gd name="connsiteY16" fmla="*/ 8152 h 10000"/>
                <a:gd name="connsiteX17" fmla="*/ 2333 w 10509"/>
                <a:gd name="connsiteY17" fmla="*/ 9996 h 10000"/>
                <a:gd name="connsiteX18" fmla="*/ 9976 w 10509"/>
                <a:gd name="connsiteY18" fmla="*/ 8671 h 10000"/>
                <a:gd name="connsiteX19" fmla="*/ 9874 w 10509"/>
                <a:gd name="connsiteY19" fmla="*/ 7849 h 10000"/>
                <a:gd name="connsiteX20" fmla="*/ 9976 w 10509"/>
                <a:gd name="connsiteY20" fmla="*/ 7651 h 10000"/>
                <a:gd name="connsiteX21" fmla="*/ 9909 w 10509"/>
                <a:gd name="connsiteY21" fmla="*/ 7440 h 10000"/>
                <a:gd name="connsiteX22" fmla="*/ 10000 w 10509"/>
                <a:gd name="connsiteY22" fmla="*/ 6827 h 10000"/>
                <a:gd name="connsiteX23" fmla="*/ 9673 w 10509"/>
                <a:gd name="connsiteY23" fmla="*/ 5806 h 10000"/>
                <a:gd name="connsiteX24" fmla="*/ 9761 w 10509"/>
                <a:gd name="connsiteY24" fmla="*/ 5682 h 10000"/>
                <a:gd name="connsiteX25" fmla="*/ 9761 w 10509"/>
                <a:gd name="connsiteY25" fmla="*/ 5682 h 10000"/>
                <a:gd name="connsiteX26" fmla="*/ 9527 w 10509"/>
                <a:gd name="connsiteY26" fmla="*/ 4220 h 10000"/>
                <a:gd name="connsiteX27" fmla="*/ 9167 w 10509"/>
                <a:gd name="connsiteY27" fmla="*/ 3837 h 10000"/>
                <a:gd name="connsiteX28" fmla="*/ 9156 w 10509"/>
                <a:gd name="connsiteY28" fmla="*/ 3444 h 10000"/>
                <a:gd name="connsiteX29" fmla="*/ 8853 w 10509"/>
                <a:gd name="connsiteY29" fmla="*/ 3245 h 10000"/>
                <a:gd name="connsiteX30" fmla="*/ 8853 w 10509"/>
                <a:gd name="connsiteY30" fmla="*/ 2955 h 10000"/>
                <a:gd name="connsiteX31" fmla="*/ 8776 w 10509"/>
                <a:gd name="connsiteY31" fmla="*/ 2955 h 10000"/>
                <a:gd name="connsiteX32" fmla="*/ 8776 w 10509"/>
                <a:gd name="connsiteY32" fmla="*/ 2602 h 10000"/>
                <a:gd name="connsiteX33" fmla="*/ 8955 w 10509"/>
                <a:gd name="connsiteY33" fmla="*/ 2256 h 10000"/>
                <a:gd name="connsiteX34" fmla="*/ 9110 w 10509"/>
                <a:gd name="connsiteY34" fmla="*/ 2088 h 10000"/>
                <a:gd name="connsiteX35" fmla="*/ 9200 w 10509"/>
                <a:gd name="connsiteY35" fmla="*/ 1600 h 10000"/>
                <a:gd name="connsiteX36" fmla="*/ 9146 w 10509"/>
                <a:gd name="connsiteY36" fmla="*/ 1160 h 10000"/>
                <a:gd name="connsiteX37" fmla="*/ 9200 w 10509"/>
                <a:gd name="connsiteY37" fmla="*/ 578 h 10000"/>
                <a:gd name="connsiteX38" fmla="*/ 9057 w 10509"/>
                <a:gd name="connsiteY38" fmla="*/ 518 h 10000"/>
                <a:gd name="connsiteX39" fmla="*/ 9369 w 10509"/>
                <a:gd name="connsiteY39" fmla="*/ 320 h 10000"/>
                <a:gd name="connsiteX40" fmla="*/ 9369 w 10509"/>
                <a:gd name="connsiteY40" fmla="*/ 169 h 10000"/>
                <a:gd name="connsiteX41" fmla="*/ 9146 w 10509"/>
                <a:gd name="connsiteY41" fmla="*/ 151 h 10000"/>
                <a:gd name="connsiteX42" fmla="*/ 9045 w 10509"/>
                <a:gd name="connsiteY42" fmla="*/ 228 h 10000"/>
                <a:gd name="connsiteX43" fmla="*/ 8741 w 10509"/>
                <a:gd name="connsiteY43" fmla="*/ 44 h 10000"/>
                <a:gd name="connsiteX44" fmla="*/ 8629 w 10509"/>
                <a:gd name="connsiteY44" fmla="*/ 76 h 10000"/>
                <a:gd name="connsiteX45" fmla="*/ 8629 w 10509"/>
                <a:gd name="connsiteY45" fmla="*/ 214 h 10000"/>
                <a:gd name="connsiteX46" fmla="*/ 8348 w 10509"/>
                <a:gd name="connsiteY46" fmla="*/ 184 h 10000"/>
                <a:gd name="connsiteX47" fmla="*/ 8169 w 10509"/>
                <a:gd name="connsiteY47" fmla="*/ 0 h 10000"/>
                <a:gd name="connsiteX48" fmla="*/ 8123 w 10509"/>
                <a:gd name="connsiteY48" fmla="*/ 290 h 10000"/>
                <a:gd name="connsiteX49" fmla="*/ 7899 w 10509"/>
                <a:gd name="connsiteY49" fmla="*/ 214 h 10000"/>
                <a:gd name="connsiteX50" fmla="*/ 7700 w 10509"/>
                <a:gd name="connsiteY50" fmla="*/ 442 h 10000"/>
                <a:gd name="connsiteX51" fmla="*/ 7081 w 10509"/>
                <a:gd name="connsiteY51" fmla="*/ 273 h 10000"/>
                <a:gd name="connsiteX52" fmla="*/ 6564 w 10509"/>
                <a:gd name="connsiteY52" fmla="*/ 411 h 10000"/>
                <a:gd name="connsiteX53" fmla="*/ 6115 w 10509"/>
                <a:gd name="connsiteY53" fmla="*/ 411 h 10000"/>
                <a:gd name="connsiteX54" fmla="*/ 6083 w 10509"/>
                <a:gd name="connsiteY54" fmla="*/ 518 h 10000"/>
                <a:gd name="connsiteX55" fmla="*/ 5643 w 10509"/>
                <a:gd name="connsiteY55" fmla="*/ 501 h 10000"/>
                <a:gd name="connsiteX56" fmla="*/ 5106 w 10509"/>
                <a:gd name="connsiteY56" fmla="*/ 778 h 10000"/>
                <a:gd name="connsiteX57" fmla="*/ 5005 w 10509"/>
                <a:gd name="connsiteY57" fmla="*/ 1098 h 10000"/>
                <a:gd name="connsiteX58" fmla="*/ 4421 w 10509"/>
                <a:gd name="connsiteY58" fmla="*/ 1265 h 10000"/>
                <a:gd name="connsiteX59" fmla="*/ 3984 w 10509"/>
                <a:gd name="connsiteY59" fmla="*/ 1722 h 10000"/>
                <a:gd name="connsiteX60" fmla="*/ 3917 w 10509"/>
                <a:gd name="connsiteY60" fmla="*/ 1708 h 10000"/>
                <a:gd name="connsiteX61" fmla="*/ 3917 w 10509"/>
                <a:gd name="connsiteY61" fmla="*/ 1708 h 10000"/>
                <a:gd name="connsiteX62" fmla="*/ 4084 w 10509"/>
                <a:gd name="connsiteY62" fmla="*/ 1965 h 10000"/>
                <a:gd name="connsiteX63" fmla="*/ 4040 w 10509"/>
                <a:gd name="connsiteY63" fmla="*/ 2147 h 10000"/>
                <a:gd name="connsiteX64" fmla="*/ 4130 w 10509"/>
                <a:gd name="connsiteY64" fmla="*/ 2147 h 10000"/>
                <a:gd name="connsiteX65" fmla="*/ 4096 w 10509"/>
                <a:gd name="connsiteY65" fmla="*/ 2833 h 10000"/>
                <a:gd name="connsiteX66" fmla="*/ 4164 w 10509"/>
                <a:gd name="connsiteY66" fmla="*/ 3001 h 10000"/>
                <a:gd name="connsiteX67" fmla="*/ 4084 w 10509"/>
                <a:gd name="connsiteY67" fmla="*/ 3323 h 10000"/>
                <a:gd name="connsiteX68" fmla="*/ 4242 w 10509"/>
                <a:gd name="connsiteY68" fmla="*/ 3323 h 10000"/>
                <a:gd name="connsiteX69" fmla="*/ 4207 w 10509"/>
                <a:gd name="connsiteY69" fmla="*/ 3624 h 10000"/>
                <a:gd name="connsiteX70" fmla="*/ 4410 w 10509"/>
                <a:gd name="connsiteY70" fmla="*/ 3807 h 10000"/>
                <a:gd name="connsiteX71" fmla="*/ 4287 w 10509"/>
                <a:gd name="connsiteY71" fmla="*/ 3945 h 10000"/>
                <a:gd name="connsiteX72" fmla="*/ 4274 w 10509"/>
                <a:gd name="connsiteY72" fmla="*/ 4100 h 10000"/>
                <a:gd name="connsiteX73" fmla="*/ 3848 w 10509"/>
                <a:gd name="connsiteY73" fmla="*/ 4173 h 10000"/>
                <a:gd name="connsiteX74" fmla="*/ 3691 w 10509"/>
                <a:gd name="connsiteY74" fmla="*/ 4084 h 10000"/>
                <a:gd name="connsiteX75" fmla="*/ 3603 w 10509"/>
                <a:gd name="connsiteY75" fmla="*/ 4188 h 10000"/>
                <a:gd name="connsiteX76" fmla="*/ 3455 w 10509"/>
                <a:gd name="connsiteY76" fmla="*/ 4158 h 10000"/>
                <a:gd name="connsiteX77" fmla="*/ 3400 w 10509"/>
                <a:gd name="connsiteY77" fmla="*/ 4386 h 10000"/>
                <a:gd name="connsiteX78" fmla="*/ 2985 w 10509"/>
                <a:gd name="connsiteY78" fmla="*/ 4477 h 10000"/>
                <a:gd name="connsiteX79" fmla="*/ 2996 w 10509"/>
                <a:gd name="connsiteY79" fmla="*/ 4845 h 10000"/>
                <a:gd name="connsiteX80" fmla="*/ 3107 w 10509"/>
                <a:gd name="connsiteY80" fmla="*/ 5025 h 10000"/>
                <a:gd name="connsiteX81" fmla="*/ 2918 w 10509"/>
                <a:gd name="connsiteY81" fmla="*/ 5135 h 10000"/>
                <a:gd name="connsiteX82" fmla="*/ 2716 w 10509"/>
                <a:gd name="connsiteY82" fmla="*/ 5424 h 10000"/>
                <a:gd name="connsiteX0" fmla="*/ 2716 w 10459"/>
                <a:gd name="connsiteY0" fmla="*/ 5424 h 9997"/>
                <a:gd name="connsiteX1" fmla="*/ 2379 w 10459"/>
                <a:gd name="connsiteY1" fmla="*/ 5442 h 9997"/>
                <a:gd name="connsiteX2" fmla="*/ 2121 w 10459"/>
                <a:gd name="connsiteY2" fmla="*/ 5957 h 9997"/>
                <a:gd name="connsiteX3" fmla="*/ 1741 w 10459"/>
                <a:gd name="connsiteY3" fmla="*/ 5940 h 9997"/>
                <a:gd name="connsiteX4" fmla="*/ 1727 w 10459"/>
                <a:gd name="connsiteY4" fmla="*/ 6063 h 9997"/>
                <a:gd name="connsiteX5" fmla="*/ 1527 w 10459"/>
                <a:gd name="connsiteY5" fmla="*/ 6078 h 9997"/>
                <a:gd name="connsiteX6" fmla="*/ 1457 w 10459"/>
                <a:gd name="connsiteY6" fmla="*/ 6276 h 9997"/>
                <a:gd name="connsiteX7" fmla="*/ 1246 w 10459"/>
                <a:gd name="connsiteY7" fmla="*/ 6156 h 9997"/>
                <a:gd name="connsiteX8" fmla="*/ 1045 w 10459"/>
                <a:gd name="connsiteY8" fmla="*/ 6370 h 9997"/>
                <a:gd name="connsiteX9" fmla="*/ 908 w 10459"/>
                <a:gd name="connsiteY9" fmla="*/ 6352 h 9997"/>
                <a:gd name="connsiteX10" fmla="*/ 671 w 10459"/>
                <a:gd name="connsiteY10" fmla="*/ 6735 h 9997"/>
                <a:gd name="connsiteX11" fmla="*/ 449 w 10459"/>
                <a:gd name="connsiteY11" fmla="*/ 6917 h 9997"/>
                <a:gd name="connsiteX12" fmla="*/ 415 w 10459"/>
                <a:gd name="connsiteY12" fmla="*/ 7187 h 9997"/>
                <a:gd name="connsiteX13" fmla="*/ 393 w 10459"/>
                <a:gd name="connsiteY13" fmla="*/ 7786 h 9997"/>
                <a:gd name="connsiteX14" fmla="*/ 0 w 10459"/>
                <a:gd name="connsiteY14" fmla="*/ 7786 h 9997"/>
                <a:gd name="connsiteX15" fmla="*/ 415 w 10459"/>
                <a:gd name="connsiteY15" fmla="*/ 7816 h 9997"/>
                <a:gd name="connsiteX16" fmla="*/ 393 w 10459"/>
                <a:gd name="connsiteY16" fmla="*/ 8152 h 9997"/>
                <a:gd name="connsiteX17" fmla="*/ 2333 w 10459"/>
                <a:gd name="connsiteY17" fmla="*/ 9996 h 9997"/>
                <a:gd name="connsiteX18" fmla="*/ 9874 w 10459"/>
                <a:gd name="connsiteY18" fmla="*/ 7849 h 9997"/>
                <a:gd name="connsiteX19" fmla="*/ 9976 w 10459"/>
                <a:gd name="connsiteY19" fmla="*/ 7651 h 9997"/>
                <a:gd name="connsiteX20" fmla="*/ 9909 w 10459"/>
                <a:gd name="connsiteY20" fmla="*/ 7440 h 9997"/>
                <a:gd name="connsiteX21" fmla="*/ 10000 w 10459"/>
                <a:gd name="connsiteY21" fmla="*/ 6827 h 9997"/>
                <a:gd name="connsiteX22" fmla="*/ 9673 w 10459"/>
                <a:gd name="connsiteY22" fmla="*/ 5806 h 9997"/>
                <a:gd name="connsiteX23" fmla="*/ 9761 w 10459"/>
                <a:gd name="connsiteY23" fmla="*/ 5682 h 9997"/>
                <a:gd name="connsiteX24" fmla="*/ 9761 w 10459"/>
                <a:gd name="connsiteY24" fmla="*/ 5682 h 9997"/>
                <a:gd name="connsiteX25" fmla="*/ 9527 w 10459"/>
                <a:gd name="connsiteY25" fmla="*/ 4220 h 9997"/>
                <a:gd name="connsiteX26" fmla="*/ 9167 w 10459"/>
                <a:gd name="connsiteY26" fmla="*/ 3837 h 9997"/>
                <a:gd name="connsiteX27" fmla="*/ 9156 w 10459"/>
                <a:gd name="connsiteY27" fmla="*/ 3444 h 9997"/>
                <a:gd name="connsiteX28" fmla="*/ 8853 w 10459"/>
                <a:gd name="connsiteY28" fmla="*/ 3245 h 9997"/>
                <a:gd name="connsiteX29" fmla="*/ 8853 w 10459"/>
                <a:gd name="connsiteY29" fmla="*/ 2955 h 9997"/>
                <a:gd name="connsiteX30" fmla="*/ 8776 w 10459"/>
                <a:gd name="connsiteY30" fmla="*/ 2955 h 9997"/>
                <a:gd name="connsiteX31" fmla="*/ 8776 w 10459"/>
                <a:gd name="connsiteY31" fmla="*/ 2602 h 9997"/>
                <a:gd name="connsiteX32" fmla="*/ 8955 w 10459"/>
                <a:gd name="connsiteY32" fmla="*/ 2256 h 9997"/>
                <a:gd name="connsiteX33" fmla="*/ 9110 w 10459"/>
                <a:gd name="connsiteY33" fmla="*/ 2088 h 9997"/>
                <a:gd name="connsiteX34" fmla="*/ 9200 w 10459"/>
                <a:gd name="connsiteY34" fmla="*/ 1600 h 9997"/>
                <a:gd name="connsiteX35" fmla="*/ 9146 w 10459"/>
                <a:gd name="connsiteY35" fmla="*/ 1160 h 9997"/>
                <a:gd name="connsiteX36" fmla="*/ 9200 w 10459"/>
                <a:gd name="connsiteY36" fmla="*/ 578 h 9997"/>
                <a:gd name="connsiteX37" fmla="*/ 9057 w 10459"/>
                <a:gd name="connsiteY37" fmla="*/ 518 h 9997"/>
                <a:gd name="connsiteX38" fmla="*/ 9369 w 10459"/>
                <a:gd name="connsiteY38" fmla="*/ 320 h 9997"/>
                <a:gd name="connsiteX39" fmla="*/ 9369 w 10459"/>
                <a:gd name="connsiteY39" fmla="*/ 169 h 9997"/>
                <a:gd name="connsiteX40" fmla="*/ 9146 w 10459"/>
                <a:gd name="connsiteY40" fmla="*/ 151 h 9997"/>
                <a:gd name="connsiteX41" fmla="*/ 9045 w 10459"/>
                <a:gd name="connsiteY41" fmla="*/ 228 h 9997"/>
                <a:gd name="connsiteX42" fmla="*/ 8741 w 10459"/>
                <a:gd name="connsiteY42" fmla="*/ 44 h 9997"/>
                <a:gd name="connsiteX43" fmla="*/ 8629 w 10459"/>
                <a:gd name="connsiteY43" fmla="*/ 76 h 9997"/>
                <a:gd name="connsiteX44" fmla="*/ 8629 w 10459"/>
                <a:gd name="connsiteY44" fmla="*/ 214 h 9997"/>
                <a:gd name="connsiteX45" fmla="*/ 8348 w 10459"/>
                <a:gd name="connsiteY45" fmla="*/ 184 h 9997"/>
                <a:gd name="connsiteX46" fmla="*/ 8169 w 10459"/>
                <a:gd name="connsiteY46" fmla="*/ 0 h 9997"/>
                <a:gd name="connsiteX47" fmla="*/ 8123 w 10459"/>
                <a:gd name="connsiteY47" fmla="*/ 290 h 9997"/>
                <a:gd name="connsiteX48" fmla="*/ 7899 w 10459"/>
                <a:gd name="connsiteY48" fmla="*/ 214 h 9997"/>
                <a:gd name="connsiteX49" fmla="*/ 7700 w 10459"/>
                <a:gd name="connsiteY49" fmla="*/ 442 h 9997"/>
                <a:gd name="connsiteX50" fmla="*/ 7081 w 10459"/>
                <a:gd name="connsiteY50" fmla="*/ 273 h 9997"/>
                <a:gd name="connsiteX51" fmla="*/ 6564 w 10459"/>
                <a:gd name="connsiteY51" fmla="*/ 411 h 9997"/>
                <a:gd name="connsiteX52" fmla="*/ 6115 w 10459"/>
                <a:gd name="connsiteY52" fmla="*/ 411 h 9997"/>
                <a:gd name="connsiteX53" fmla="*/ 6083 w 10459"/>
                <a:gd name="connsiteY53" fmla="*/ 518 h 9997"/>
                <a:gd name="connsiteX54" fmla="*/ 5643 w 10459"/>
                <a:gd name="connsiteY54" fmla="*/ 501 h 9997"/>
                <a:gd name="connsiteX55" fmla="*/ 5106 w 10459"/>
                <a:gd name="connsiteY55" fmla="*/ 778 h 9997"/>
                <a:gd name="connsiteX56" fmla="*/ 5005 w 10459"/>
                <a:gd name="connsiteY56" fmla="*/ 1098 h 9997"/>
                <a:gd name="connsiteX57" fmla="*/ 4421 w 10459"/>
                <a:gd name="connsiteY57" fmla="*/ 1265 h 9997"/>
                <a:gd name="connsiteX58" fmla="*/ 3984 w 10459"/>
                <a:gd name="connsiteY58" fmla="*/ 1722 h 9997"/>
                <a:gd name="connsiteX59" fmla="*/ 3917 w 10459"/>
                <a:gd name="connsiteY59" fmla="*/ 1708 h 9997"/>
                <a:gd name="connsiteX60" fmla="*/ 3917 w 10459"/>
                <a:gd name="connsiteY60" fmla="*/ 1708 h 9997"/>
                <a:gd name="connsiteX61" fmla="*/ 4084 w 10459"/>
                <a:gd name="connsiteY61" fmla="*/ 1965 h 9997"/>
                <a:gd name="connsiteX62" fmla="*/ 4040 w 10459"/>
                <a:gd name="connsiteY62" fmla="*/ 2147 h 9997"/>
                <a:gd name="connsiteX63" fmla="*/ 4130 w 10459"/>
                <a:gd name="connsiteY63" fmla="*/ 2147 h 9997"/>
                <a:gd name="connsiteX64" fmla="*/ 4096 w 10459"/>
                <a:gd name="connsiteY64" fmla="*/ 2833 h 9997"/>
                <a:gd name="connsiteX65" fmla="*/ 4164 w 10459"/>
                <a:gd name="connsiteY65" fmla="*/ 3001 h 9997"/>
                <a:gd name="connsiteX66" fmla="*/ 4084 w 10459"/>
                <a:gd name="connsiteY66" fmla="*/ 3323 h 9997"/>
                <a:gd name="connsiteX67" fmla="*/ 4242 w 10459"/>
                <a:gd name="connsiteY67" fmla="*/ 3323 h 9997"/>
                <a:gd name="connsiteX68" fmla="*/ 4207 w 10459"/>
                <a:gd name="connsiteY68" fmla="*/ 3624 h 9997"/>
                <a:gd name="connsiteX69" fmla="*/ 4410 w 10459"/>
                <a:gd name="connsiteY69" fmla="*/ 3807 h 9997"/>
                <a:gd name="connsiteX70" fmla="*/ 4287 w 10459"/>
                <a:gd name="connsiteY70" fmla="*/ 3945 h 9997"/>
                <a:gd name="connsiteX71" fmla="*/ 4274 w 10459"/>
                <a:gd name="connsiteY71" fmla="*/ 4100 h 9997"/>
                <a:gd name="connsiteX72" fmla="*/ 3848 w 10459"/>
                <a:gd name="connsiteY72" fmla="*/ 4173 h 9997"/>
                <a:gd name="connsiteX73" fmla="*/ 3691 w 10459"/>
                <a:gd name="connsiteY73" fmla="*/ 4084 h 9997"/>
                <a:gd name="connsiteX74" fmla="*/ 3603 w 10459"/>
                <a:gd name="connsiteY74" fmla="*/ 4188 h 9997"/>
                <a:gd name="connsiteX75" fmla="*/ 3455 w 10459"/>
                <a:gd name="connsiteY75" fmla="*/ 4158 h 9997"/>
                <a:gd name="connsiteX76" fmla="*/ 3400 w 10459"/>
                <a:gd name="connsiteY76" fmla="*/ 4386 h 9997"/>
                <a:gd name="connsiteX77" fmla="*/ 2985 w 10459"/>
                <a:gd name="connsiteY77" fmla="*/ 4477 h 9997"/>
                <a:gd name="connsiteX78" fmla="*/ 2996 w 10459"/>
                <a:gd name="connsiteY78" fmla="*/ 4845 h 9997"/>
                <a:gd name="connsiteX79" fmla="*/ 3107 w 10459"/>
                <a:gd name="connsiteY79" fmla="*/ 5025 h 9997"/>
                <a:gd name="connsiteX80" fmla="*/ 2918 w 10459"/>
                <a:gd name="connsiteY80" fmla="*/ 5135 h 9997"/>
                <a:gd name="connsiteX81" fmla="*/ 2716 w 10459"/>
                <a:gd name="connsiteY81" fmla="*/ 5424 h 9997"/>
                <a:gd name="connsiteX0" fmla="*/ 2597 w 10003"/>
                <a:gd name="connsiteY0" fmla="*/ 5426 h 10000"/>
                <a:gd name="connsiteX1" fmla="*/ 2275 w 10003"/>
                <a:gd name="connsiteY1" fmla="*/ 5444 h 10000"/>
                <a:gd name="connsiteX2" fmla="*/ 2028 w 10003"/>
                <a:gd name="connsiteY2" fmla="*/ 5959 h 10000"/>
                <a:gd name="connsiteX3" fmla="*/ 1665 w 10003"/>
                <a:gd name="connsiteY3" fmla="*/ 5942 h 10000"/>
                <a:gd name="connsiteX4" fmla="*/ 1651 w 10003"/>
                <a:gd name="connsiteY4" fmla="*/ 6065 h 10000"/>
                <a:gd name="connsiteX5" fmla="*/ 1460 w 10003"/>
                <a:gd name="connsiteY5" fmla="*/ 6080 h 10000"/>
                <a:gd name="connsiteX6" fmla="*/ 1393 w 10003"/>
                <a:gd name="connsiteY6" fmla="*/ 6278 h 10000"/>
                <a:gd name="connsiteX7" fmla="*/ 1191 w 10003"/>
                <a:gd name="connsiteY7" fmla="*/ 6158 h 10000"/>
                <a:gd name="connsiteX8" fmla="*/ 999 w 10003"/>
                <a:gd name="connsiteY8" fmla="*/ 6372 h 10000"/>
                <a:gd name="connsiteX9" fmla="*/ 868 w 10003"/>
                <a:gd name="connsiteY9" fmla="*/ 6354 h 10000"/>
                <a:gd name="connsiteX10" fmla="*/ 642 w 10003"/>
                <a:gd name="connsiteY10" fmla="*/ 6737 h 10000"/>
                <a:gd name="connsiteX11" fmla="*/ 429 w 10003"/>
                <a:gd name="connsiteY11" fmla="*/ 6919 h 10000"/>
                <a:gd name="connsiteX12" fmla="*/ 397 w 10003"/>
                <a:gd name="connsiteY12" fmla="*/ 7189 h 10000"/>
                <a:gd name="connsiteX13" fmla="*/ 376 w 10003"/>
                <a:gd name="connsiteY13" fmla="*/ 7788 h 10000"/>
                <a:gd name="connsiteX14" fmla="*/ 0 w 10003"/>
                <a:gd name="connsiteY14" fmla="*/ 7788 h 10000"/>
                <a:gd name="connsiteX15" fmla="*/ 397 w 10003"/>
                <a:gd name="connsiteY15" fmla="*/ 7818 h 10000"/>
                <a:gd name="connsiteX16" fmla="*/ 376 w 10003"/>
                <a:gd name="connsiteY16" fmla="*/ 8154 h 10000"/>
                <a:gd name="connsiteX17" fmla="*/ 2231 w 10003"/>
                <a:gd name="connsiteY17" fmla="*/ 9999 h 10000"/>
                <a:gd name="connsiteX18" fmla="*/ 9441 w 10003"/>
                <a:gd name="connsiteY18" fmla="*/ 7851 h 10000"/>
                <a:gd name="connsiteX19" fmla="*/ 9538 w 10003"/>
                <a:gd name="connsiteY19" fmla="*/ 7653 h 10000"/>
                <a:gd name="connsiteX20" fmla="*/ 9561 w 10003"/>
                <a:gd name="connsiteY20" fmla="*/ 6829 h 10000"/>
                <a:gd name="connsiteX21" fmla="*/ 9248 w 10003"/>
                <a:gd name="connsiteY21" fmla="*/ 5808 h 10000"/>
                <a:gd name="connsiteX22" fmla="*/ 9333 w 10003"/>
                <a:gd name="connsiteY22" fmla="*/ 5684 h 10000"/>
                <a:gd name="connsiteX23" fmla="*/ 9333 w 10003"/>
                <a:gd name="connsiteY23" fmla="*/ 5684 h 10000"/>
                <a:gd name="connsiteX24" fmla="*/ 9109 w 10003"/>
                <a:gd name="connsiteY24" fmla="*/ 4221 h 10000"/>
                <a:gd name="connsiteX25" fmla="*/ 8765 w 10003"/>
                <a:gd name="connsiteY25" fmla="*/ 3838 h 10000"/>
                <a:gd name="connsiteX26" fmla="*/ 8754 w 10003"/>
                <a:gd name="connsiteY26" fmla="*/ 3445 h 10000"/>
                <a:gd name="connsiteX27" fmla="*/ 8464 w 10003"/>
                <a:gd name="connsiteY27" fmla="*/ 3246 h 10000"/>
                <a:gd name="connsiteX28" fmla="*/ 8464 w 10003"/>
                <a:gd name="connsiteY28" fmla="*/ 2956 h 10000"/>
                <a:gd name="connsiteX29" fmla="*/ 8391 w 10003"/>
                <a:gd name="connsiteY29" fmla="*/ 2956 h 10000"/>
                <a:gd name="connsiteX30" fmla="*/ 8391 w 10003"/>
                <a:gd name="connsiteY30" fmla="*/ 2603 h 10000"/>
                <a:gd name="connsiteX31" fmla="*/ 8562 w 10003"/>
                <a:gd name="connsiteY31" fmla="*/ 2257 h 10000"/>
                <a:gd name="connsiteX32" fmla="*/ 8710 w 10003"/>
                <a:gd name="connsiteY32" fmla="*/ 2089 h 10000"/>
                <a:gd name="connsiteX33" fmla="*/ 8796 w 10003"/>
                <a:gd name="connsiteY33" fmla="*/ 1600 h 10000"/>
                <a:gd name="connsiteX34" fmla="*/ 8745 w 10003"/>
                <a:gd name="connsiteY34" fmla="*/ 1160 h 10000"/>
                <a:gd name="connsiteX35" fmla="*/ 8796 w 10003"/>
                <a:gd name="connsiteY35" fmla="*/ 578 h 10000"/>
                <a:gd name="connsiteX36" fmla="*/ 8660 w 10003"/>
                <a:gd name="connsiteY36" fmla="*/ 518 h 10000"/>
                <a:gd name="connsiteX37" fmla="*/ 8958 w 10003"/>
                <a:gd name="connsiteY37" fmla="*/ 320 h 10000"/>
                <a:gd name="connsiteX38" fmla="*/ 8958 w 10003"/>
                <a:gd name="connsiteY38" fmla="*/ 169 h 10000"/>
                <a:gd name="connsiteX39" fmla="*/ 8745 w 10003"/>
                <a:gd name="connsiteY39" fmla="*/ 151 h 10000"/>
                <a:gd name="connsiteX40" fmla="*/ 8648 w 10003"/>
                <a:gd name="connsiteY40" fmla="*/ 228 h 10000"/>
                <a:gd name="connsiteX41" fmla="*/ 8357 w 10003"/>
                <a:gd name="connsiteY41" fmla="*/ 44 h 10000"/>
                <a:gd name="connsiteX42" fmla="*/ 8250 w 10003"/>
                <a:gd name="connsiteY42" fmla="*/ 76 h 10000"/>
                <a:gd name="connsiteX43" fmla="*/ 8250 w 10003"/>
                <a:gd name="connsiteY43" fmla="*/ 214 h 10000"/>
                <a:gd name="connsiteX44" fmla="*/ 7982 w 10003"/>
                <a:gd name="connsiteY44" fmla="*/ 184 h 10000"/>
                <a:gd name="connsiteX45" fmla="*/ 7810 w 10003"/>
                <a:gd name="connsiteY45" fmla="*/ 0 h 10000"/>
                <a:gd name="connsiteX46" fmla="*/ 7767 w 10003"/>
                <a:gd name="connsiteY46" fmla="*/ 290 h 10000"/>
                <a:gd name="connsiteX47" fmla="*/ 7552 w 10003"/>
                <a:gd name="connsiteY47" fmla="*/ 214 h 10000"/>
                <a:gd name="connsiteX48" fmla="*/ 7362 w 10003"/>
                <a:gd name="connsiteY48" fmla="*/ 442 h 10000"/>
                <a:gd name="connsiteX49" fmla="*/ 6770 w 10003"/>
                <a:gd name="connsiteY49" fmla="*/ 273 h 10000"/>
                <a:gd name="connsiteX50" fmla="*/ 6276 w 10003"/>
                <a:gd name="connsiteY50" fmla="*/ 411 h 10000"/>
                <a:gd name="connsiteX51" fmla="*/ 5847 w 10003"/>
                <a:gd name="connsiteY51" fmla="*/ 411 h 10000"/>
                <a:gd name="connsiteX52" fmla="*/ 5816 w 10003"/>
                <a:gd name="connsiteY52" fmla="*/ 518 h 10000"/>
                <a:gd name="connsiteX53" fmla="*/ 5395 w 10003"/>
                <a:gd name="connsiteY53" fmla="*/ 501 h 10000"/>
                <a:gd name="connsiteX54" fmla="*/ 4882 w 10003"/>
                <a:gd name="connsiteY54" fmla="*/ 778 h 10000"/>
                <a:gd name="connsiteX55" fmla="*/ 4785 w 10003"/>
                <a:gd name="connsiteY55" fmla="*/ 1098 h 10000"/>
                <a:gd name="connsiteX56" fmla="*/ 4227 w 10003"/>
                <a:gd name="connsiteY56" fmla="*/ 1265 h 10000"/>
                <a:gd name="connsiteX57" fmla="*/ 3809 w 10003"/>
                <a:gd name="connsiteY57" fmla="*/ 1723 h 10000"/>
                <a:gd name="connsiteX58" fmla="*/ 3745 w 10003"/>
                <a:gd name="connsiteY58" fmla="*/ 1709 h 10000"/>
                <a:gd name="connsiteX59" fmla="*/ 3745 w 10003"/>
                <a:gd name="connsiteY59" fmla="*/ 1709 h 10000"/>
                <a:gd name="connsiteX60" fmla="*/ 3905 w 10003"/>
                <a:gd name="connsiteY60" fmla="*/ 1966 h 10000"/>
                <a:gd name="connsiteX61" fmla="*/ 3863 w 10003"/>
                <a:gd name="connsiteY61" fmla="*/ 2148 h 10000"/>
                <a:gd name="connsiteX62" fmla="*/ 3949 w 10003"/>
                <a:gd name="connsiteY62" fmla="*/ 2148 h 10000"/>
                <a:gd name="connsiteX63" fmla="*/ 3916 w 10003"/>
                <a:gd name="connsiteY63" fmla="*/ 2834 h 10000"/>
                <a:gd name="connsiteX64" fmla="*/ 3981 w 10003"/>
                <a:gd name="connsiteY64" fmla="*/ 3002 h 10000"/>
                <a:gd name="connsiteX65" fmla="*/ 3905 w 10003"/>
                <a:gd name="connsiteY65" fmla="*/ 3324 h 10000"/>
                <a:gd name="connsiteX66" fmla="*/ 4056 w 10003"/>
                <a:gd name="connsiteY66" fmla="*/ 3324 h 10000"/>
                <a:gd name="connsiteX67" fmla="*/ 4022 w 10003"/>
                <a:gd name="connsiteY67" fmla="*/ 3625 h 10000"/>
                <a:gd name="connsiteX68" fmla="*/ 4216 w 10003"/>
                <a:gd name="connsiteY68" fmla="*/ 3808 h 10000"/>
                <a:gd name="connsiteX69" fmla="*/ 4099 w 10003"/>
                <a:gd name="connsiteY69" fmla="*/ 3946 h 10000"/>
                <a:gd name="connsiteX70" fmla="*/ 4086 w 10003"/>
                <a:gd name="connsiteY70" fmla="*/ 4101 h 10000"/>
                <a:gd name="connsiteX71" fmla="*/ 3679 w 10003"/>
                <a:gd name="connsiteY71" fmla="*/ 4174 h 10000"/>
                <a:gd name="connsiteX72" fmla="*/ 3529 w 10003"/>
                <a:gd name="connsiteY72" fmla="*/ 4085 h 10000"/>
                <a:gd name="connsiteX73" fmla="*/ 3445 w 10003"/>
                <a:gd name="connsiteY73" fmla="*/ 4189 h 10000"/>
                <a:gd name="connsiteX74" fmla="*/ 3303 w 10003"/>
                <a:gd name="connsiteY74" fmla="*/ 4159 h 10000"/>
                <a:gd name="connsiteX75" fmla="*/ 3251 w 10003"/>
                <a:gd name="connsiteY75" fmla="*/ 4387 h 10000"/>
                <a:gd name="connsiteX76" fmla="*/ 2854 w 10003"/>
                <a:gd name="connsiteY76" fmla="*/ 4478 h 10000"/>
                <a:gd name="connsiteX77" fmla="*/ 2865 w 10003"/>
                <a:gd name="connsiteY77" fmla="*/ 4846 h 10000"/>
                <a:gd name="connsiteX78" fmla="*/ 2971 w 10003"/>
                <a:gd name="connsiteY78" fmla="*/ 5027 h 10000"/>
                <a:gd name="connsiteX79" fmla="*/ 2790 w 10003"/>
                <a:gd name="connsiteY79" fmla="*/ 5137 h 10000"/>
                <a:gd name="connsiteX80" fmla="*/ 2597 w 10003"/>
                <a:gd name="connsiteY80" fmla="*/ 5426 h 10000"/>
                <a:gd name="connsiteX0" fmla="*/ 2886 w 10430"/>
                <a:gd name="connsiteY0" fmla="*/ 5426 h 8154"/>
                <a:gd name="connsiteX1" fmla="*/ 2564 w 10430"/>
                <a:gd name="connsiteY1" fmla="*/ 5444 h 8154"/>
                <a:gd name="connsiteX2" fmla="*/ 2317 w 10430"/>
                <a:gd name="connsiteY2" fmla="*/ 5959 h 8154"/>
                <a:gd name="connsiteX3" fmla="*/ 1954 w 10430"/>
                <a:gd name="connsiteY3" fmla="*/ 5942 h 8154"/>
                <a:gd name="connsiteX4" fmla="*/ 1940 w 10430"/>
                <a:gd name="connsiteY4" fmla="*/ 6065 h 8154"/>
                <a:gd name="connsiteX5" fmla="*/ 1749 w 10430"/>
                <a:gd name="connsiteY5" fmla="*/ 6080 h 8154"/>
                <a:gd name="connsiteX6" fmla="*/ 1682 w 10430"/>
                <a:gd name="connsiteY6" fmla="*/ 6278 h 8154"/>
                <a:gd name="connsiteX7" fmla="*/ 1480 w 10430"/>
                <a:gd name="connsiteY7" fmla="*/ 6158 h 8154"/>
                <a:gd name="connsiteX8" fmla="*/ 1288 w 10430"/>
                <a:gd name="connsiteY8" fmla="*/ 6372 h 8154"/>
                <a:gd name="connsiteX9" fmla="*/ 1157 w 10430"/>
                <a:gd name="connsiteY9" fmla="*/ 6354 h 8154"/>
                <a:gd name="connsiteX10" fmla="*/ 931 w 10430"/>
                <a:gd name="connsiteY10" fmla="*/ 6737 h 8154"/>
                <a:gd name="connsiteX11" fmla="*/ 718 w 10430"/>
                <a:gd name="connsiteY11" fmla="*/ 6919 h 8154"/>
                <a:gd name="connsiteX12" fmla="*/ 686 w 10430"/>
                <a:gd name="connsiteY12" fmla="*/ 7189 h 8154"/>
                <a:gd name="connsiteX13" fmla="*/ 665 w 10430"/>
                <a:gd name="connsiteY13" fmla="*/ 7788 h 8154"/>
                <a:gd name="connsiteX14" fmla="*/ 289 w 10430"/>
                <a:gd name="connsiteY14" fmla="*/ 7788 h 8154"/>
                <a:gd name="connsiteX15" fmla="*/ 686 w 10430"/>
                <a:gd name="connsiteY15" fmla="*/ 7818 h 8154"/>
                <a:gd name="connsiteX16" fmla="*/ 665 w 10430"/>
                <a:gd name="connsiteY16" fmla="*/ 8154 h 8154"/>
                <a:gd name="connsiteX17" fmla="*/ 9730 w 10430"/>
                <a:gd name="connsiteY17" fmla="*/ 7851 h 8154"/>
                <a:gd name="connsiteX18" fmla="*/ 9827 w 10430"/>
                <a:gd name="connsiteY18" fmla="*/ 7653 h 8154"/>
                <a:gd name="connsiteX19" fmla="*/ 9850 w 10430"/>
                <a:gd name="connsiteY19" fmla="*/ 6829 h 8154"/>
                <a:gd name="connsiteX20" fmla="*/ 9537 w 10430"/>
                <a:gd name="connsiteY20" fmla="*/ 5808 h 8154"/>
                <a:gd name="connsiteX21" fmla="*/ 9622 w 10430"/>
                <a:gd name="connsiteY21" fmla="*/ 5684 h 8154"/>
                <a:gd name="connsiteX22" fmla="*/ 9622 w 10430"/>
                <a:gd name="connsiteY22" fmla="*/ 5684 h 8154"/>
                <a:gd name="connsiteX23" fmla="*/ 9398 w 10430"/>
                <a:gd name="connsiteY23" fmla="*/ 4221 h 8154"/>
                <a:gd name="connsiteX24" fmla="*/ 9054 w 10430"/>
                <a:gd name="connsiteY24" fmla="*/ 3838 h 8154"/>
                <a:gd name="connsiteX25" fmla="*/ 9043 w 10430"/>
                <a:gd name="connsiteY25" fmla="*/ 3445 h 8154"/>
                <a:gd name="connsiteX26" fmla="*/ 8753 w 10430"/>
                <a:gd name="connsiteY26" fmla="*/ 3246 h 8154"/>
                <a:gd name="connsiteX27" fmla="*/ 8753 w 10430"/>
                <a:gd name="connsiteY27" fmla="*/ 2956 h 8154"/>
                <a:gd name="connsiteX28" fmla="*/ 8680 w 10430"/>
                <a:gd name="connsiteY28" fmla="*/ 2956 h 8154"/>
                <a:gd name="connsiteX29" fmla="*/ 8680 w 10430"/>
                <a:gd name="connsiteY29" fmla="*/ 2603 h 8154"/>
                <a:gd name="connsiteX30" fmla="*/ 8851 w 10430"/>
                <a:gd name="connsiteY30" fmla="*/ 2257 h 8154"/>
                <a:gd name="connsiteX31" fmla="*/ 8999 w 10430"/>
                <a:gd name="connsiteY31" fmla="*/ 2089 h 8154"/>
                <a:gd name="connsiteX32" fmla="*/ 9085 w 10430"/>
                <a:gd name="connsiteY32" fmla="*/ 1600 h 8154"/>
                <a:gd name="connsiteX33" fmla="*/ 9034 w 10430"/>
                <a:gd name="connsiteY33" fmla="*/ 1160 h 8154"/>
                <a:gd name="connsiteX34" fmla="*/ 9085 w 10430"/>
                <a:gd name="connsiteY34" fmla="*/ 578 h 8154"/>
                <a:gd name="connsiteX35" fmla="*/ 8949 w 10430"/>
                <a:gd name="connsiteY35" fmla="*/ 518 h 8154"/>
                <a:gd name="connsiteX36" fmla="*/ 9247 w 10430"/>
                <a:gd name="connsiteY36" fmla="*/ 320 h 8154"/>
                <a:gd name="connsiteX37" fmla="*/ 9247 w 10430"/>
                <a:gd name="connsiteY37" fmla="*/ 169 h 8154"/>
                <a:gd name="connsiteX38" fmla="*/ 9034 w 10430"/>
                <a:gd name="connsiteY38" fmla="*/ 151 h 8154"/>
                <a:gd name="connsiteX39" fmla="*/ 8937 w 10430"/>
                <a:gd name="connsiteY39" fmla="*/ 228 h 8154"/>
                <a:gd name="connsiteX40" fmla="*/ 8646 w 10430"/>
                <a:gd name="connsiteY40" fmla="*/ 44 h 8154"/>
                <a:gd name="connsiteX41" fmla="*/ 8539 w 10430"/>
                <a:gd name="connsiteY41" fmla="*/ 76 h 8154"/>
                <a:gd name="connsiteX42" fmla="*/ 8539 w 10430"/>
                <a:gd name="connsiteY42" fmla="*/ 214 h 8154"/>
                <a:gd name="connsiteX43" fmla="*/ 8271 w 10430"/>
                <a:gd name="connsiteY43" fmla="*/ 184 h 8154"/>
                <a:gd name="connsiteX44" fmla="*/ 8099 w 10430"/>
                <a:gd name="connsiteY44" fmla="*/ 0 h 8154"/>
                <a:gd name="connsiteX45" fmla="*/ 8056 w 10430"/>
                <a:gd name="connsiteY45" fmla="*/ 290 h 8154"/>
                <a:gd name="connsiteX46" fmla="*/ 7841 w 10430"/>
                <a:gd name="connsiteY46" fmla="*/ 214 h 8154"/>
                <a:gd name="connsiteX47" fmla="*/ 7651 w 10430"/>
                <a:gd name="connsiteY47" fmla="*/ 442 h 8154"/>
                <a:gd name="connsiteX48" fmla="*/ 7059 w 10430"/>
                <a:gd name="connsiteY48" fmla="*/ 273 h 8154"/>
                <a:gd name="connsiteX49" fmla="*/ 6565 w 10430"/>
                <a:gd name="connsiteY49" fmla="*/ 411 h 8154"/>
                <a:gd name="connsiteX50" fmla="*/ 6136 w 10430"/>
                <a:gd name="connsiteY50" fmla="*/ 411 h 8154"/>
                <a:gd name="connsiteX51" fmla="*/ 6105 w 10430"/>
                <a:gd name="connsiteY51" fmla="*/ 518 h 8154"/>
                <a:gd name="connsiteX52" fmla="*/ 5684 w 10430"/>
                <a:gd name="connsiteY52" fmla="*/ 501 h 8154"/>
                <a:gd name="connsiteX53" fmla="*/ 5171 w 10430"/>
                <a:gd name="connsiteY53" fmla="*/ 778 h 8154"/>
                <a:gd name="connsiteX54" fmla="*/ 5074 w 10430"/>
                <a:gd name="connsiteY54" fmla="*/ 1098 h 8154"/>
                <a:gd name="connsiteX55" fmla="*/ 4516 w 10430"/>
                <a:gd name="connsiteY55" fmla="*/ 1265 h 8154"/>
                <a:gd name="connsiteX56" fmla="*/ 4098 w 10430"/>
                <a:gd name="connsiteY56" fmla="*/ 1723 h 8154"/>
                <a:gd name="connsiteX57" fmla="*/ 4034 w 10430"/>
                <a:gd name="connsiteY57" fmla="*/ 1709 h 8154"/>
                <a:gd name="connsiteX58" fmla="*/ 4034 w 10430"/>
                <a:gd name="connsiteY58" fmla="*/ 1709 h 8154"/>
                <a:gd name="connsiteX59" fmla="*/ 4194 w 10430"/>
                <a:gd name="connsiteY59" fmla="*/ 1966 h 8154"/>
                <a:gd name="connsiteX60" fmla="*/ 4152 w 10430"/>
                <a:gd name="connsiteY60" fmla="*/ 2148 h 8154"/>
                <a:gd name="connsiteX61" fmla="*/ 4238 w 10430"/>
                <a:gd name="connsiteY61" fmla="*/ 2148 h 8154"/>
                <a:gd name="connsiteX62" fmla="*/ 4205 w 10430"/>
                <a:gd name="connsiteY62" fmla="*/ 2834 h 8154"/>
                <a:gd name="connsiteX63" fmla="*/ 4270 w 10430"/>
                <a:gd name="connsiteY63" fmla="*/ 3002 h 8154"/>
                <a:gd name="connsiteX64" fmla="*/ 4194 w 10430"/>
                <a:gd name="connsiteY64" fmla="*/ 3324 h 8154"/>
                <a:gd name="connsiteX65" fmla="*/ 4345 w 10430"/>
                <a:gd name="connsiteY65" fmla="*/ 3324 h 8154"/>
                <a:gd name="connsiteX66" fmla="*/ 4311 w 10430"/>
                <a:gd name="connsiteY66" fmla="*/ 3625 h 8154"/>
                <a:gd name="connsiteX67" fmla="*/ 4505 w 10430"/>
                <a:gd name="connsiteY67" fmla="*/ 3808 h 8154"/>
                <a:gd name="connsiteX68" fmla="*/ 4388 w 10430"/>
                <a:gd name="connsiteY68" fmla="*/ 3946 h 8154"/>
                <a:gd name="connsiteX69" fmla="*/ 4375 w 10430"/>
                <a:gd name="connsiteY69" fmla="*/ 4101 h 8154"/>
                <a:gd name="connsiteX70" fmla="*/ 3968 w 10430"/>
                <a:gd name="connsiteY70" fmla="*/ 4174 h 8154"/>
                <a:gd name="connsiteX71" fmla="*/ 3818 w 10430"/>
                <a:gd name="connsiteY71" fmla="*/ 4085 h 8154"/>
                <a:gd name="connsiteX72" fmla="*/ 3734 w 10430"/>
                <a:gd name="connsiteY72" fmla="*/ 4189 h 8154"/>
                <a:gd name="connsiteX73" fmla="*/ 3592 w 10430"/>
                <a:gd name="connsiteY73" fmla="*/ 4159 h 8154"/>
                <a:gd name="connsiteX74" fmla="*/ 3540 w 10430"/>
                <a:gd name="connsiteY74" fmla="*/ 4387 h 8154"/>
                <a:gd name="connsiteX75" fmla="*/ 3143 w 10430"/>
                <a:gd name="connsiteY75" fmla="*/ 4478 h 8154"/>
                <a:gd name="connsiteX76" fmla="*/ 3154 w 10430"/>
                <a:gd name="connsiteY76" fmla="*/ 4846 h 8154"/>
                <a:gd name="connsiteX77" fmla="*/ 3260 w 10430"/>
                <a:gd name="connsiteY77" fmla="*/ 5027 h 8154"/>
                <a:gd name="connsiteX78" fmla="*/ 3079 w 10430"/>
                <a:gd name="connsiteY78" fmla="*/ 5137 h 8154"/>
                <a:gd name="connsiteX79" fmla="*/ 2886 w 10430"/>
                <a:gd name="connsiteY79" fmla="*/ 5426 h 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0430" h="8154">
                  <a:moveTo>
                    <a:pt x="2886" y="5426"/>
                  </a:moveTo>
                  <a:cubicBezTo>
                    <a:pt x="2821" y="5426"/>
                    <a:pt x="2564" y="5444"/>
                    <a:pt x="2564" y="5444"/>
                  </a:cubicBezTo>
                  <a:cubicBezTo>
                    <a:pt x="2564" y="5444"/>
                    <a:pt x="2403" y="5914"/>
                    <a:pt x="2317" y="5959"/>
                  </a:cubicBezTo>
                  <a:cubicBezTo>
                    <a:pt x="2231" y="6005"/>
                    <a:pt x="1954" y="5942"/>
                    <a:pt x="1954" y="5942"/>
                  </a:cubicBezTo>
                  <a:cubicBezTo>
                    <a:pt x="1950" y="5986"/>
                    <a:pt x="1946" y="6025"/>
                    <a:pt x="1940" y="6065"/>
                  </a:cubicBezTo>
                  <a:lnTo>
                    <a:pt x="1749" y="6080"/>
                  </a:lnTo>
                  <a:cubicBezTo>
                    <a:pt x="1749" y="6080"/>
                    <a:pt x="1749" y="6265"/>
                    <a:pt x="1682" y="6278"/>
                  </a:cubicBezTo>
                  <a:cubicBezTo>
                    <a:pt x="1618" y="6293"/>
                    <a:pt x="1480" y="6158"/>
                    <a:pt x="1480" y="6158"/>
                  </a:cubicBezTo>
                  <a:cubicBezTo>
                    <a:pt x="1416" y="6228"/>
                    <a:pt x="1351" y="6300"/>
                    <a:pt x="1288" y="6372"/>
                  </a:cubicBezTo>
                  <a:lnTo>
                    <a:pt x="1157" y="6354"/>
                  </a:lnTo>
                  <a:cubicBezTo>
                    <a:pt x="1157" y="6354"/>
                    <a:pt x="1008" y="6661"/>
                    <a:pt x="931" y="6737"/>
                  </a:cubicBezTo>
                  <a:cubicBezTo>
                    <a:pt x="858" y="6813"/>
                    <a:pt x="718" y="6919"/>
                    <a:pt x="718" y="6919"/>
                  </a:cubicBezTo>
                  <a:cubicBezTo>
                    <a:pt x="709" y="7009"/>
                    <a:pt x="696" y="7100"/>
                    <a:pt x="686" y="7189"/>
                  </a:cubicBezTo>
                  <a:cubicBezTo>
                    <a:pt x="679" y="7393"/>
                    <a:pt x="672" y="7590"/>
                    <a:pt x="665" y="7788"/>
                  </a:cubicBezTo>
                  <a:lnTo>
                    <a:pt x="289" y="7788"/>
                  </a:lnTo>
                  <a:lnTo>
                    <a:pt x="686" y="7818"/>
                  </a:lnTo>
                  <a:cubicBezTo>
                    <a:pt x="679" y="7931"/>
                    <a:pt x="-842" y="8149"/>
                    <a:pt x="665" y="8154"/>
                  </a:cubicBezTo>
                  <a:cubicBezTo>
                    <a:pt x="2172" y="8160"/>
                    <a:pt x="8203" y="7934"/>
                    <a:pt x="9730" y="7851"/>
                  </a:cubicBezTo>
                  <a:cubicBezTo>
                    <a:pt x="11257" y="7768"/>
                    <a:pt x="9807" y="7823"/>
                    <a:pt x="9827" y="7653"/>
                  </a:cubicBezTo>
                  <a:cubicBezTo>
                    <a:pt x="9847" y="7483"/>
                    <a:pt x="9898" y="7136"/>
                    <a:pt x="9850" y="6829"/>
                  </a:cubicBezTo>
                  <a:cubicBezTo>
                    <a:pt x="9839" y="6676"/>
                    <a:pt x="9548" y="5898"/>
                    <a:pt x="9537" y="5808"/>
                  </a:cubicBezTo>
                  <a:cubicBezTo>
                    <a:pt x="9537" y="5763"/>
                    <a:pt x="9581" y="5730"/>
                    <a:pt x="9622" y="5684"/>
                  </a:cubicBezTo>
                  <a:lnTo>
                    <a:pt x="9622" y="5684"/>
                  </a:lnTo>
                  <a:cubicBezTo>
                    <a:pt x="9558" y="5338"/>
                    <a:pt x="9398" y="4387"/>
                    <a:pt x="9398" y="4221"/>
                  </a:cubicBezTo>
                  <a:cubicBezTo>
                    <a:pt x="9398" y="4022"/>
                    <a:pt x="9054" y="3838"/>
                    <a:pt x="9054" y="3838"/>
                  </a:cubicBezTo>
                  <a:cubicBezTo>
                    <a:pt x="9054" y="3838"/>
                    <a:pt x="9054" y="3564"/>
                    <a:pt x="9043" y="3445"/>
                  </a:cubicBezTo>
                  <a:cubicBezTo>
                    <a:pt x="9034" y="3324"/>
                    <a:pt x="8753" y="3246"/>
                    <a:pt x="8753" y="3246"/>
                  </a:cubicBezTo>
                  <a:lnTo>
                    <a:pt x="8753" y="2956"/>
                  </a:lnTo>
                  <a:lnTo>
                    <a:pt x="8680" y="2956"/>
                  </a:lnTo>
                  <a:lnTo>
                    <a:pt x="8680" y="2603"/>
                  </a:lnTo>
                  <a:cubicBezTo>
                    <a:pt x="8680" y="2453"/>
                    <a:pt x="8851" y="2257"/>
                    <a:pt x="8851" y="2257"/>
                  </a:cubicBezTo>
                  <a:cubicBezTo>
                    <a:pt x="8901" y="2200"/>
                    <a:pt x="8950" y="2146"/>
                    <a:pt x="8999" y="2089"/>
                  </a:cubicBezTo>
                  <a:cubicBezTo>
                    <a:pt x="8999" y="2089"/>
                    <a:pt x="9077" y="1754"/>
                    <a:pt x="9085" y="1600"/>
                  </a:cubicBezTo>
                  <a:cubicBezTo>
                    <a:pt x="9097" y="1447"/>
                    <a:pt x="9077" y="1265"/>
                    <a:pt x="9034" y="1160"/>
                  </a:cubicBezTo>
                  <a:cubicBezTo>
                    <a:pt x="8989" y="1051"/>
                    <a:pt x="9085" y="578"/>
                    <a:pt x="9085" y="578"/>
                  </a:cubicBezTo>
                  <a:lnTo>
                    <a:pt x="8949" y="518"/>
                  </a:lnTo>
                  <a:lnTo>
                    <a:pt x="9247" y="320"/>
                  </a:lnTo>
                  <a:lnTo>
                    <a:pt x="9247" y="169"/>
                  </a:lnTo>
                  <a:cubicBezTo>
                    <a:pt x="9151" y="169"/>
                    <a:pt x="9034" y="151"/>
                    <a:pt x="9034" y="151"/>
                  </a:cubicBezTo>
                  <a:cubicBezTo>
                    <a:pt x="8999" y="179"/>
                    <a:pt x="8970" y="204"/>
                    <a:pt x="8937" y="228"/>
                  </a:cubicBezTo>
                  <a:lnTo>
                    <a:pt x="8646" y="44"/>
                  </a:lnTo>
                  <a:cubicBezTo>
                    <a:pt x="8611" y="55"/>
                    <a:pt x="8575" y="65"/>
                    <a:pt x="8539" y="76"/>
                  </a:cubicBezTo>
                  <a:lnTo>
                    <a:pt x="8539" y="214"/>
                  </a:lnTo>
                  <a:lnTo>
                    <a:pt x="8271" y="184"/>
                  </a:lnTo>
                  <a:cubicBezTo>
                    <a:pt x="8215" y="120"/>
                    <a:pt x="8155" y="61"/>
                    <a:pt x="8099" y="0"/>
                  </a:cubicBezTo>
                  <a:cubicBezTo>
                    <a:pt x="8084" y="96"/>
                    <a:pt x="8071" y="194"/>
                    <a:pt x="8056" y="290"/>
                  </a:cubicBezTo>
                  <a:lnTo>
                    <a:pt x="7841" y="214"/>
                  </a:lnTo>
                  <a:cubicBezTo>
                    <a:pt x="7778" y="290"/>
                    <a:pt x="7713" y="365"/>
                    <a:pt x="7651" y="442"/>
                  </a:cubicBezTo>
                  <a:cubicBezTo>
                    <a:pt x="7651" y="442"/>
                    <a:pt x="7392" y="257"/>
                    <a:pt x="7059" y="273"/>
                  </a:cubicBezTo>
                  <a:cubicBezTo>
                    <a:pt x="6726" y="290"/>
                    <a:pt x="6715" y="397"/>
                    <a:pt x="6565" y="411"/>
                  </a:cubicBezTo>
                  <a:cubicBezTo>
                    <a:pt x="6414" y="425"/>
                    <a:pt x="6136" y="411"/>
                    <a:pt x="6136" y="411"/>
                  </a:cubicBezTo>
                  <a:cubicBezTo>
                    <a:pt x="6126" y="446"/>
                    <a:pt x="6115" y="482"/>
                    <a:pt x="6105" y="518"/>
                  </a:cubicBezTo>
                  <a:lnTo>
                    <a:pt x="5684" y="501"/>
                  </a:lnTo>
                  <a:cubicBezTo>
                    <a:pt x="5684" y="501"/>
                    <a:pt x="5182" y="654"/>
                    <a:pt x="5171" y="778"/>
                  </a:cubicBezTo>
                  <a:cubicBezTo>
                    <a:pt x="5162" y="897"/>
                    <a:pt x="5074" y="1098"/>
                    <a:pt x="5074" y="1098"/>
                  </a:cubicBezTo>
                  <a:cubicBezTo>
                    <a:pt x="5074" y="1098"/>
                    <a:pt x="4537" y="1126"/>
                    <a:pt x="4516" y="1265"/>
                  </a:cubicBezTo>
                  <a:cubicBezTo>
                    <a:pt x="4495" y="1404"/>
                    <a:pt x="4259" y="1723"/>
                    <a:pt x="4098" y="1723"/>
                  </a:cubicBezTo>
                  <a:cubicBezTo>
                    <a:pt x="4075" y="1723"/>
                    <a:pt x="4056" y="1723"/>
                    <a:pt x="4034" y="1709"/>
                  </a:cubicBezTo>
                  <a:lnTo>
                    <a:pt x="4034" y="1709"/>
                  </a:lnTo>
                  <a:cubicBezTo>
                    <a:pt x="4044" y="1768"/>
                    <a:pt x="4087" y="1905"/>
                    <a:pt x="4194" y="1966"/>
                  </a:cubicBezTo>
                  <a:cubicBezTo>
                    <a:pt x="4184" y="1980"/>
                    <a:pt x="4152" y="2148"/>
                    <a:pt x="4152" y="2148"/>
                  </a:cubicBezTo>
                  <a:lnTo>
                    <a:pt x="4238" y="2148"/>
                  </a:lnTo>
                  <a:cubicBezTo>
                    <a:pt x="4227" y="2376"/>
                    <a:pt x="4216" y="2605"/>
                    <a:pt x="4205" y="2834"/>
                  </a:cubicBezTo>
                  <a:cubicBezTo>
                    <a:pt x="4226" y="2890"/>
                    <a:pt x="4249" y="2945"/>
                    <a:pt x="4270" y="3002"/>
                  </a:cubicBezTo>
                  <a:cubicBezTo>
                    <a:pt x="4245" y="3107"/>
                    <a:pt x="4221" y="3215"/>
                    <a:pt x="4194" y="3324"/>
                  </a:cubicBezTo>
                  <a:lnTo>
                    <a:pt x="4345" y="3324"/>
                  </a:lnTo>
                  <a:cubicBezTo>
                    <a:pt x="4333" y="3422"/>
                    <a:pt x="4324" y="3525"/>
                    <a:pt x="4311" y="3625"/>
                  </a:cubicBezTo>
                  <a:cubicBezTo>
                    <a:pt x="4375" y="3687"/>
                    <a:pt x="4441" y="3746"/>
                    <a:pt x="4505" y="3808"/>
                  </a:cubicBezTo>
                  <a:cubicBezTo>
                    <a:pt x="4505" y="3808"/>
                    <a:pt x="4408" y="3904"/>
                    <a:pt x="4388" y="3946"/>
                  </a:cubicBezTo>
                  <a:cubicBezTo>
                    <a:pt x="4366" y="3993"/>
                    <a:pt x="4375" y="4101"/>
                    <a:pt x="4375" y="4101"/>
                  </a:cubicBezTo>
                  <a:lnTo>
                    <a:pt x="3968" y="4174"/>
                  </a:lnTo>
                  <a:cubicBezTo>
                    <a:pt x="3968" y="4174"/>
                    <a:pt x="3861" y="4085"/>
                    <a:pt x="3818" y="4085"/>
                  </a:cubicBezTo>
                  <a:cubicBezTo>
                    <a:pt x="3776" y="4085"/>
                    <a:pt x="3734" y="4189"/>
                    <a:pt x="3734" y="4189"/>
                  </a:cubicBezTo>
                  <a:cubicBezTo>
                    <a:pt x="3734" y="4189"/>
                    <a:pt x="3647" y="4114"/>
                    <a:pt x="3592" y="4159"/>
                  </a:cubicBezTo>
                  <a:cubicBezTo>
                    <a:pt x="3540" y="4206"/>
                    <a:pt x="3614" y="4313"/>
                    <a:pt x="3540" y="4387"/>
                  </a:cubicBezTo>
                  <a:cubicBezTo>
                    <a:pt x="3463" y="4463"/>
                    <a:pt x="3227" y="4372"/>
                    <a:pt x="3143" y="4478"/>
                  </a:cubicBezTo>
                  <a:cubicBezTo>
                    <a:pt x="3057" y="4586"/>
                    <a:pt x="3154" y="4846"/>
                    <a:pt x="3154" y="4846"/>
                  </a:cubicBezTo>
                  <a:cubicBezTo>
                    <a:pt x="3189" y="4905"/>
                    <a:pt x="3224" y="4965"/>
                    <a:pt x="3260" y="5027"/>
                  </a:cubicBezTo>
                  <a:lnTo>
                    <a:pt x="3079" y="5137"/>
                  </a:lnTo>
                  <a:cubicBezTo>
                    <a:pt x="3079" y="5137"/>
                    <a:pt x="2950" y="5426"/>
                    <a:pt x="2886" y="5426"/>
                  </a:cubicBezTo>
                  <a:close/>
                </a:path>
              </a:pathLst>
            </a:custGeom>
            <a:grpFill/>
            <a:ln w="2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2" name="LIJNEN">
            <a:extLst>
              <a:ext uri="{FF2B5EF4-FFF2-40B4-BE49-F238E27FC236}">
                <a16:creationId xmlns:a16="http://schemas.microsoft.com/office/drawing/2014/main" id="{522BFAA3-74C7-4648-89C0-4FBD72782F25}"/>
              </a:ext>
            </a:extLst>
          </p:cNvPr>
          <p:cNvGrpSpPr/>
          <p:nvPr/>
        </p:nvGrpSpPr>
        <p:grpSpPr>
          <a:xfrm>
            <a:off x="739539" y="1751103"/>
            <a:ext cx="4410635" cy="4733215"/>
            <a:chOff x="4196354" y="7893"/>
            <a:chExt cx="6076461" cy="7611312"/>
          </a:xfrm>
        </p:grpSpPr>
        <p:sp>
          <p:nvSpPr>
            <p:cNvPr id="1143" name="Boog 5">
              <a:extLst>
                <a:ext uri="{FF2B5EF4-FFF2-40B4-BE49-F238E27FC236}">
                  <a16:creationId xmlns:a16="http://schemas.microsoft.com/office/drawing/2014/main" id="{88BB1F95-E699-44F4-B846-C9A5D0E494F4}"/>
                </a:ext>
              </a:extLst>
            </p:cNvPr>
            <p:cNvSpPr/>
            <p:nvPr/>
          </p:nvSpPr>
          <p:spPr>
            <a:xfrm rot="13821077" flipH="1">
              <a:off x="4857085" y="2203474"/>
              <a:ext cx="5204912" cy="5626549"/>
            </a:xfrm>
            <a:custGeom>
              <a:avLst/>
              <a:gdLst>
                <a:gd name="connsiteX0" fmla="*/ 296173 w 439372"/>
                <a:gd name="connsiteY0" fmla="*/ 36184 h 1156672"/>
                <a:gd name="connsiteX1" fmla="*/ 439372 w 439372"/>
                <a:gd name="connsiteY1" fmla="*/ 578336 h 1156672"/>
                <a:gd name="connsiteX2" fmla="*/ 219686 w 439372"/>
                <a:gd name="connsiteY2" fmla="*/ 578336 h 1156672"/>
                <a:gd name="connsiteX3" fmla="*/ 296173 w 439372"/>
                <a:gd name="connsiteY3" fmla="*/ 36184 h 1156672"/>
                <a:gd name="connsiteX0" fmla="*/ 296173 w 439372"/>
                <a:gd name="connsiteY0" fmla="*/ 36184 h 1156672"/>
                <a:gd name="connsiteX1" fmla="*/ 439372 w 439372"/>
                <a:gd name="connsiteY1" fmla="*/ 578336 h 1156672"/>
                <a:gd name="connsiteX0" fmla="*/ 396952 w 540151"/>
                <a:gd name="connsiteY0" fmla="*/ 456731 h 998883"/>
                <a:gd name="connsiteX1" fmla="*/ 540151 w 540151"/>
                <a:gd name="connsiteY1" fmla="*/ 998883 h 998883"/>
                <a:gd name="connsiteX2" fmla="*/ 320465 w 540151"/>
                <a:gd name="connsiteY2" fmla="*/ 998883 h 998883"/>
                <a:gd name="connsiteX3" fmla="*/ 396952 w 540151"/>
                <a:gd name="connsiteY3" fmla="*/ 456731 h 998883"/>
                <a:gd name="connsiteX0" fmla="*/ 0 w 540151"/>
                <a:gd name="connsiteY0" fmla="*/ 0 h 998883"/>
                <a:gd name="connsiteX1" fmla="*/ 540151 w 540151"/>
                <a:gd name="connsiteY1" fmla="*/ 998883 h 998883"/>
                <a:gd name="connsiteX0" fmla="*/ 850305 w 993504"/>
                <a:gd name="connsiteY0" fmla="*/ 1054580 h 1596732"/>
                <a:gd name="connsiteX1" fmla="*/ 993504 w 993504"/>
                <a:gd name="connsiteY1" fmla="*/ 1596732 h 1596732"/>
                <a:gd name="connsiteX2" fmla="*/ 773818 w 993504"/>
                <a:gd name="connsiteY2" fmla="*/ 1596732 h 1596732"/>
                <a:gd name="connsiteX3" fmla="*/ 850305 w 993504"/>
                <a:gd name="connsiteY3" fmla="*/ 1054580 h 1596732"/>
                <a:gd name="connsiteX0" fmla="*/ 0 w 993504"/>
                <a:gd name="connsiteY0" fmla="*/ 0 h 1596732"/>
                <a:gd name="connsiteX1" fmla="*/ 993504 w 993504"/>
                <a:gd name="connsiteY1" fmla="*/ 1596732 h 1596732"/>
                <a:gd name="connsiteX0" fmla="*/ 76487 w 219686"/>
                <a:gd name="connsiteY0" fmla="*/ 2782817 h 3324969"/>
                <a:gd name="connsiteX1" fmla="*/ 219686 w 219686"/>
                <a:gd name="connsiteY1" fmla="*/ 3324969 h 3324969"/>
                <a:gd name="connsiteX2" fmla="*/ 0 w 219686"/>
                <a:gd name="connsiteY2" fmla="*/ 3324969 h 3324969"/>
                <a:gd name="connsiteX3" fmla="*/ 76487 w 219686"/>
                <a:gd name="connsiteY3" fmla="*/ 2782817 h 3324969"/>
                <a:gd name="connsiteX0" fmla="*/ 78589 w 219686"/>
                <a:gd name="connsiteY0" fmla="*/ 0 h 3324969"/>
                <a:gd name="connsiteX1" fmla="*/ 219686 w 219686"/>
                <a:gd name="connsiteY1" fmla="*/ 3324969 h 3324969"/>
                <a:gd name="connsiteX0" fmla="*/ 76487 w 219686"/>
                <a:gd name="connsiteY0" fmla="*/ 2782817 h 3324969"/>
                <a:gd name="connsiteX1" fmla="*/ 219686 w 219686"/>
                <a:gd name="connsiteY1" fmla="*/ 3324969 h 3324969"/>
                <a:gd name="connsiteX2" fmla="*/ 0 w 219686"/>
                <a:gd name="connsiteY2" fmla="*/ 3324969 h 3324969"/>
                <a:gd name="connsiteX3" fmla="*/ 76487 w 219686"/>
                <a:gd name="connsiteY3" fmla="*/ 2782817 h 3324969"/>
                <a:gd name="connsiteX0" fmla="*/ 78589 w 219686"/>
                <a:gd name="connsiteY0" fmla="*/ 0 h 3324969"/>
                <a:gd name="connsiteX1" fmla="*/ 116675 w 219686"/>
                <a:gd name="connsiteY1" fmla="*/ 297882 h 3324969"/>
                <a:gd name="connsiteX2" fmla="*/ 219686 w 219686"/>
                <a:gd name="connsiteY2" fmla="*/ 3324969 h 3324969"/>
                <a:gd name="connsiteX0" fmla="*/ 862863 w 1006062"/>
                <a:gd name="connsiteY0" fmla="*/ 2782817 h 3324969"/>
                <a:gd name="connsiteX1" fmla="*/ 1006062 w 1006062"/>
                <a:gd name="connsiteY1" fmla="*/ 3324969 h 3324969"/>
                <a:gd name="connsiteX2" fmla="*/ 786376 w 1006062"/>
                <a:gd name="connsiteY2" fmla="*/ 3324969 h 3324969"/>
                <a:gd name="connsiteX3" fmla="*/ 862863 w 1006062"/>
                <a:gd name="connsiteY3" fmla="*/ 2782817 h 3324969"/>
                <a:gd name="connsiteX0" fmla="*/ 864965 w 1006062"/>
                <a:gd name="connsiteY0" fmla="*/ 0 h 3324969"/>
                <a:gd name="connsiteX1" fmla="*/ 0 w 1006062"/>
                <a:gd name="connsiteY1" fmla="*/ 1664956 h 3324969"/>
                <a:gd name="connsiteX2" fmla="*/ 1006062 w 1006062"/>
                <a:gd name="connsiteY2" fmla="*/ 3324969 h 3324969"/>
                <a:gd name="connsiteX0" fmla="*/ 904755 w 1047954"/>
                <a:gd name="connsiteY0" fmla="*/ 2782817 h 3324969"/>
                <a:gd name="connsiteX1" fmla="*/ 1047954 w 1047954"/>
                <a:gd name="connsiteY1" fmla="*/ 3324969 h 3324969"/>
                <a:gd name="connsiteX2" fmla="*/ 828268 w 1047954"/>
                <a:gd name="connsiteY2" fmla="*/ 3324969 h 3324969"/>
                <a:gd name="connsiteX3" fmla="*/ 904755 w 1047954"/>
                <a:gd name="connsiteY3" fmla="*/ 2782817 h 3324969"/>
                <a:gd name="connsiteX0" fmla="*/ 906857 w 1047954"/>
                <a:gd name="connsiteY0" fmla="*/ 0 h 3324969"/>
                <a:gd name="connsiteX1" fmla="*/ 41892 w 1047954"/>
                <a:gd name="connsiteY1" fmla="*/ 1664956 h 3324969"/>
                <a:gd name="connsiteX2" fmla="*/ 1047954 w 1047954"/>
                <a:gd name="connsiteY2" fmla="*/ 3324969 h 3324969"/>
                <a:gd name="connsiteX0" fmla="*/ 883409 w 1026608"/>
                <a:gd name="connsiteY0" fmla="*/ 2782817 h 3324969"/>
                <a:gd name="connsiteX1" fmla="*/ 1026608 w 1026608"/>
                <a:gd name="connsiteY1" fmla="*/ 3324969 h 3324969"/>
                <a:gd name="connsiteX2" fmla="*/ 806922 w 1026608"/>
                <a:gd name="connsiteY2" fmla="*/ 3324969 h 3324969"/>
                <a:gd name="connsiteX3" fmla="*/ 883409 w 1026608"/>
                <a:gd name="connsiteY3" fmla="*/ 2782817 h 3324969"/>
                <a:gd name="connsiteX0" fmla="*/ 885511 w 1026608"/>
                <a:gd name="connsiteY0" fmla="*/ 0 h 3324969"/>
                <a:gd name="connsiteX1" fmla="*/ 42520 w 1026608"/>
                <a:gd name="connsiteY1" fmla="*/ 1384545 h 3324969"/>
                <a:gd name="connsiteX2" fmla="*/ 1026608 w 1026608"/>
                <a:gd name="connsiteY2" fmla="*/ 3324969 h 3324969"/>
                <a:gd name="connsiteX0" fmla="*/ 883409 w 1026608"/>
                <a:gd name="connsiteY0" fmla="*/ 2782817 h 3324969"/>
                <a:gd name="connsiteX1" fmla="*/ 1026608 w 1026608"/>
                <a:gd name="connsiteY1" fmla="*/ 3324969 h 3324969"/>
                <a:gd name="connsiteX2" fmla="*/ 806922 w 1026608"/>
                <a:gd name="connsiteY2" fmla="*/ 3324969 h 3324969"/>
                <a:gd name="connsiteX3" fmla="*/ 883409 w 1026608"/>
                <a:gd name="connsiteY3" fmla="*/ 2782817 h 3324969"/>
                <a:gd name="connsiteX0" fmla="*/ 885511 w 1026608"/>
                <a:gd name="connsiteY0" fmla="*/ 0 h 3324969"/>
                <a:gd name="connsiteX1" fmla="*/ 42520 w 1026608"/>
                <a:gd name="connsiteY1" fmla="*/ 1384545 h 3324969"/>
                <a:gd name="connsiteX2" fmla="*/ 1026608 w 1026608"/>
                <a:gd name="connsiteY2" fmla="*/ 3324969 h 3324969"/>
                <a:gd name="connsiteX0" fmla="*/ 883409 w 1026608"/>
                <a:gd name="connsiteY0" fmla="*/ 2782817 h 3324969"/>
                <a:gd name="connsiteX1" fmla="*/ 1026608 w 1026608"/>
                <a:gd name="connsiteY1" fmla="*/ 3324969 h 3324969"/>
                <a:gd name="connsiteX2" fmla="*/ 806922 w 1026608"/>
                <a:gd name="connsiteY2" fmla="*/ 3324969 h 3324969"/>
                <a:gd name="connsiteX3" fmla="*/ 883409 w 1026608"/>
                <a:gd name="connsiteY3" fmla="*/ 2782817 h 3324969"/>
                <a:gd name="connsiteX0" fmla="*/ 885511 w 1026608"/>
                <a:gd name="connsiteY0" fmla="*/ 0 h 3324969"/>
                <a:gd name="connsiteX1" fmla="*/ 42520 w 1026608"/>
                <a:gd name="connsiteY1" fmla="*/ 1384545 h 3324969"/>
                <a:gd name="connsiteX2" fmla="*/ 1026608 w 1026608"/>
                <a:gd name="connsiteY2" fmla="*/ 3324969 h 3324969"/>
                <a:gd name="connsiteX0" fmla="*/ 867101 w 1010300"/>
                <a:gd name="connsiteY0" fmla="*/ 2782817 h 3324969"/>
                <a:gd name="connsiteX1" fmla="*/ 1010300 w 1010300"/>
                <a:gd name="connsiteY1" fmla="*/ 3324969 h 3324969"/>
                <a:gd name="connsiteX2" fmla="*/ 790614 w 1010300"/>
                <a:gd name="connsiteY2" fmla="*/ 3324969 h 3324969"/>
                <a:gd name="connsiteX3" fmla="*/ 867101 w 1010300"/>
                <a:gd name="connsiteY3" fmla="*/ 2782817 h 3324969"/>
                <a:gd name="connsiteX0" fmla="*/ 869203 w 1010300"/>
                <a:gd name="connsiteY0" fmla="*/ 0 h 3324969"/>
                <a:gd name="connsiteX1" fmla="*/ 26212 w 1010300"/>
                <a:gd name="connsiteY1" fmla="*/ 1384545 h 3324969"/>
                <a:gd name="connsiteX2" fmla="*/ 1010300 w 1010300"/>
                <a:gd name="connsiteY2" fmla="*/ 3324969 h 3324969"/>
                <a:gd name="connsiteX0" fmla="*/ 882991 w 1026190"/>
                <a:gd name="connsiteY0" fmla="*/ 2782817 h 3324969"/>
                <a:gd name="connsiteX1" fmla="*/ 1026190 w 1026190"/>
                <a:gd name="connsiteY1" fmla="*/ 3324969 h 3324969"/>
                <a:gd name="connsiteX2" fmla="*/ 806504 w 1026190"/>
                <a:gd name="connsiteY2" fmla="*/ 3324969 h 3324969"/>
                <a:gd name="connsiteX3" fmla="*/ 882991 w 1026190"/>
                <a:gd name="connsiteY3" fmla="*/ 2782817 h 3324969"/>
                <a:gd name="connsiteX0" fmla="*/ 885093 w 1026190"/>
                <a:gd name="connsiteY0" fmla="*/ 0 h 3324969"/>
                <a:gd name="connsiteX1" fmla="*/ 22562 w 1026190"/>
                <a:gd name="connsiteY1" fmla="*/ 1485254 h 3324969"/>
                <a:gd name="connsiteX2" fmla="*/ 1026190 w 1026190"/>
                <a:gd name="connsiteY2" fmla="*/ 3324969 h 3324969"/>
                <a:gd name="connsiteX0" fmla="*/ 866339 w 1009538"/>
                <a:gd name="connsiteY0" fmla="*/ 2782817 h 3324969"/>
                <a:gd name="connsiteX1" fmla="*/ 1009538 w 1009538"/>
                <a:gd name="connsiteY1" fmla="*/ 3324969 h 3324969"/>
                <a:gd name="connsiteX2" fmla="*/ 789852 w 1009538"/>
                <a:gd name="connsiteY2" fmla="*/ 3324969 h 3324969"/>
                <a:gd name="connsiteX3" fmla="*/ 866339 w 1009538"/>
                <a:gd name="connsiteY3" fmla="*/ 2782817 h 3324969"/>
                <a:gd name="connsiteX0" fmla="*/ 868441 w 1009538"/>
                <a:gd name="connsiteY0" fmla="*/ 0 h 3324969"/>
                <a:gd name="connsiteX1" fmla="*/ 5910 w 1009538"/>
                <a:gd name="connsiteY1" fmla="*/ 1485254 h 3324969"/>
                <a:gd name="connsiteX2" fmla="*/ 1009538 w 1009538"/>
                <a:gd name="connsiteY2" fmla="*/ 3324969 h 3324969"/>
                <a:gd name="connsiteX0" fmla="*/ 872137 w 1015336"/>
                <a:gd name="connsiteY0" fmla="*/ 2782817 h 3324969"/>
                <a:gd name="connsiteX1" fmla="*/ 1015336 w 1015336"/>
                <a:gd name="connsiteY1" fmla="*/ 3324969 h 3324969"/>
                <a:gd name="connsiteX2" fmla="*/ 795650 w 1015336"/>
                <a:gd name="connsiteY2" fmla="*/ 3324969 h 3324969"/>
                <a:gd name="connsiteX3" fmla="*/ 872137 w 1015336"/>
                <a:gd name="connsiteY3" fmla="*/ 2782817 h 3324969"/>
                <a:gd name="connsiteX0" fmla="*/ 874239 w 1015336"/>
                <a:gd name="connsiteY0" fmla="*/ 0 h 3324969"/>
                <a:gd name="connsiteX1" fmla="*/ 11708 w 1015336"/>
                <a:gd name="connsiteY1" fmla="*/ 1485254 h 3324969"/>
                <a:gd name="connsiteX2" fmla="*/ 1015336 w 1015336"/>
                <a:gd name="connsiteY2" fmla="*/ 3324969 h 3324969"/>
                <a:gd name="connsiteX0" fmla="*/ 860436 w 1021972"/>
                <a:gd name="connsiteY0" fmla="*/ 2725459 h 3267611"/>
                <a:gd name="connsiteX1" fmla="*/ 1003635 w 1021972"/>
                <a:gd name="connsiteY1" fmla="*/ 3267611 h 3267611"/>
                <a:gd name="connsiteX2" fmla="*/ 783949 w 1021972"/>
                <a:gd name="connsiteY2" fmla="*/ 3267611 h 3267611"/>
                <a:gd name="connsiteX3" fmla="*/ 860436 w 1021972"/>
                <a:gd name="connsiteY3" fmla="*/ 2725459 h 3267611"/>
                <a:gd name="connsiteX0" fmla="*/ 1021972 w 1021972"/>
                <a:gd name="connsiteY0" fmla="*/ 0 h 3267611"/>
                <a:gd name="connsiteX1" fmla="*/ 7 w 1021972"/>
                <a:gd name="connsiteY1" fmla="*/ 1427896 h 3267611"/>
                <a:gd name="connsiteX2" fmla="*/ 1003635 w 1021972"/>
                <a:gd name="connsiteY2" fmla="*/ 3267611 h 3267611"/>
                <a:gd name="connsiteX0" fmla="*/ 860436 w 1021972"/>
                <a:gd name="connsiteY0" fmla="*/ 2725459 h 3267611"/>
                <a:gd name="connsiteX1" fmla="*/ 1003635 w 1021972"/>
                <a:gd name="connsiteY1" fmla="*/ 3267611 h 3267611"/>
                <a:gd name="connsiteX2" fmla="*/ 783949 w 1021972"/>
                <a:gd name="connsiteY2" fmla="*/ 3267611 h 3267611"/>
                <a:gd name="connsiteX3" fmla="*/ 860436 w 1021972"/>
                <a:gd name="connsiteY3" fmla="*/ 2725459 h 3267611"/>
                <a:gd name="connsiteX0" fmla="*/ 1021972 w 1021972"/>
                <a:gd name="connsiteY0" fmla="*/ 0 h 3267611"/>
                <a:gd name="connsiteX1" fmla="*/ 7 w 1021972"/>
                <a:gd name="connsiteY1" fmla="*/ 1427896 h 3267611"/>
                <a:gd name="connsiteX2" fmla="*/ 1003635 w 1021972"/>
                <a:gd name="connsiteY2" fmla="*/ 3267611 h 3267611"/>
                <a:gd name="connsiteX0" fmla="*/ 860564 w 1085439"/>
                <a:gd name="connsiteY0" fmla="*/ 2729986 h 3272138"/>
                <a:gd name="connsiteX1" fmla="*/ 1003763 w 1085439"/>
                <a:gd name="connsiteY1" fmla="*/ 3272138 h 3272138"/>
                <a:gd name="connsiteX2" fmla="*/ 784077 w 1085439"/>
                <a:gd name="connsiteY2" fmla="*/ 3272138 h 3272138"/>
                <a:gd name="connsiteX3" fmla="*/ 860564 w 1085439"/>
                <a:gd name="connsiteY3" fmla="*/ 2729986 h 3272138"/>
                <a:gd name="connsiteX0" fmla="*/ 1085439 w 1085439"/>
                <a:gd name="connsiteY0" fmla="*/ 0 h 3272138"/>
                <a:gd name="connsiteX1" fmla="*/ 135 w 1085439"/>
                <a:gd name="connsiteY1" fmla="*/ 1432423 h 3272138"/>
                <a:gd name="connsiteX2" fmla="*/ 1003763 w 1085439"/>
                <a:gd name="connsiteY2" fmla="*/ 3272138 h 3272138"/>
                <a:gd name="connsiteX0" fmla="*/ 860564 w 1085439"/>
                <a:gd name="connsiteY0" fmla="*/ 2729986 h 3272138"/>
                <a:gd name="connsiteX1" fmla="*/ 1003763 w 1085439"/>
                <a:gd name="connsiteY1" fmla="*/ 3272138 h 3272138"/>
                <a:gd name="connsiteX2" fmla="*/ 784077 w 1085439"/>
                <a:gd name="connsiteY2" fmla="*/ 3272138 h 3272138"/>
                <a:gd name="connsiteX3" fmla="*/ 860564 w 1085439"/>
                <a:gd name="connsiteY3" fmla="*/ 2729986 h 3272138"/>
                <a:gd name="connsiteX0" fmla="*/ 1085439 w 1085439"/>
                <a:gd name="connsiteY0" fmla="*/ 0 h 3272138"/>
                <a:gd name="connsiteX1" fmla="*/ 135 w 1085439"/>
                <a:gd name="connsiteY1" fmla="*/ 1432423 h 3272138"/>
                <a:gd name="connsiteX2" fmla="*/ 1003763 w 1085439"/>
                <a:gd name="connsiteY2" fmla="*/ 3272138 h 3272138"/>
                <a:gd name="connsiteX0" fmla="*/ 854779 w 1079654"/>
                <a:gd name="connsiteY0" fmla="*/ 2729986 h 3272138"/>
                <a:gd name="connsiteX1" fmla="*/ 997978 w 1079654"/>
                <a:gd name="connsiteY1" fmla="*/ 3272138 h 3272138"/>
                <a:gd name="connsiteX2" fmla="*/ 778292 w 1079654"/>
                <a:gd name="connsiteY2" fmla="*/ 3272138 h 3272138"/>
                <a:gd name="connsiteX3" fmla="*/ 854779 w 1079654"/>
                <a:gd name="connsiteY3" fmla="*/ 2729986 h 3272138"/>
                <a:gd name="connsiteX0" fmla="*/ 1079654 w 1079654"/>
                <a:gd name="connsiteY0" fmla="*/ 0 h 3272138"/>
                <a:gd name="connsiteX1" fmla="*/ 137 w 1079654"/>
                <a:gd name="connsiteY1" fmla="*/ 1353069 h 3272138"/>
                <a:gd name="connsiteX2" fmla="*/ 997978 w 1079654"/>
                <a:gd name="connsiteY2" fmla="*/ 3272138 h 3272138"/>
                <a:gd name="connsiteX0" fmla="*/ 854779 w 1079654"/>
                <a:gd name="connsiteY0" fmla="*/ 2729986 h 3272138"/>
                <a:gd name="connsiteX1" fmla="*/ 997978 w 1079654"/>
                <a:gd name="connsiteY1" fmla="*/ 3272138 h 3272138"/>
                <a:gd name="connsiteX2" fmla="*/ 778292 w 1079654"/>
                <a:gd name="connsiteY2" fmla="*/ 3272138 h 3272138"/>
                <a:gd name="connsiteX3" fmla="*/ 854779 w 1079654"/>
                <a:gd name="connsiteY3" fmla="*/ 2729986 h 3272138"/>
                <a:gd name="connsiteX0" fmla="*/ 1079654 w 1079654"/>
                <a:gd name="connsiteY0" fmla="*/ 0 h 3272138"/>
                <a:gd name="connsiteX1" fmla="*/ 137 w 1079654"/>
                <a:gd name="connsiteY1" fmla="*/ 1353069 h 3272138"/>
                <a:gd name="connsiteX2" fmla="*/ 997978 w 1079654"/>
                <a:gd name="connsiteY2" fmla="*/ 3272138 h 3272138"/>
                <a:gd name="connsiteX0" fmla="*/ 856377 w 1081252"/>
                <a:gd name="connsiteY0" fmla="*/ 2794133 h 3336285"/>
                <a:gd name="connsiteX1" fmla="*/ 999576 w 1081252"/>
                <a:gd name="connsiteY1" fmla="*/ 3336285 h 3336285"/>
                <a:gd name="connsiteX2" fmla="*/ 779890 w 1081252"/>
                <a:gd name="connsiteY2" fmla="*/ 3336285 h 3336285"/>
                <a:gd name="connsiteX3" fmla="*/ 856377 w 1081252"/>
                <a:gd name="connsiteY3" fmla="*/ 2794133 h 3336285"/>
                <a:gd name="connsiteX0" fmla="*/ 1081252 w 1081252"/>
                <a:gd name="connsiteY0" fmla="*/ 64147 h 3336285"/>
                <a:gd name="connsiteX1" fmla="*/ 766620 w 1081252"/>
                <a:gd name="connsiteY1" fmla="*/ 112221 h 3336285"/>
                <a:gd name="connsiteX2" fmla="*/ 1735 w 1081252"/>
                <a:gd name="connsiteY2" fmla="*/ 1417216 h 3336285"/>
                <a:gd name="connsiteX3" fmla="*/ 999576 w 1081252"/>
                <a:gd name="connsiteY3" fmla="*/ 3336285 h 3336285"/>
                <a:gd name="connsiteX0" fmla="*/ 856377 w 2109104"/>
                <a:gd name="connsiteY0" fmla="*/ 2711580 h 3253732"/>
                <a:gd name="connsiteX1" fmla="*/ 999576 w 2109104"/>
                <a:gd name="connsiteY1" fmla="*/ 3253732 h 3253732"/>
                <a:gd name="connsiteX2" fmla="*/ 779890 w 2109104"/>
                <a:gd name="connsiteY2" fmla="*/ 3253732 h 3253732"/>
                <a:gd name="connsiteX3" fmla="*/ 856377 w 2109104"/>
                <a:gd name="connsiteY3" fmla="*/ 2711580 h 3253732"/>
                <a:gd name="connsiteX0" fmla="*/ 2109104 w 2109104"/>
                <a:gd name="connsiteY0" fmla="*/ 930536 h 3253732"/>
                <a:gd name="connsiteX1" fmla="*/ 766620 w 2109104"/>
                <a:gd name="connsiteY1" fmla="*/ 29668 h 3253732"/>
                <a:gd name="connsiteX2" fmla="*/ 1735 w 2109104"/>
                <a:gd name="connsiteY2" fmla="*/ 1334663 h 3253732"/>
                <a:gd name="connsiteX3" fmla="*/ 999576 w 2109104"/>
                <a:gd name="connsiteY3" fmla="*/ 3253732 h 3253732"/>
                <a:gd name="connsiteX0" fmla="*/ 883622 w 2136349"/>
                <a:gd name="connsiteY0" fmla="*/ 2429493 h 2971645"/>
                <a:gd name="connsiteX1" fmla="*/ 1026821 w 2136349"/>
                <a:gd name="connsiteY1" fmla="*/ 2971645 h 2971645"/>
                <a:gd name="connsiteX2" fmla="*/ 807135 w 2136349"/>
                <a:gd name="connsiteY2" fmla="*/ 2971645 h 2971645"/>
                <a:gd name="connsiteX3" fmla="*/ 883622 w 2136349"/>
                <a:gd name="connsiteY3" fmla="*/ 2429493 h 2971645"/>
                <a:gd name="connsiteX0" fmla="*/ 2136349 w 2136349"/>
                <a:gd name="connsiteY0" fmla="*/ 648449 h 2971645"/>
                <a:gd name="connsiteX1" fmla="*/ 342275 w 2136349"/>
                <a:gd name="connsiteY1" fmla="*/ 38327 h 2971645"/>
                <a:gd name="connsiteX2" fmla="*/ 28980 w 2136349"/>
                <a:gd name="connsiteY2" fmla="*/ 1052576 h 2971645"/>
                <a:gd name="connsiteX3" fmla="*/ 1026821 w 2136349"/>
                <a:gd name="connsiteY3" fmla="*/ 2971645 h 2971645"/>
                <a:gd name="connsiteX0" fmla="*/ 883622 w 2136349"/>
                <a:gd name="connsiteY0" fmla="*/ 2619723 h 3161875"/>
                <a:gd name="connsiteX1" fmla="*/ 1026821 w 2136349"/>
                <a:gd name="connsiteY1" fmla="*/ 3161875 h 3161875"/>
                <a:gd name="connsiteX2" fmla="*/ 807135 w 2136349"/>
                <a:gd name="connsiteY2" fmla="*/ 3161875 h 3161875"/>
                <a:gd name="connsiteX3" fmla="*/ 883622 w 2136349"/>
                <a:gd name="connsiteY3" fmla="*/ 2619723 h 3161875"/>
                <a:gd name="connsiteX0" fmla="*/ 2136349 w 2136349"/>
                <a:gd name="connsiteY0" fmla="*/ 838679 h 3161875"/>
                <a:gd name="connsiteX1" fmla="*/ 342275 w 2136349"/>
                <a:gd name="connsiteY1" fmla="*/ 228557 h 3161875"/>
                <a:gd name="connsiteX2" fmla="*/ 28980 w 2136349"/>
                <a:gd name="connsiteY2" fmla="*/ 1242806 h 3161875"/>
                <a:gd name="connsiteX3" fmla="*/ 1026821 w 2136349"/>
                <a:gd name="connsiteY3" fmla="*/ 3161875 h 3161875"/>
                <a:gd name="connsiteX0" fmla="*/ 883622 w 4952777"/>
                <a:gd name="connsiteY0" fmla="*/ 2491137 h 3150764"/>
                <a:gd name="connsiteX1" fmla="*/ 1026821 w 4952777"/>
                <a:gd name="connsiteY1" fmla="*/ 3033289 h 3150764"/>
                <a:gd name="connsiteX2" fmla="*/ 807135 w 4952777"/>
                <a:gd name="connsiteY2" fmla="*/ 3033289 h 3150764"/>
                <a:gd name="connsiteX3" fmla="*/ 883622 w 4952777"/>
                <a:gd name="connsiteY3" fmla="*/ 2491137 h 3150764"/>
                <a:gd name="connsiteX0" fmla="*/ 4952777 w 4952777"/>
                <a:gd name="connsiteY0" fmla="*/ 3150752 h 3150764"/>
                <a:gd name="connsiteX1" fmla="*/ 342275 w 4952777"/>
                <a:gd name="connsiteY1" fmla="*/ 99971 h 3150764"/>
                <a:gd name="connsiteX2" fmla="*/ 28980 w 4952777"/>
                <a:gd name="connsiteY2" fmla="*/ 1114220 h 3150764"/>
                <a:gd name="connsiteX3" fmla="*/ 1026821 w 4952777"/>
                <a:gd name="connsiteY3" fmla="*/ 3033289 h 3150764"/>
                <a:gd name="connsiteX0" fmla="*/ 883622 w 5915924"/>
                <a:gd name="connsiteY0" fmla="*/ 2476279 h 3892119"/>
                <a:gd name="connsiteX1" fmla="*/ 1026821 w 5915924"/>
                <a:gd name="connsiteY1" fmla="*/ 3018431 h 3892119"/>
                <a:gd name="connsiteX2" fmla="*/ 807135 w 5915924"/>
                <a:gd name="connsiteY2" fmla="*/ 3018431 h 3892119"/>
                <a:gd name="connsiteX3" fmla="*/ 883622 w 5915924"/>
                <a:gd name="connsiteY3" fmla="*/ 2476279 h 3892119"/>
                <a:gd name="connsiteX0" fmla="*/ 5915924 w 5915924"/>
                <a:gd name="connsiteY0" fmla="*/ 3892109 h 3892119"/>
                <a:gd name="connsiteX1" fmla="*/ 342275 w 5915924"/>
                <a:gd name="connsiteY1" fmla="*/ 85113 h 3892119"/>
                <a:gd name="connsiteX2" fmla="*/ 28980 w 5915924"/>
                <a:gd name="connsiteY2" fmla="*/ 1099362 h 3892119"/>
                <a:gd name="connsiteX3" fmla="*/ 1026821 w 5915924"/>
                <a:gd name="connsiteY3" fmla="*/ 3018431 h 3892119"/>
                <a:gd name="connsiteX0" fmla="*/ 883622 w 5915924"/>
                <a:gd name="connsiteY0" fmla="*/ 2422362 h 3838192"/>
                <a:gd name="connsiteX1" fmla="*/ 1026821 w 5915924"/>
                <a:gd name="connsiteY1" fmla="*/ 2964514 h 3838192"/>
                <a:gd name="connsiteX2" fmla="*/ 807135 w 5915924"/>
                <a:gd name="connsiteY2" fmla="*/ 2964514 h 3838192"/>
                <a:gd name="connsiteX3" fmla="*/ 883622 w 5915924"/>
                <a:gd name="connsiteY3" fmla="*/ 2422362 h 3838192"/>
                <a:gd name="connsiteX0" fmla="*/ 5915924 w 5915924"/>
                <a:gd name="connsiteY0" fmla="*/ 3838192 h 3838192"/>
                <a:gd name="connsiteX1" fmla="*/ 1991190 w 5915924"/>
                <a:gd name="connsiteY1" fmla="*/ 602156 h 3838192"/>
                <a:gd name="connsiteX2" fmla="*/ 342275 w 5915924"/>
                <a:gd name="connsiteY2" fmla="*/ 31196 h 3838192"/>
                <a:gd name="connsiteX3" fmla="*/ 28980 w 5915924"/>
                <a:gd name="connsiteY3" fmla="*/ 1045445 h 3838192"/>
                <a:gd name="connsiteX4" fmla="*/ 1026821 w 5915924"/>
                <a:gd name="connsiteY4" fmla="*/ 2964514 h 3838192"/>
                <a:gd name="connsiteX0" fmla="*/ 883622 w 5915924"/>
                <a:gd name="connsiteY0" fmla="*/ 2671713 h 4087543"/>
                <a:gd name="connsiteX1" fmla="*/ 1026821 w 5915924"/>
                <a:gd name="connsiteY1" fmla="*/ 3213865 h 4087543"/>
                <a:gd name="connsiteX2" fmla="*/ 807135 w 5915924"/>
                <a:gd name="connsiteY2" fmla="*/ 3213865 h 4087543"/>
                <a:gd name="connsiteX3" fmla="*/ 883622 w 5915924"/>
                <a:gd name="connsiteY3" fmla="*/ 2671713 h 4087543"/>
                <a:gd name="connsiteX0" fmla="*/ 5915924 w 5915924"/>
                <a:gd name="connsiteY0" fmla="*/ 4087543 h 4087543"/>
                <a:gd name="connsiteX1" fmla="*/ 1514902 w 5915924"/>
                <a:gd name="connsiteY1" fmla="*/ 306864 h 4087543"/>
                <a:gd name="connsiteX2" fmla="*/ 342275 w 5915924"/>
                <a:gd name="connsiteY2" fmla="*/ 280547 h 4087543"/>
                <a:gd name="connsiteX3" fmla="*/ 28980 w 5915924"/>
                <a:gd name="connsiteY3" fmla="*/ 1294796 h 4087543"/>
                <a:gd name="connsiteX4" fmla="*/ 1026821 w 5915924"/>
                <a:gd name="connsiteY4" fmla="*/ 3213865 h 4087543"/>
                <a:gd name="connsiteX0" fmla="*/ 883622 w 5915924"/>
                <a:gd name="connsiteY0" fmla="*/ 2693359 h 4109189"/>
                <a:gd name="connsiteX1" fmla="*/ 1026821 w 5915924"/>
                <a:gd name="connsiteY1" fmla="*/ 3235511 h 4109189"/>
                <a:gd name="connsiteX2" fmla="*/ 807135 w 5915924"/>
                <a:gd name="connsiteY2" fmla="*/ 3235511 h 4109189"/>
                <a:gd name="connsiteX3" fmla="*/ 883622 w 5915924"/>
                <a:gd name="connsiteY3" fmla="*/ 2693359 h 4109189"/>
                <a:gd name="connsiteX0" fmla="*/ 5915924 w 5915924"/>
                <a:gd name="connsiteY0" fmla="*/ 4109189 h 4109189"/>
                <a:gd name="connsiteX1" fmla="*/ 1514902 w 5915924"/>
                <a:gd name="connsiteY1" fmla="*/ 328510 h 4109189"/>
                <a:gd name="connsiteX2" fmla="*/ 342275 w 5915924"/>
                <a:gd name="connsiteY2" fmla="*/ 302193 h 4109189"/>
                <a:gd name="connsiteX3" fmla="*/ 28980 w 5915924"/>
                <a:gd name="connsiteY3" fmla="*/ 1316442 h 4109189"/>
                <a:gd name="connsiteX4" fmla="*/ 1026821 w 5915924"/>
                <a:gd name="connsiteY4" fmla="*/ 3235511 h 4109189"/>
                <a:gd name="connsiteX0" fmla="*/ 883622 w 5915924"/>
                <a:gd name="connsiteY0" fmla="*/ 2500408 h 3916238"/>
                <a:gd name="connsiteX1" fmla="*/ 1026821 w 5915924"/>
                <a:gd name="connsiteY1" fmla="*/ 3042560 h 3916238"/>
                <a:gd name="connsiteX2" fmla="*/ 807135 w 5915924"/>
                <a:gd name="connsiteY2" fmla="*/ 3042560 h 3916238"/>
                <a:gd name="connsiteX3" fmla="*/ 883622 w 5915924"/>
                <a:gd name="connsiteY3" fmla="*/ 2500408 h 3916238"/>
                <a:gd name="connsiteX0" fmla="*/ 5915924 w 5915924"/>
                <a:gd name="connsiteY0" fmla="*/ 3916238 h 3916238"/>
                <a:gd name="connsiteX1" fmla="*/ 2735396 w 5915924"/>
                <a:gd name="connsiteY1" fmla="*/ 1125481 h 3916238"/>
                <a:gd name="connsiteX2" fmla="*/ 1514902 w 5915924"/>
                <a:gd name="connsiteY2" fmla="*/ 135559 h 3916238"/>
                <a:gd name="connsiteX3" fmla="*/ 342275 w 5915924"/>
                <a:gd name="connsiteY3" fmla="*/ 109242 h 3916238"/>
                <a:gd name="connsiteX4" fmla="*/ 28980 w 5915924"/>
                <a:gd name="connsiteY4" fmla="*/ 1123491 h 3916238"/>
                <a:gd name="connsiteX5" fmla="*/ 1026821 w 5915924"/>
                <a:gd name="connsiteY5" fmla="*/ 3042560 h 3916238"/>
                <a:gd name="connsiteX0" fmla="*/ 883622 w 5915924"/>
                <a:gd name="connsiteY0" fmla="*/ 2500408 h 3916238"/>
                <a:gd name="connsiteX1" fmla="*/ 1026821 w 5915924"/>
                <a:gd name="connsiteY1" fmla="*/ 3042560 h 3916238"/>
                <a:gd name="connsiteX2" fmla="*/ 807135 w 5915924"/>
                <a:gd name="connsiteY2" fmla="*/ 3042560 h 3916238"/>
                <a:gd name="connsiteX3" fmla="*/ 883622 w 5915924"/>
                <a:gd name="connsiteY3" fmla="*/ 2500408 h 3916238"/>
                <a:gd name="connsiteX0" fmla="*/ 5915924 w 5915924"/>
                <a:gd name="connsiteY0" fmla="*/ 3916238 h 3916238"/>
                <a:gd name="connsiteX1" fmla="*/ 2446432 w 5915924"/>
                <a:gd name="connsiteY1" fmla="*/ 1064012 h 3916238"/>
                <a:gd name="connsiteX2" fmla="*/ 1514902 w 5915924"/>
                <a:gd name="connsiteY2" fmla="*/ 135559 h 3916238"/>
                <a:gd name="connsiteX3" fmla="*/ 342275 w 5915924"/>
                <a:gd name="connsiteY3" fmla="*/ 109242 h 3916238"/>
                <a:gd name="connsiteX4" fmla="*/ 28980 w 5915924"/>
                <a:gd name="connsiteY4" fmla="*/ 1123491 h 3916238"/>
                <a:gd name="connsiteX5" fmla="*/ 1026821 w 5915924"/>
                <a:gd name="connsiteY5" fmla="*/ 3042560 h 3916238"/>
                <a:gd name="connsiteX0" fmla="*/ 883622 w 5915924"/>
                <a:gd name="connsiteY0" fmla="*/ 2500408 h 3916238"/>
                <a:gd name="connsiteX1" fmla="*/ 1026821 w 5915924"/>
                <a:gd name="connsiteY1" fmla="*/ 3042560 h 3916238"/>
                <a:gd name="connsiteX2" fmla="*/ 807135 w 5915924"/>
                <a:gd name="connsiteY2" fmla="*/ 3042560 h 3916238"/>
                <a:gd name="connsiteX3" fmla="*/ 883622 w 5915924"/>
                <a:gd name="connsiteY3" fmla="*/ 2500408 h 3916238"/>
                <a:gd name="connsiteX0" fmla="*/ 5915924 w 5915924"/>
                <a:gd name="connsiteY0" fmla="*/ 3916238 h 3916238"/>
                <a:gd name="connsiteX1" fmla="*/ 3396959 w 5915924"/>
                <a:gd name="connsiteY1" fmla="*/ 1857417 h 3916238"/>
                <a:gd name="connsiteX2" fmla="*/ 2446432 w 5915924"/>
                <a:gd name="connsiteY2" fmla="*/ 1064012 h 3916238"/>
                <a:gd name="connsiteX3" fmla="*/ 1514902 w 5915924"/>
                <a:gd name="connsiteY3" fmla="*/ 135559 h 3916238"/>
                <a:gd name="connsiteX4" fmla="*/ 342275 w 5915924"/>
                <a:gd name="connsiteY4" fmla="*/ 109242 h 3916238"/>
                <a:gd name="connsiteX5" fmla="*/ 28980 w 5915924"/>
                <a:gd name="connsiteY5" fmla="*/ 1123491 h 3916238"/>
                <a:gd name="connsiteX6" fmla="*/ 1026821 w 5915924"/>
                <a:gd name="connsiteY6" fmla="*/ 3042560 h 3916238"/>
                <a:gd name="connsiteX0" fmla="*/ 883622 w 5915924"/>
                <a:gd name="connsiteY0" fmla="*/ 2500408 h 3916238"/>
                <a:gd name="connsiteX1" fmla="*/ 1026821 w 5915924"/>
                <a:gd name="connsiteY1" fmla="*/ 3042560 h 3916238"/>
                <a:gd name="connsiteX2" fmla="*/ 807135 w 5915924"/>
                <a:gd name="connsiteY2" fmla="*/ 3042560 h 3916238"/>
                <a:gd name="connsiteX3" fmla="*/ 883622 w 5915924"/>
                <a:gd name="connsiteY3" fmla="*/ 2500408 h 3916238"/>
                <a:gd name="connsiteX0" fmla="*/ 5915924 w 5915924"/>
                <a:gd name="connsiteY0" fmla="*/ 3916238 h 3916238"/>
                <a:gd name="connsiteX1" fmla="*/ 3212901 w 5915924"/>
                <a:gd name="connsiteY1" fmla="*/ 1580276 h 3916238"/>
                <a:gd name="connsiteX2" fmla="*/ 2446432 w 5915924"/>
                <a:gd name="connsiteY2" fmla="*/ 1064012 h 3916238"/>
                <a:gd name="connsiteX3" fmla="*/ 1514902 w 5915924"/>
                <a:gd name="connsiteY3" fmla="*/ 135559 h 3916238"/>
                <a:gd name="connsiteX4" fmla="*/ 342275 w 5915924"/>
                <a:gd name="connsiteY4" fmla="*/ 109242 h 3916238"/>
                <a:gd name="connsiteX5" fmla="*/ 28980 w 5915924"/>
                <a:gd name="connsiteY5" fmla="*/ 1123491 h 3916238"/>
                <a:gd name="connsiteX6" fmla="*/ 1026821 w 5915924"/>
                <a:gd name="connsiteY6" fmla="*/ 3042560 h 3916238"/>
                <a:gd name="connsiteX0" fmla="*/ 883622 w 5915924"/>
                <a:gd name="connsiteY0" fmla="*/ 2500408 h 3916238"/>
                <a:gd name="connsiteX1" fmla="*/ 1026821 w 5915924"/>
                <a:gd name="connsiteY1" fmla="*/ 3042560 h 3916238"/>
                <a:gd name="connsiteX2" fmla="*/ 807135 w 5915924"/>
                <a:gd name="connsiteY2" fmla="*/ 3042560 h 3916238"/>
                <a:gd name="connsiteX3" fmla="*/ 883622 w 5915924"/>
                <a:gd name="connsiteY3" fmla="*/ 2500408 h 3916238"/>
                <a:gd name="connsiteX0" fmla="*/ 5915924 w 5915924"/>
                <a:gd name="connsiteY0" fmla="*/ 3916238 h 3916238"/>
                <a:gd name="connsiteX1" fmla="*/ 3212901 w 5915924"/>
                <a:gd name="connsiteY1" fmla="*/ 1580276 h 3916238"/>
                <a:gd name="connsiteX2" fmla="*/ 2446432 w 5915924"/>
                <a:gd name="connsiteY2" fmla="*/ 1064012 h 3916238"/>
                <a:gd name="connsiteX3" fmla="*/ 1514902 w 5915924"/>
                <a:gd name="connsiteY3" fmla="*/ 135559 h 3916238"/>
                <a:gd name="connsiteX4" fmla="*/ 342275 w 5915924"/>
                <a:gd name="connsiteY4" fmla="*/ 109242 h 3916238"/>
                <a:gd name="connsiteX5" fmla="*/ 28980 w 5915924"/>
                <a:gd name="connsiteY5" fmla="*/ 1123491 h 3916238"/>
                <a:gd name="connsiteX6" fmla="*/ 1026821 w 5915924"/>
                <a:gd name="connsiteY6" fmla="*/ 3042560 h 3916238"/>
                <a:gd name="connsiteX0" fmla="*/ 883622 w 5915924"/>
                <a:gd name="connsiteY0" fmla="*/ 2500408 h 3916238"/>
                <a:gd name="connsiteX1" fmla="*/ 1026821 w 5915924"/>
                <a:gd name="connsiteY1" fmla="*/ 3042560 h 3916238"/>
                <a:gd name="connsiteX2" fmla="*/ 807135 w 5915924"/>
                <a:gd name="connsiteY2" fmla="*/ 3042560 h 3916238"/>
                <a:gd name="connsiteX3" fmla="*/ 883622 w 5915924"/>
                <a:gd name="connsiteY3" fmla="*/ 2500408 h 3916238"/>
                <a:gd name="connsiteX0" fmla="*/ 5915924 w 5915924"/>
                <a:gd name="connsiteY0" fmla="*/ 3916238 h 3916238"/>
                <a:gd name="connsiteX1" fmla="*/ 4937198 w 5915924"/>
                <a:gd name="connsiteY1" fmla="*/ 2350839 h 3916238"/>
                <a:gd name="connsiteX2" fmla="*/ 3212901 w 5915924"/>
                <a:gd name="connsiteY2" fmla="*/ 1580276 h 3916238"/>
                <a:gd name="connsiteX3" fmla="*/ 2446432 w 5915924"/>
                <a:gd name="connsiteY3" fmla="*/ 1064012 h 3916238"/>
                <a:gd name="connsiteX4" fmla="*/ 1514902 w 5915924"/>
                <a:gd name="connsiteY4" fmla="*/ 135559 h 3916238"/>
                <a:gd name="connsiteX5" fmla="*/ 342275 w 5915924"/>
                <a:gd name="connsiteY5" fmla="*/ 109242 h 3916238"/>
                <a:gd name="connsiteX6" fmla="*/ 28980 w 5915924"/>
                <a:gd name="connsiteY6" fmla="*/ 1123491 h 3916238"/>
                <a:gd name="connsiteX7" fmla="*/ 1026821 w 5915924"/>
                <a:gd name="connsiteY7" fmla="*/ 3042560 h 3916238"/>
                <a:gd name="connsiteX0" fmla="*/ 883622 w 5915924"/>
                <a:gd name="connsiteY0" fmla="*/ 2500408 h 3916238"/>
                <a:gd name="connsiteX1" fmla="*/ 1026821 w 5915924"/>
                <a:gd name="connsiteY1" fmla="*/ 3042560 h 3916238"/>
                <a:gd name="connsiteX2" fmla="*/ 807135 w 5915924"/>
                <a:gd name="connsiteY2" fmla="*/ 3042560 h 3916238"/>
                <a:gd name="connsiteX3" fmla="*/ 883622 w 5915924"/>
                <a:gd name="connsiteY3" fmla="*/ 2500408 h 3916238"/>
                <a:gd name="connsiteX0" fmla="*/ 5915924 w 5915924"/>
                <a:gd name="connsiteY0" fmla="*/ 3916238 h 3916238"/>
                <a:gd name="connsiteX1" fmla="*/ 4937198 w 5915924"/>
                <a:gd name="connsiteY1" fmla="*/ 2350839 h 3916238"/>
                <a:gd name="connsiteX2" fmla="*/ 3212901 w 5915924"/>
                <a:gd name="connsiteY2" fmla="*/ 1580276 h 3916238"/>
                <a:gd name="connsiteX3" fmla="*/ 2446432 w 5915924"/>
                <a:gd name="connsiteY3" fmla="*/ 1064012 h 3916238"/>
                <a:gd name="connsiteX4" fmla="*/ 1514902 w 5915924"/>
                <a:gd name="connsiteY4" fmla="*/ 135559 h 3916238"/>
                <a:gd name="connsiteX5" fmla="*/ 342275 w 5915924"/>
                <a:gd name="connsiteY5" fmla="*/ 109242 h 3916238"/>
                <a:gd name="connsiteX6" fmla="*/ 28980 w 5915924"/>
                <a:gd name="connsiteY6" fmla="*/ 1123491 h 3916238"/>
                <a:gd name="connsiteX7" fmla="*/ 1026821 w 5915924"/>
                <a:gd name="connsiteY7" fmla="*/ 3042560 h 3916238"/>
                <a:gd name="connsiteX0" fmla="*/ 883622 w 5915924"/>
                <a:gd name="connsiteY0" fmla="*/ 2500408 h 3916238"/>
                <a:gd name="connsiteX1" fmla="*/ 1026821 w 5915924"/>
                <a:gd name="connsiteY1" fmla="*/ 3042560 h 3916238"/>
                <a:gd name="connsiteX2" fmla="*/ 807135 w 5915924"/>
                <a:gd name="connsiteY2" fmla="*/ 3042560 h 3916238"/>
                <a:gd name="connsiteX3" fmla="*/ 883622 w 5915924"/>
                <a:gd name="connsiteY3" fmla="*/ 2500408 h 3916238"/>
                <a:gd name="connsiteX0" fmla="*/ 5915924 w 5915924"/>
                <a:gd name="connsiteY0" fmla="*/ 3916238 h 3916238"/>
                <a:gd name="connsiteX1" fmla="*/ 4775275 w 5915924"/>
                <a:gd name="connsiteY1" fmla="*/ 2303208 h 3916238"/>
                <a:gd name="connsiteX2" fmla="*/ 3212901 w 5915924"/>
                <a:gd name="connsiteY2" fmla="*/ 1580276 h 3916238"/>
                <a:gd name="connsiteX3" fmla="*/ 2446432 w 5915924"/>
                <a:gd name="connsiteY3" fmla="*/ 1064012 h 3916238"/>
                <a:gd name="connsiteX4" fmla="*/ 1514902 w 5915924"/>
                <a:gd name="connsiteY4" fmla="*/ 135559 h 3916238"/>
                <a:gd name="connsiteX5" fmla="*/ 342275 w 5915924"/>
                <a:gd name="connsiteY5" fmla="*/ 109242 h 3916238"/>
                <a:gd name="connsiteX6" fmla="*/ 28980 w 5915924"/>
                <a:gd name="connsiteY6" fmla="*/ 1123491 h 3916238"/>
                <a:gd name="connsiteX7" fmla="*/ 1026821 w 5915924"/>
                <a:gd name="connsiteY7" fmla="*/ 3042560 h 3916238"/>
                <a:gd name="connsiteX0" fmla="*/ 883622 w 5915924"/>
                <a:gd name="connsiteY0" fmla="*/ 2500408 h 3916238"/>
                <a:gd name="connsiteX1" fmla="*/ 1026821 w 5915924"/>
                <a:gd name="connsiteY1" fmla="*/ 3042560 h 3916238"/>
                <a:gd name="connsiteX2" fmla="*/ 807135 w 5915924"/>
                <a:gd name="connsiteY2" fmla="*/ 3042560 h 3916238"/>
                <a:gd name="connsiteX3" fmla="*/ 883622 w 5915924"/>
                <a:gd name="connsiteY3" fmla="*/ 2500408 h 3916238"/>
                <a:gd name="connsiteX0" fmla="*/ 5915924 w 5915924"/>
                <a:gd name="connsiteY0" fmla="*/ 3916238 h 3916238"/>
                <a:gd name="connsiteX1" fmla="*/ 4775275 w 5915924"/>
                <a:gd name="connsiteY1" fmla="*/ 2303208 h 3916238"/>
                <a:gd name="connsiteX2" fmla="*/ 3212901 w 5915924"/>
                <a:gd name="connsiteY2" fmla="*/ 1580276 h 3916238"/>
                <a:gd name="connsiteX3" fmla="*/ 2446432 w 5915924"/>
                <a:gd name="connsiteY3" fmla="*/ 1064012 h 3916238"/>
                <a:gd name="connsiteX4" fmla="*/ 1514902 w 5915924"/>
                <a:gd name="connsiteY4" fmla="*/ 135559 h 3916238"/>
                <a:gd name="connsiteX5" fmla="*/ 342275 w 5915924"/>
                <a:gd name="connsiteY5" fmla="*/ 109242 h 3916238"/>
                <a:gd name="connsiteX6" fmla="*/ 28980 w 5915924"/>
                <a:gd name="connsiteY6" fmla="*/ 1123491 h 3916238"/>
                <a:gd name="connsiteX7" fmla="*/ 1026821 w 5915924"/>
                <a:gd name="connsiteY7" fmla="*/ 3042560 h 3916238"/>
                <a:gd name="connsiteX0" fmla="*/ 883622 w 5915924"/>
                <a:gd name="connsiteY0" fmla="*/ 2500408 h 3916238"/>
                <a:gd name="connsiteX1" fmla="*/ 1026821 w 5915924"/>
                <a:gd name="connsiteY1" fmla="*/ 3042560 h 3916238"/>
                <a:gd name="connsiteX2" fmla="*/ 807135 w 5915924"/>
                <a:gd name="connsiteY2" fmla="*/ 3042560 h 3916238"/>
                <a:gd name="connsiteX3" fmla="*/ 883622 w 5915924"/>
                <a:gd name="connsiteY3" fmla="*/ 2500408 h 3916238"/>
                <a:gd name="connsiteX0" fmla="*/ 5915924 w 5915924"/>
                <a:gd name="connsiteY0" fmla="*/ 3916238 h 3916238"/>
                <a:gd name="connsiteX1" fmla="*/ 4775275 w 5915924"/>
                <a:gd name="connsiteY1" fmla="*/ 2303208 h 3916238"/>
                <a:gd name="connsiteX2" fmla="*/ 3212901 w 5915924"/>
                <a:gd name="connsiteY2" fmla="*/ 1580276 h 3916238"/>
                <a:gd name="connsiteX3" fmla="*/ 2446432 w 5915924"/>
                <a:gd name="connsiteY3" fmla="*/ 1064012 h 3916238"/>
                <a:gd name="connsiteX4" fmla="*/ 1514902 w 5915924"/>
                <a:gd name="connsiteY4" fmla="*/ 135559 h 3916238"/>
                <a:gd name="connsiteX5" fmla="*/ 342275 w 5915924"/>
                <a:gd name="connsiteY5" fmla="*/ 109242 h 3916238"/>
                <a:gd name="connsiteX6" fmla="*/ 28980 w 5915924"/>
                <a:gd name="connsiteY6" fmla="*/ 1123491 h 3916238"/>
                <a:gd name="connsiteX7" fmla="*/ 1026821 w 5915924"/>
                <a:gd name="connsiteY7" fmla="*/ 3042560 h 3916238"/>
                <a:gd name="connsiteX0" fmla="*/ 883622 w 5915924"/>
                <a:gd name="connsiteY0" fmla="*/ 2500408 h 3916238"/>
                <a:gd name="connsiteX1" fmla="*/ 1026821 w 5915924"/>
                <a:gd name="connsiteY1" fmla="*/ 3042560 h 3916238"/>
                <a:gd name="connsiteX2" fmla="*/ 807135 w 5915924"/>
                <a:gd name="connsiteY2" fmla="*/ 3042560 h 3916238"/>
                <a:gd name="connsiteX3" fmla="*/ 883622 w 5915924"/>
                <a:gd name="connsiteY3" fmla="*/ 2500408 h 3916238"/>
                <a:gd name="connsiteX0" fmla="*/ 5915924 w 5915924"/>
                <a:gd name="connsiteY0" fmla="*/ 3916238 h 3916238"/>
                <a:gd name="connsiteX1" fmla="*/ 4693977 w 5915924"/>
                <a:gd name="connsiteY1" fmla="*/ 2341486 h 3916238"/>
                <a:gd name="connsiteX2" fmla="*/ 3212901 w 5915924"/>
                <a:gd name="connsiteY2" fmla="*/ 1580276 h 3916238"/>
                <a:gd name="connsiteX3" fmla="*/ 2446432 w 5915924"/>
                <a:gd name="connsiteY3" fmla="*/ 1064012 h 3916238"/>
                <a:gd name="connsiteX4" fmla="*/ 1514902 w 5915924"/>
                <a:gd name="connsiteY4" fmla="*/ 135559 h 3916238"/>
                <a:gd name="connsiteX5" fmla="*/ 342275 w 5915924"/>
                <a:gd name="connsiteY5" fmla="*/ 109242 h 3916238"/>
                <a:gd name="connsiteX6" fmla="*/ 28980 w 5915924"/>
                <a:gd name="connsiteY6" fmla="*/ 1123491 h 3916238"/>
                <a:gd name="connsiteX7" fmla="*/ 1026821 w 5915924"/>
                <a:gd name="connsiteY7" fmla="*/ 3042560 h 3916238"/>
                <a:gd name="connsiteX0" fmla="*/ 883622 w 5915924"/>
                <a:gd name="connsiteY0" fmla="*/ 2500408 h 3929731"/>
                <a:gd name="connsiteX1" fmla="*/ 1026821 w 5915924"/>
                <a:gd name="connsiteY1" fmla="*/ 3042560 h 3929731"/>
                <a:gd name="connsiteX2" fmla="*/ 807135 w 5915924"/>
                <a:gd name="connsiteY2" fmla="*/ 3042560 h 3929731"/>
                <a:gd name="connsiteX3" fmla="*/ 883622 w 5915924"/>
                <a:gd name="connsiteY3" fmla="*/ 2500408 h 3929731"/>
                <a:gd name="connsiteX0" fmla="*/ 5915924 w 5915924"/>
                <a:gd name="connsiteY0" fmla="*/ 3916238 h 3929731"/>
                <a:gd name="connsiteX1" fmla="*/ 4693977 w 5915924"/>
                <a:gd name="connsiteY1" fmla="*/ 2341486 h 3929731"/>
                <a:gd name="connsiteX2" fmla="*/ 3212901 w 5915924"/>
                <a:gd name="connsiteY2" fmla="*/ 1580276 h 3929731"/>
                <a:gd name="connsiteX3" fmla="*/ 2446432 w 5915924"/>
                <a:gd name="connsiteY3" fmla="*/ 1064012 h 3929731"/>
                <a:gd name="connsiteX4" fmla="*/ 1514902 w 5915924"/>
                <a:gd name="connsiteY4" fmla="*/ 135559 h 3929731"/>
                <a:gd name="connsiteX5" fmla="*/ 342275 w 5915924"/>
                <a:gd name="connsiteY5" fmla="*/ 109242 h 3929731"/>
                <a:gd name="connsiteX6" fmla="*/ 28980 w 5915924"/>
                <a:gd name="connsiteY6" fmla="*/ 1123491 h 3929731"/>
                <a:gd name="connsiteX7" fmla="*/ 1026821 w 5915924"/>
                <a:gd name="connsiteY7" fmla="*/ 3042560 h 3929731"/>
                <a:gd name="connsiteX0" fmla="*/ 883622 w 5803811"/>
                <a:gd name="connsiteY0" fmla="*/ 2500408 h 3858554"/>
                <a:gd name="connsiteX1" fmla="*/ 1026821 w 5803811"/>
                <a:gd name="connsiteY1" fmla="*/ 3042560 h 3858554"/>
                <a:gd name="connsiteX2" fmla="*/ 807135 w 5803811"/>
                <a:gd name="connsiteY2" fmla="*/ 3042560 h 3858554"/>
                <a:gd name="connsiteX3" fmla="*/ 883622 w 5803811"/>
                <a:gd name="connsiteY3" fmla="*/ 2500408 h 3858554"/>
                <a:gd name="connsiteX0" fmla="*/ 5803811 w 5803811"/>
                <a:gd name="connsiteY0" fmla="*/ 3844037 h 3858554"/>
                <a:gd name="connsiteX1" fmla="*/ 4693977 w 5803811"/>
                <a:gd name="connsiteY1" fmla="*/ 2341486 h 3858554"/>
                <a:gd name="connsiteX2" fmla="*/ 3212901 w 5803811"/>
                <a:gd name="connsiteY2" fmla="*/ 1580276 h 3858554"/>
                <a:gd name="connsiteX3" fmla="*/ 2446432 w 5803811"/>
                <a:gd name="connsiteY3" fmla="*/ 1064012 h 3858554"/>
                <a:gd name="connsiteX4" fmla="*/ 1514902 w 5803811"/>
                <a:gd name="connsiteY4" fmla="*/ 135559 h 3858554"/>
                <a:gd name="connsiteX5" fmla="*/ 342275 w 5803811"/>
                <a:gd name="connsiteY5" fmla="*/ 109242 h 3858554"/>
                <a:gd name="connsiteX6" fmla="*/ 28980 w 5803811"/>
                <a:gd name="connsiteY6" fmla="*/ 1123491 h 3858554"/>
                <a:gd name="connsiteX7" fmla="*/ 1026821 w 5803811"/>
                <a:gd name="connsiteY7" fmla="*/ 3042560 h 3858554"/>
                <a:gd name="connsiteX0" fmla="*/ 883622 w 5803811"/>
                <a:gd name="connsiteY0" fmla="*/ 2500408 h 3844037"/>
                <a:gd name="connsiteX1" fmla="*/ 1026821 w 5803811"/>
                <a:gd name="connsiteY1" fmla="*/ 3042560 h 3844037"/>
                <a:gd name="connsiteX2" fmla="*/ 807135 w 5803811"/>
                <a:gd name="connsiteY2" fmla="*/ 3042560 h 3844037"/>
                <a:gd name="connsiteX3" fmla="*/ 883622 w 5803811"/>
                <a:gd name="connsiteY3" fmla="*/ 2500408 h 3844037"/>
                <a:gd name="connsiteX0" fmla="*/ 5803811 w 5803811"/>
                <a:gd name="connsiteY0" fmla="*/ 3844037 h 3844037"/>
                <a:gd name="connsiteX1" fmla="*/ 3212901 w 5803811"/>
                <a:gd name="connsiteY1" fmla="*/ 1580276 h 3844037"/>
                <a:gd name="connsiteX2" fmla="*/ 2446432 w 5803811"/>
                <a:gd name="connsiteY2" fmla="*/ 1064012 h 3844037"/>
                <a:gd name="connsiteX3" fmla="*/ 1514902 w 5803811"/>
                <a:gd name="connsiteY3" fmla="*/ 135559 h 3844037"/>
                <a:gd name="connsiteX4" fmla="*/ 342275 w 5803811"/>
                <a:gd name="connsiteY4" fmla="*/ 109242 h 3844037"/>
                <a:gd name="connsiteX5" fmla="*/ 28980 w 5803811"/>
                <a:gd name="connsiteY5" fmla="*/ 1123491 h 3844037"/>
                <a:gd name="connsiteX6" fmla="*/ 1026821 w 5803811"/>
                <a:gd name="connsiteY6" fmla="*/ 3042560 h 3844037"/>
                <a:gd name="connsiteX0" fmla="*/ 883622 w 5803811"/>
                <a:gd name="connsiteY0" fmla="*/ 2500408 h 3844037"/>
                <a:gd name="connsiteX1" fmla="*/ 1026821 w 5803811"/>
                <a:gd name="connsiteY1" fmla="*/ 3042560 h 3844037"/>
                <a:gd name="connsiteX2" fmla="*/ 807135 w 5803811"/>
                <a:gd name="connsiteY2" fmla="*/ 3042560 h 3844037"/>
                <a:gd name="connsiteX3" fmla="*/ 883622 w 5803811"/>
                <a:gd name="connsiteY3" fmla="*/ 2500408 h 3844037"/>
                <a:gd name="connsiteX0" fmla="*/ 5803811 w 5803811"/>
                <a:gd name="connsiteY0" fmla="*/ 3844037 h 3844037"/>
                <a:gd name="connsiteX1" fmla="*/ 4463666 w 5803811"/>
                <a:gd name="connsiteY1" fmla="*/ 2646338 h 3844037"/>
                <a:gd name="connsiteX2" fmla="*/ 3212901 w 5803811"/>
                <a:gd name="connsiteY2" fmla="*/ 1580276 h 3844037"/>
                <a:gd name="connsiteX3" fmla="*/ 2446432 w 5803811"/>
                <a:gd name="connsiteY3" fmla="*/ 1064012 h 3844037"/>
                <a:gd name="connsiteX4" fmla="*/ 1514902 w 5803811"/>
                <a:gd name="connsiteY4" fmla="*/ 135559 h 3844037"/>
                <a:gd name="connsiteX5" fmla="*/ 342275 w 5803811"/>
                <a:gd name="connsiteY5" fmla="*/ 109242 h 3844037"/>
                <a:gd name="connsiteX6" fmla="*/ 28980 w 5803811"/>
                <a:gd name="connsiteY6" fmla="*/ 1123491 h 3844037"/>
                <a:gd name="connsiteX7" fmla="*/ 1026821 w 5803811"/>
                <a:gd name="connsiteY7" fmla="*/ 3042560 h 3844037"/>
                <a:gd name="connsiteX0" fmla="*/ 883622 w 5803811"/>
                <a:gd name="connsiteY0" fmla="*/ 2500408 h 3844037"/>
                <a:gd name="connsiteX1" fmla="*/ 1026821 w 5803811"/>
                <a:gd name="connsiteY1" fmla="*/ 3042560 h 3844037"/>
                <a:gd name="connsiteX2" fmla="*/ 807135 w 5803811"/>
                <a:gd name="connsiteY2" fmla="*/ 3042560 h 3844037"/>
                <a:gd name="connsiteX3" fmla="*/ 883622 w 5803811"/>
                <a:gd name="connsiteY3" fmla="*/ 2500408 h 3844037"/>
                <a:gd name="connsiteX0" fmla="*/ 5803811 w 5803811"/>
                <a:gd name="connsiteY0" fmla="*/ 3844037 h 3844037"/>
                <a:gd name="connsiteX1" fmla="*/ 4550216 w 5803811"/>
                <a:gd name="connsiteY1" fmla="*/ 1773075 h 3844037"/>
                <a:gd name="connsiteX2" fmla="*/ 3212901 w 5803811"/>
                <a:gd name="connsiteY2" fmla="*/ 1580276 h 3844037"/>
                <a:gd name="connsiteX3" fmla="*/ 2446432 w 5803811"/>
                <a:gd name="connsiteY3" fmla="*/ 1064012 h 3844037"/>
                <a:gd name="connsiteX4" fmla="*/ 1514902 w 5803811"/>
                <a:gd name="connsiteY4" fmla="*/ 135559 h 3844037"/>
                <a:gd name="connsiteX5" fmla="*/ 342275 w 5803811"/>
                <a:gd name="connsiteY5" fmla="*/ 109242 h 3844037"/>
                <a:gd name="connsiteX6" fmla="*/ 28980 w 5803811"/>
                <a:gd name="connsiteY6" fmla="*/ 1123491 h 3844037"/>
                <a:gd name="connsiteX7" fmla="*/ 1026821 w 5803811"/>
                <a:gd name="connsiteY7" fmla="*/ 3042560 h 3844037"/>
                <a:gd name="connsiteX0" fmla="*/ 883622 w 5803811"/>
                <a:gd name="connsiteY0" fmla="*/ 2500408 h 3844037"/>
                <a:gd name="connsiteX1" fmla="*/ 1026821 w 5803811"/>
                <a:gd name="connsiteY1" fmla="*/ 3042560 h 3844037"/>
                <a:gd name="connsiteX2" fmla="*/ 807135 w 5803811"/>
                <a:gd name="connsiteY2" fmla="*/ 3042560 h 3844037"/>
                <a:gd name="connsiteX3" fmla="*/ 883622 w 5803811"/>
                <a:gd name="connsiteY3" fmla="*/ 2500408 h 3844037"/>
                <a:gd name="connsiteX0" fmla="*/ 5803811 w 5803811"/>
                <a:gd name="connsiteY0" fmla="*/ 3844037 h 3844037"/>
                <a:gd name="connsiteX1" fmla="*/ 5054885 w 5803811"/>
                <a:gd name="connsiteY1" fmla="*/ 2607898 h 3844037"/>
                <a:gd name="connsiteX2" fmla="*/ 4550216 w 5803811"/>
                <a:gd name="connsiteY2" fmla="*/ 1773075 h 3844037"/>
                <a:gd name="connsiteX3" fmla="*/ 3212901 w 5803811"/>
                <a:gd name="connsiteY3" fmla="*/ 1580276 h 3844037"/>
                <a:gd name="connsiteX4" fmla="*/ 2446432 w 5803811"/>
                <a:gd name="connsiteY4" fmla="*/ 1064012 h 3844037"/>
                <a:gd name="connsiteX5" fmla="*/ 1514902 w 5803811"/>
                <a:gd name="connsiteY5" fmla="*/ 135559 h 3844037"/>
                <a:gd name="connsiteX6" fmla="*/ 342275 w 5803811"/>
                <a:gd name="connsiteY6" fmla="*/ 109242 h 3844037"/>
                <a:gd name="connsiteX7" fmla="*/ 28980 w 5803811"/>
                <a:gd name="connsiteY7" fmla="*/ 1123491 h 3844037"/>
                <a:gd name="connsiteX8" fmla="*/ 1026821 w 5803811"/>
                <a:gd name="connsiteY8" fmla="*/ 3042560 h 3844037"/>
                <a:gd name="connsiteX0" fmla="*/ 883622 w 5803811"/>
                <a:gd name="connsiteY0" fmla="*/ 2500408 h 3844037"/>
                <a:gd name="connsiteX1" fmla="*/ 1026821 w 5803811"/>
                <a:gd name="connsiteY1" fmla="*/ 3042560 h 3844037"/>
                <a:gd name="connsiteX2" fmla="*/ 807135 w 5803811"/>
                <a:gd name="connsiteY2" fmla="*/ 3042560 h 3844037"/>
                <a:gd name="connsiteX3" fmla="*/ 883622 w 5803811"/>
                <a:gd name="connsiteY3" fmla="*/ 2500408 h 3844037"/>
                <a:gd name="connsiteX0" fmla="*/ 5803811 w 5803811"/>
                <a:gd name="connsiteY0" fmla="*/ 3844037 h 3844037"/>
                <a:gd name="connsiteX1" fmla="*/ 4564248 w 5803811"/>
                <a:gd name="connsiteY1" fmla="*/ 2824405 h 3844037"/>
                <a:gd name="connsiteX2" fmla="*/ 4550216 w 5803811"/>
                <a:gd name="connsiteY2" fmla="*/ 1773075 h 3844037"/>
                <a:gd name="connsiteX3" fmla="*/ 3212901 w 5803811"/>
                <a:gd name="connsiteY3" fmla="*/ 1580276 h 3844037"/>
                <a:gd name="connsiteX4" fmla="*/ 2446432 w 5803811"/>
                <a:gd name="connsiteY4" fmla="*/ 1064012 h 3844037"/>
                <a:gd name="connsiteX5" fmla="*/ 1514902 w 5803811"/>
                <a:gd name="connsiteY5" fmla="*/ 135559 h 3844037"/>
                <a:gd name="connsiteX6" fmla="*/ 342275 w 5803811"/>
                <a:gd name="connsiteY6" fmla="*/ 109242 h 3844037"/>
                <a:gd name="connsiteX7" fmla="*/ 28980 w 5803811"/>
                <a:gd name="connsiteY7" fmla="*/ 1123491 h 3844037"/>
                <a:gd name="connsiteX8" fmla="*/ 1026821 w 5803811"/>
                <a:gd name="connsiteY8" fmla="*/ 3042560 h 3844037"/>
                <a:gd name="connsiteX0" fmla="*/ 883622 w 5803811"/>
                <a:gd name="connsiteY0" fmla="*/ 2500408 h 3844037"/>
                <a:gd name="connsiteX1" fmla="*/ 1026821 w 5803811"/>
                <a:gd name="connsiteY1" fmla="*/ 3042560 h 3844037"/>
                <a:gd name="connsiteX2" fmla="*/ 807135 w 5803811"/>
                <a:gd name="connsiteY2" fmla="*/ 3042560 h 3844037"/>
                <a:gd name="connsiteX3" fmla="*/ 883622 w 5803811"/>
                <a:gd name="connsiteY3" fmla="*/ 2500408 h 3844037"/>
                <a:gd name="connsiteX0" fmla="*/ 5803811 w 5803811"/>
                <a:gd name="connsiteY0" fmla="*/ 3844037 h 3844037"/>
                <a:gd name="connsiteX1" fmla="*/ 4564248 w 5803811"/>
                <a:gd name="connsiteY1" fmla="*/ 2824405 h 3844037"/>
                <a:gd name="connsiteX2" fmla="*/ 4550216 w 5803811"/>
                <a:gd name="connsiteY2" fmla="*/ 1773075 h 3844037"/>
                <a:gd name="connsiteX3" fmla="*/ 3212901 w 5803811"/>
                <a:gd name="connsiteY3" fmla="*/ 1580276 h 3844037"/>
                <a:gd name="connsiteX4" fmla="*/ 2446432 w 5803811"/>
                <a:gd name="connsiteY4" fmla="*/ 1064012 h 3844037"/>
                <a:gd name="connsiteX5" fmla="*/ 1514902 w 5803811"/>
                <a:gd name="connsiteY5" fmla="*/ 135559 h 3844037"/>
                <a:gd name="connsiteX6" fmla="*/ 342275 w 5803811"/>
                <a:gd name="connsiteY6" fmla="*/ 109242 h 3844037"/>
                <a:gd name="connsiteX7" fmla="*/ 28980 w 5803811"/>
                <a:gd name="connsiteY7" fmla="*/ 1123491 h 3844037"/>
                <a:gd name="connsiteX8" fmla="*/ 1026821 w 5803811"/>
                <a:gd name="connsiteY8" fmla="*/ 3042560 h 3844037"/>
                <a:gd name="connsiteX0" fmla="*/ 883622 w 5803811"/>
                <a:gd name="connsiteY0" fmla="*/ 2500408 h 3844037"/>
                <a:gd name="connsiteX1" fmla="*/ 1026821 w 5803811"/>
                <a:gd name="connsiteY1" fmla="*/ 3042560 h 3844037"/>
                <a:gd name="connsiteX2" fmla="*/ 807135 w 5803811"/>
                <a:gd name="connsiteY2" fmla="*/ 3042560 h 3844037"/>
                <a:gd name="connsiteX3" fmla="*/ 883622 w 5803811"/>
                <a:gd name="connsiteY3" fmla="*/ 2500408 h 3844037"/>
                <a:gd name="connsiteX0" fmla="*/ 5803811 w 5803811"/>
                <a:gd name="connsiteY0" fmla="*/ 3844037 h 3844037"/>
                <a:gd name="connsiteX1" fmla="*/ 4564248 w 5803811"/>
                <a:gd name="connsiteY1" fmla="*/ 2824405 h 3844037"/>
                <a:gd name="connsiteX2" fmla="*/ 4550216 w 5803811"/>
                <a:gd name="connsiteY2" fmla="*/ 1773075 h 3844037"/>
                <a:gd name="connsiteX3" fmla="*/ 3212901 w 5803811"/>
                <a:gd name="connsiteY3" fmla="*/ 1580276 h 3844037"/>
                <a:gd name="connsiteX4" fmla="*/ 2446432 w 5803811"/>
                <a:gd name="connsiteY4" fmla="*/ 1064012 h 3844037"/>
                <a:gd name="connsiteX5" fmla="*/ 1514902 w 5803811"/>
                <a:gd name="connsiteY5" fmla="*/ 135559 h 3844037"/>
                <a:gd name="connsiteX6" fmla="*/ 342275 w 5803811"/>
                <a:gd name="connsiteY6" fmla="*/ 109242 h 3844037"/>
                <a:gd name="connsiteX7" fmla="*/ 28980 w 5803811"/>
                <a:gd name="connsiteY7" fmla="*/ 1123491 h 3844037"/>
                <a:gd name="connsiteX8" fmla="*/ 1026821 w 5803811"/>
                <a:gd name="connsiteY8" fmla="*/ 3042560 h 3844037"/>
                <a:gd name="connsiteX0" fmla="*/ 883622 w 5803811"/>
                <a:gd name="connsiteY0" fmla="*/ 2500408 h 3844037"/>
                <a:gd name="connsiteX1" fmla="*/ 1026821 w 5803811"/>
                <a:gd name="connsiteY1" fmla="*/ 3042560 h 3844037"/>
                <a:gd name="connsiteX2" fmla="*/ 807135 w 5803811"/>
                <a:gd name="connsiteY2" fmla="*/ 3042560 h 3844037"/>
                <a:gd name="connsiteX3" fmla="*/ 883622 w 5803811"/>
                <a:gd name="connsiteY3" fmla="*/ 2500408 h 3844037"/>
                <a:gd name="connsiteX0" fmla="*/ 5803811 w 5803811"/>
                <a:gd name="connsiteY0" fmla="*/ 3844037 h 3844037"/>
                <a:gd name="connsiteX1" fmla="*/ 4603744 w 5803811"/>
                <a:gd name="connsiteY1" fmla="*/ 2815852 h 3844037"/>
                <a:gd name="connsiteX2" fmla="*/ 4550216 w 5803811"/>
                <a:gd name="connsiteY2" fmla="*/ 1773075 h 3844037"/>
                <a:gd name="connsiteX3" fmla="*/ 3212901 w 5803811"/>
                <a:gd name="connsiteY3" fmla="*/ 1580276 h 3844037"/>
                <a:gd name="connsiteX4" fmla="*/ 2446432 w 5803811"/>
                <a:gd name="connsiteY4" fmla="*/ 1064012 h 3844037"/>
                <a:gd name="connsiteX5" fmla="*/ 1514902 w 5803811"/>
                <a:gd name="connsiteY5" fmla="*/ 135559 h 3844037"/>
                <a:gd name="connsiteX6" fmla="*/ 342275 w 5803811"/>
                <a:gd name="connsiteY6" fmla="*/ 109242 h 3844037"/>
                <a:gd name="connsiteX7" fmla="*/ 28980 w 5803811"/>
                <a:gd name="connsiteY7" fmla="*/ 1123491 h 3844037"/>
                <a:gd name="connsiteX8" fmla="*/ 1026821 w 5803811"/>
                <a:gd name="connsiteY8" fmla="*/ 3042560 h 3844037"/>
                <a:gd name="connsiteX0" fmla="*/ 883622 w 5803811"/>
                <a:gd name="connsiteY0" fmla="*/ 2500408 h 3954119"/>
                <a:gd name="connsiteX1" fmla="*/ 1026821 w 5803811"/>
                <a:gd name="connsiteY1" fmla="*/ 3042560 h 3954119"/>
                <a:gd name="connsiteX2" fmla="*/ 807135 w 5803811"/>
                <a:gd name="connsiteY2" fmla="*/ 3042560 h 3954119"/>
                <a:gd name="connsiteX3" fmla="*/ 883622 w 5803811"/>
                <a:gd name="connsiteY3" fmla="*/ 2500408 h 3954119"/>
                <a:gd name="connsiteX0" fmla="*/ 5803811 w 5803811"/>
                <a:gd name="connsiteY0" fmla="*/ 3844037 h 3954119"/>
                <a:gd name="connsiteX1" fmla="*/ 4603744 w 5803811"/>
                <a:gd name="connsiteY1" fmla="*/ 2815852 h 3954119"/>
                <a:gd name="connsiteX2" fmla="*/ 4550216 w 5803811"/>
                <a:gd name="connsiteY2" fmla="*/ 1773075 h 3954119"/>
                <a:gd name="connsiteX3" fmla="*/ 3212901 w 5803811"/>
                <a:gd name="connsiteY3" fmla="*/ 1580276 h 3954119"/>
                <a:gd name="connsiteX4" fmla="*/ 2446432 w 5803811"/>
                <a:gd name="connsiteY4" fmla="*/ 1064012 h 3954119"/>
                <a:gd name="connsiteX5" fmla="*/ 1514902 w 5803811"/>
                <a:gd name="connsiteY5" fmla="*/ 135559 h 3954119"/>
                <a:gd name="connsiteX6" fmla="*/ 342275 w 5803811"/>
                <a:gd name="connsiteY6" fmla="*/ 109242 h 3954119"/>
                <a:gd name="connsiteX7" fmla="*/ 28980 w 5803811"/>
                <a:gd name="connsiteY7" fmla="*/ 1123491 h 3954119"/>
                <a:gd name="connsiteX8" fmla="*/ 1026821 w 5803811"/>
                <a:gd name="connsiteY8" fmla="*/ 3042560 h 3954119"/>
                <a:gd name="connsiteX0" fmla="*/ 883622 w 5803811"/>
                <a:gd name="connsiteY0" fmla="*/ 2500408 h 4001344"/>
                <a:gd name="connsiteX1" fmla="*/ 1026821 w 5803811"/>
                <a:gd name="connsiteY1" fmla="*/ 3042560 h 4001344"/>
                <a:gd name="connsiteX2" fmla="*/ 807135 w 5803811"/>
                <a:gd name="connsiteY2" fmla="*/ 3042560 h 4001344"/>
                <a:gd name="connsiteX3" fmla="*/ 883622 w 5803811"/>
                <a:gd name="connsiteY3" fmla="*/ 2500408 h 4001344"/>
                <a:gd name="connsiteX0" fmla="*/ 5803811 w 5803811"/>
                <a:gd name="connsiteY0" fmla="*/ 3844037 h 4001344"/>
                <a:gd name="connsiteX1" fmla="*/ 4958149 w 5803811"/>
                <a:gd name="connsiteY1" fmla="*/ 3338650 h 4001344"/>
                <a:gd name="connsiteX2" fmla="*/ 4550216 w 5803811"/>
                <a:gd name="connsiteY2" fmla="*/ 1773075 h 4001344"/>
                <a:gd name="connsiteX3" fmla="*/ 3212901 w 5803811"/>
                <a:gd name="connsiteY3" fmla="*/ 1580276 h 4001344"/>
                <a:gd name="connsiteX4" fmla="*/ 2446432 w 5803811"/>
                <a:gd name="connsiteY4" fmla="*/ 1064012 h 4001344"/>
                <a:gd name="connsiteX5" fmla="*/ 1514902 w 5803811"/>
                <a:gd name="connsiteY5" fmla="*/ 135559 h 4001344"/>
                <a:gd name="connsiteX6" fmla="*/ 342275 w 5803811"/>
                <a:gd name="connsiteY6" fmla="*/ 109242 h 4001344"/>
                <a:gd name="connsiteX7" fmla="*/ 28980 w 5803811"/>
                <a:gd name="connsiteY7" fmla="*/ 1123491 h 4001344"/>
                <a:gd name="connsiteX8" fmla="*/ 1026821 w 5803811"/>
                <a:gd name="connsiteY8" fmla="*/ 3042560 h 4001344"/>
                <a:gd name="connsiteX0" fmla="*/ 883622 w 5803811"/>
                <a:gd name="connsiteY0" fmla="*/ 2500408 h 4001344"/>
                <a:gd name="connsiteX1" fmla="*/ 1026821 w 5803811"/>
                <a:gd name="connsiteY1" fmla="*/ 3042560 h 4001344"/>
                <a:gd name="connsiteX2" fmla="*/ 807135 w 5803811"/>
                <a:gd name="connsiteY2" fmla="*/ 3042560 h 4001344"/>
                <a:gd name="connsiteX3" fmla="*/ 883622 w 5803811"/>
                <a:gd name="connsiteY3" fmla="*/ 2500408 h 4001344"/>
                <a:gd name="connsiteX0" fmla="*/ 5803811 w 5803811"/>
                <a:gd name="connsiteY0" fmla="*/ 3844037 h 4001344"/>
                <a:gd name="connsiteX1" fmla="*/ 4958149 w 5803811"/>
                <a:gd name="connsiteY1" fmla="*/ 3338650 h 4001344"/>
                <a:gd name="connsiteX2" fmla="*/ 4855100 w 5803811"/>
                <a:gd name="connsiteY2" fmla="*/ 2671835 h 4001344"/>
                <a:gd name="connsiteX3" fmla="*/ 4550216 w 5803811"/>
                <a:gd name="connsiteY3" fmla="*/ 1773075 h 4001344"/>
                <a:gd name="connsiteX4" fmla="*/ 3212901 w 5803811"/>
                <a:gd name="connsiteY4" fmla="*/ 1580276 h 4001344"/>
                <a:gd name="connsiteX5" fmla="*/ 2446432 w 5803811"/>
                <a:gd name="connsiteY5" fmla="*/ 1064012 h 4001344"/>
                <a:gd name="connsiteX6" fmla="*/ 1514902 w 5803811"/>
                <a:gd name="connsiteY6" fmla="*/ 135559 h 4001344"/>
                <a:gd name="connsiteX7" fmla="*/ 342275 w 5803811"/>
                <a:gd name="connsiteY7" fmla="*/ 109242 h 4001344"/>
                <a:gd name="connsiteX8" fmla="*/ 28980 w 5803811"/>
                <a:gd name="connsiteY8" fmla="*/ 1123491 h 4001344"/>
                <a:gd name="connsiteX9" fmla="*/ 1026821 w 5803811"/>
                <a:gd name="connsiteY9" fmla="*/ 3042560 h 4001344"/>
                <a:gd name="connsiteX0" fmla="*/ 883622 w 5803811"/>
                <a:gd name="connsiteY0" fmla="*/ 2500408 h 4006217"/>
                <a:gd name="connsiteX1" fmla="*/ 1026821 w 5803811"/>
                <a:gd name="connsiteY1" fmla="*/ 3042560 h 4006217"/>
                <a:gd name="connsiteX2" fmla="*/ 807135 w 5803811"/>
                <a:gd name="connsiteY2" fmla="*/ 3042560 h 4006217"/>
                <a:gd name="connsiteX3" fmla="*/ 883622 w 5803811"/>
                <a:gd name="connsiteY3" fmla="*/ 2500408 h 4006217"/>
                <a:gd name="connsiteX0" fmla="*/ 5803811 w 5803811"/>
                <a:gd name="connsiteY0" fmla="*/ 3844037 h 4006217"/>
                <a:gd name="connsiteX1" fmla="*/ 4958149 w 5803811"/>
                <a:gd name="connsiteY1" fmla="*/ 3338650 h 4006217"/>
                <a:gd name="connsiteX2" fmla="*/ 4598169 w 5803811"/>
                <a:gd name="connsiteY2" fmla="*/ 2630995 h 4006217"/>
                <a:gd name="connsiteX3" fmla="*/ 4550216 w 5803811"/>
                <a:gd name="connsiteY3" fmla="*/ 1773075 h 4006217"/>
                <a:gd name="connsiteX4" fmla="*/ 3212901 w 5803811"/>
                <a:gd name="connsiteY4" fmla="*/ 1580276 h 4006217"/>
                <a:gd name="connsiteX5" fmla="*/ 2446432 w 5803811"/>
                <a:gd name="connsiteY5" fmla="*/ 1064012 h 4006217"/>
                <a:gd name="connsiteX6" fmla="*/ 1514902 w 5803811"/>
                <a:gd name="connsiteY6" fmla="*/ 135559 h 4006217"/>
                <a:gd name="connsiteX7" fmla="*/ 342275 w 5803811"/>
                <a:gd name="connsiteY7" fmla="*/ 109242 h 4006217"/>
                <a:gd name="connsiteX8" fmla="*/ 28980 w 5803811"/>
                <a:gd name="connsiteY8" fmla="*/ 1123491 h 4006217"/>
                <a:gd name="connsiteX9" fmla="*/ 1026821 w 5803811"/>
                <a:gd name="connsiteY9" fmla="*/ 3042560 h 4006217"/>
                <a:gd name="connsiteX0" fmla="*/ 883622 w 5803811"/>
                <a:gd name="connsiteY0" fmla="*/ 2500408 h 3852694"/>
                <a:gd name="connsiteX1" fmla="*/ 1026821 w 5803811"/>
                <a:gd name="connsiteY1" fmla="*/ 3042560 h 3852694"/>
                <a:gd name="connsiteX2" fmla="*/ 807135 w 5803811"/>
                <a:gd name="connsiteY2" fmla="*/ 3042560 h 3852694"/>
                <a:gd name="connsiteX3" fmla="*/ 883622 w 5803811"/>
                <a:gd name="connsiteY3" fmla="*/ 2500408 h 3852694"/>
                <a:gd name="connsiteX0" fmla="*/ 5803811 w 5803811"/>
                <a:gd name="connsiteY0" fmla="*/ 3844037 h 3852694"/>
                <a:gd name="connsiteX1" fmla="*/ 4958149 w 5803811"/>
                <a:gd name="connsiteY1" fmla="*/ 3338650 h 3852694"/>
                <a:gd name="connsiteX2" fmla="*/ 4598169 w 5803811"/>
                <a:gd name="connsiteY2" fmla="*/ 2630995 h 3852694"/>
                <a:gd name="connsiteX3" fmla="*/ 4550216 w 5803811"/>
                <a:gd name="connsiteY3" fmla="*/ 1773075 h 3852694"/>
                <a:gd name="connsiteX4" fmla="*/ 3212901 w 5803811"/>
                <a:gd name="connsiteY4" fmla="*/ 1580276 h 3852694"/>
                <a:gd name="connsiteX5" fmla="*/ 2446432 w 5803811"/>
                <a:gd name="connsiteY5" fmla="*/ 1064012 h 3852694"/>
                <a:gd name="connsiteX6" fmla="*/ 1514902 w 5803811"/>
                <a:gd name="connsiteY6" fmla="*/ 135559 h 3852694"/>
                <a:gd name="connsiteX7" fmla="*/ 342275 w 5803811"/>
                <a:gd name="connsiteY7" fmla="*/ 109242 h 3852694"/>
                <a:gd name="connsiteX8" fmla="*/ 28980 w 5803811"/>
                <a:gd name="connsiteY8" fmla="*/ 1123491 h 3852694"/>
                <a:gd name="connsiteX9" fmla="*/ 1026821 w 5803811"/>
                <a:gd name="connsiteY9" fmla="*/ 3042560 h 3852694"/>
                <a:gd name="connsiteX0" fmla="*/ 883622 w 5803811"/>
                <a:gd name="connsiteY0" fmla="*/ 2500408 h 3896703"/>
                <a:gd name="connsiteX1" fmla="*/ 1026821 w 5803811"/>
                <a:gd name="connsiteY1" fmla="*/ 3042560 h 3896703"/>
                <a:gd name="connsiteX2" fmla="*/ 807135 w 5803811"/>
                <a:gd name="connsiteY2" fmla="*/ 3042560 h 3896703"/>
                <a:gd name="connsiteX3" fmla="*/ 883622 w 5803811"/>
                <a:gd name="connsiteY3" fmla="*/ 2500408 h 3896703"/>
                <a:gd name="connsiteX0" fmla="*/ 5803811 w 5803811"/>
                <a:gd name="connsiteY0" fmla="*/ 3844037 h 3896703"/>
                <a:gd name="connsiteX1" fmla="*/ 4958149 w 5803811"/>
                <a:gd name="connsiteY1" fmla="*/ 3338650 h 3896703"/>
                <a:gd name="connsiteX2" fmla="*/ 4598169 w 5803811"/>
                <a:gd name="connsiteY2" fmla="*/ 2630995 h 3896703"/>
                <a:gd name="connsiteX3" fmla="*/ 4550216 w 5803811"/>
                <a:gd name="connsiteY3" fmla="*/ 1773075 h 3896703"/>
                <a:gd name="connsiteX4" fmla="*/ 3212901 w 5803811"/>
                <a:gd name="connsiteY4" fmla="*/ 1580276 h 3896703"/>
                <a:gd name="connsiteX5" fmla="*/ 2446432 w 5803811"/>
                <a:gd name="connsiteY5" fmla="*/ 1064012 h 3896703"/>
                <a:gd name="connsiteX6" fmla="*/ 1514902 w 5803811"/>
                <a:gd name="connsiteY6" fmla="*/ 135559 h 3896703"/>
                <a:gd name="connsiteX7" fmla="*/ 342275 w 5803811"/>
                <a:gd name="connsiteY7" fmla="*/ 109242 h 3896703"/>
                <a:gd name="connsiteX8" fmla="*/ 28980 w 5803811"/>
                <a:gd name="connsiteY8" fmla="*/ 1123491 h 3896703"/>
                <a:gd name="connsiteX9" fmla="*/ 1026821 w 5803811"/>
                <a:gd name="connsiteY9" fmla="*/ 3042560 h 3896703"/>
                <a:gd name="connsiteX0" fmla="*/ 883622 w 5803811"/>
                <a:gd name="connsiteY0" fmla="*/ 2500408 h 3894756"/>
                <a:gd name="connsiteX1" fmla="*/ 1026821 w 5803811"/>
                <a:gd name="connsiteY1" fmla="*/ 3042560 h 3894756"/>
                <a:gd name="connsiteX2" fmla="*/ 807135 w 5803811"/>
                <a:gd name="connsiteY2" fmla="*/ 3042560 h 3894756"/>
                <a:gd name="connsiteX3" fmla="*/ 883622 w 5803811"/>
                <a:gd name="connsiteY3" fmla="*/ 2500408 h 3894756"/>
                <a:gd name="connsiteX0" fmla="*/ 5803811 w 5803811"/>
                <a:gd name="connsiteY0" fmla="*/ 3844037 h 3894756"/>
                <a:gd name="connsiteX1" fmla="*/ 4986785 w 5803811"/>
                <a:gd name="connsiteY1" fmla="*/ 3311774 h 3894756"/>
                <a:gd name="connsiteX2" fmla="*/ 4598169 w 5803811"/>
                <a:gd name="connsiteY2" fmla="*/ 2630995 h 3894756"/>
                <a:gd name="connsiteX3" fmla="*/ 4550216 w 5803811"/>
                <a:gd name="connsiteY3" fmla="*/ 1773075 h 3894756"/>
                <a:gd name="connsiteX4" fmla="*/ 3212901 w 5803811"/>
                <a:gd name="connsiteY4" fmla="*/ 1580276 h 3894756"/>
                <a:gd name="connsiteX5" fmla="*/ 2446432 w 5803811"/>
                <a:gd name="connsiteY5" fmla="*/ 1064012 h 3894756"/>
                <a:gd name="connsiteX6" fmla="*/ 1514902 w 5803811"/>
                <a:gd name="connsiteY6" fmla="*/ 135559 h 3894756"/>
                <a:gd name="connsiteX7" fmla="*/ 342275 w 5803811"/>
                <a:gd name="connsiteY7" fmla="*/ 109242 h 3894756"/>
                <a:gd name="connsiteX8" fmla="*/ 28980 w 5803811"/>
                <a:gd name="connsiteY8" fmla="*/ 1123491 h 3894756"/>
                <a:gd name="connsiteX9" fmla="*/ 1026821 w 5803811"/>
                <a:gd name="connsiteY9" fmla="*/ 3042560 h 3894756"/>
                <a:gd name="connsiteX0" fmla="*/ 883622 w 5803811"/>
                <a:gd name="connsiteY0" fmla="*/ 2500408 h 3893072"/>
                <a:gd name="connsiteX1" fmla="*/ 1026821 w 5803811"/>
                <a:gd name="connsiteY1" fmla="*/ 3042560 h 3893072"/>
                <a:gd name="connsiteX2" fmla="*/ 807135 w 5803811"/>
                <a:gd name="connsiteY2" fmla="*/ 3042560 h 3893072"/>
                <a:gd name="connsiteX3" fmla="*/ 883622 w 5803811"/>
                <a:gd name="connsiteY3" fmla="*/ 2500408 h 3893072"/>
                <a:gd name="connsiteX0" fmla="*/ 5803811 w 5803811"/>
                <a:gd name="connsiteY0" fmla="*/ 3844037 h 3893072"/>
                <a:gd name="connsiteX1" fmla="*/ 4986785 w 5803811"/>
                <a:gd name="connsiteY1" fmla="*/ 3311774 h 3893072"/>
                <a:gd name="connsiteX2" fmla="*/ 4598169 w 5803811"/>
                <a:gd name="connsiteY2" fmla="*/ 2630995 h 3893072"/>
                <a:gd name="connsiteX3" fmla="*/ 4550216 w 5803811"/>
                <a:gd name="connsiteY3" fmla="*/ 1773075 h 3893072"/>
                <a:gd name="connsiteX4" fmla="*/ 3212901 w 5803811"/>
                <a:gd name="connsiteY4" fmla="*/ 1580276 h 3893072"/>
                <a:gd name="connsiteX5" fmla="*/ 2446432 w 5803811"/>
                <a:gd name="connsiteY5" fmla="*/ 1064012 h 3893072"/>
                <a:gd name="connsiteX6" fmla="*/ 1514902 w 5803811"/>
                <a:gd name="connsiteY6" fmla="*/ 135559 h 3893072"/>
                <a:gd name="connsiteX7" fmla="*/ 342275 w 5803811"/>
                <a:gd name="connsiteY7" fmla="*/ 109242 h 3893072"/>
                <a:gd name="connsiteX8" fmla="*/ 28980 w 5803811"/>
                <a:gd name="connsiteY8" fmla="*/ 1123491 h 3893072"/>
                <a:gd name="connsiteX9" fmla="*/ 1026821 w 5803811"/>
                <a:gd name="connsiteY9" fmla="*/ 3042560 h 3893072"/>
                <a:gd name="connsiteX0" fmla="*/ 883622 w 5803811"/>
                <a:gd name="connsiteY0" fmla="*/ 2500408 h 3890643"/>
                <a:gd name="connsiteX1" fmla="*/ 1026821 w 5803811"/>
                <a:gd name="connsiteY1" fmla="*/ 3042560 h 3890643"/>
                <a:gd name="connsiteX2" fmla="*/ 807135 w 5803811"/>
                <a:gd name="connsiteY2" fmla="*/ 3042560 h 3890643"/>
                <a:gd name="connsiteX3" fmla="*/ 883622 w 5803811"/>
                <a:gd name="connsiteY3" fmla="*/ 2500408 h 3890643"/>
                <a:gd name="connsiteX0" fmla="*/ 5803811 w 5803811"/>
                <a:gd name="connsiteY0" fmla="*/ 3844037 h 3890643"/>
                <a:gd name="connsiteX1" fmla="*/ 4943893 w 5803811"/>
                <a:gd name="connsiteY1" fmla="*/ 3272823 h 3890643"/>
                <a:gd name="connsiteX2" fmla="*/ 4598169 w 5803811"/>
                <a:gd name="connsiteY2" fmla="*/ 2630995 h 3890643"/>
                <a:gd name="connsiteX3" fmla="*/ 4550216 w 5803811"/>
                <a:gd name="connsiteY3" fmla="*/ 1773075 h 3890643"/>
                <a:gd name="connsiteX4" fmla="*/ 3212901 w 5803811"/>
                <a:gd name="connsiteY4" fmla="*/ 1580276 h 3890643"/>
                <a:gd name="connsiteX5" fmla="*/ 2446432 w 5803811"/>
                <a:gd name="connsiteY5" fmla="*/ 1064012 h 3890643"/>
                <a:gd name="connsiteX6" fmla="*/ 1514902 w 5803811"/>
                <a:gd name="connsiteY6" fmla="*/ 135559 h 3890643"/>
                <a:gd name="connsiteX7" fmla="*/ 342275 w 5803811"/>
                <a:gd name="connsiteY7" fmla="*/ 109242 h 3890643"/>
                <a:gd name="connsiteX8" fmla="*/ 28980 w 5803811"/>
                <a:gd name="connsiteY8" fmla="*/ 1123491 h 3890643"/>
                <a:gd name="connsiteX9" fmla="*/ 1026821 w 5803811"/>
                <a:gd name="connsiteY9" fmla="*/ 3042560 h 3890643"/>
                <a:gd name="connsiteX0" fmla="*/ 883622 w 5803811"/>
                <a:gd name="connsiteY0" fmla="*/ 2500408 h 3897564"/>
                <a:gd name="connsiteX1" fmla="*/ 1026821 w 5803811"/>
                <a:gd name="connsiteY1" fmla="*/ 3042560 h 3897564"/>
                <a:gd name="connsiteX2" fmla="*/ 807135 w 5803811"/>
                <a:gd name="connsiteY2" fmla="*/ 3042560 h 3897564"/>
                <a:gd name="connsiteX3" fmla="*/ 883622 w 5803811"/>
                <a:gd name="connsiteY3" fmla="*/ 2500408 h 3897564"/>
                <a:gd name="connsiteX0" fmla="*/ 5803811 w 5803811"/>
                <a:gd name="connsiteY0" fmla="*/ 3844037 h 3897564"/>
                <a:gd name="connsiteX1" fmla="*/ 4943893 w 5803811"/>
                <a:gd name="connsiteY1" fmla="*/ 3272823 h 3897564"/>
                <a:gd name="connsiteX2" fmla="*/ 4598169 w 5803811"/>
                <a:gd name="connsiteY2" fmla="*/ 2630995 h 3897564"/>
                <a:gd name="connsiteX3" fmla="*/ 4550216 w 5803811"/>
                <a:gd name="connsiteY3" fmla="*/ 1773075 h 3897564"/>
                <a:gd name="connsiteX4" fmla="*/ 3212901 w 5803811"/>
                <a:gd name="connsiteY4" fmla="*/ 1580276 h 3897564"/>
                <a:gd name="connsiteX5" fmla="*/ 2446432 w 5803811"/>
                <a:gd name="connsiteY5" fmla="*/ 1064012 h 3897564"/>
                <a:gd name="connsiteX6" fmla="*/ 1514902 w 5803811"/>
                <a:gd name="connsiteY6" fmla="*/ 135559 h 3897564"/>
                <a:gd name="connsiteX7" fmla="*/ 342275 w 5803811"/>
                <a:gd name="connsiteY7" fmla="*/ 109242 h 3897564"/>
                <a:gd name="connsiteX8" fmla="*/ 28980 w 5803811"/>
                <a:gd name="connsiteY8" fmla="*/ 1123491 h 3897564"/>
                <a:gd name="connsiteX9" fmla="*/ 1026821 w 5803811"/>
                <a:gd name="connsiteY9" fmla="*/ 3042560 h 3897564"/>
                <a:gd name="connsiteX0" fmla="*/ 883622 w 5803811"/>
                <a:gd name="connsiteY0" fmla="*/ 2500408 h 3897564"/>
                <a:gd name="connsiteX1" fmla="*/ 1026821 w 5803811"/>
                <a:gd name="connsiteY1" fmla="*/ 3042560 h 3897564"/>
                <a:gd name="connsiteX2" fmla="*/ 807135 w 5803811"/>
                <a:gd name="connsiteY2" fmla="*/ 3042560 h 3897564"/>
                <a:gd name="connsiteX3" fmla="*/ 883622 w 5803811"/>
                <a:gd name="connsiteY3" fmla="*/ 2500408 h 3897564"/>
                <a:gd name="connsiteX0" fmla="*/ 5803811 w 5803811"/>
                <a:gd name="connsiteY0" fmla="*/ 3844037 h 3897564"/>
                <a:gd name="connsiteX1" fmla="*/ 4943893 w 5803811"/>
                <a:gd name="connsiteY1" fmla="*/ 3272823 h 3897564"/>
                <a:gd name="connsiteX2" fmla="*/ 4598169 w 5803811"/>
                <a:gd name="connsiteY2" fmla="*/ 2630995 h 3897564"/>
                <a:gd name="connsiteX3" fmla="*/ 4550216 w 5803811"/>
                <a:gd name="connsiteY3" fmla="*/ 1773075 h 3897564"/>
                <a:gd name="connsiteX4" fmla="*/ 3212901 w 5803811"/>
                <a:gd name="connsiteY4" fmla="*/ 1580276 h 3897564"/>
                <a:gd name="connsiteX5" fmla="*/ 2446432 w 5803811"/>
                <a:gd name="connsiteY5" fmla="*/ 1064012 h 3897564"/>
                <a:gd name="connsiteX6" fmla="*/ 1514902 w 5803811"/>
                <a:gd name="connsiteY6" fmla="*/ 135559 h 3897564"/>
                <a:gd name="connsiteX7" fmla="*/ 342275 w 5803811"/>
                <a:gd name="connsiteY7" fmla="*/ 109242 h 3897564"/>
                <a:gd name="connsiteX8" fmla="*/ 28980 w 5803811"/>
                <a:gd name="connsiteY8" fmla="*/ 1123491 h 3897564"/>
                <a:gd name="connsiteX9" fmla="*/ 1026821 w 5803811"/>
                <a:gd name="connsiteY9" fmla="*/ 3042560 h 3897564"/>
                <a:gd name="connsiteX0" fmla="*/ 883622 w 5803811"/>
                <a:gd name="connsiteY0" fmla="*/ 2500408 h 3897564"/>
                <a:gd name="connsiteX1" fmla="*/ 1026821 w 5803811"/>
                <a:gd name="connsiteY1" fmla="*/ 3042560 h 3897564"/>
                <a:gd name="connsiteX2" fmla="*/ 807135 w 5803811"/>
                <a:gd name="connsiteY2" fmla="*/ 3042560 h 3897564"/>
                <a:gd name="connsiteX3" fmla="*/ 883622 w 5803811"/>
                <a:gd name="connsiteY3" fmla="*/ 2500408 h 3897564"/>
                <a:gd name="connsiteX0" fmla="*/ 5803811 w 5803811"/>
                <a:gd name="connsiteY0" fmla="*/ 3844037 h 3897564"/>
                <a:gd name="connsiteX1" fmla="*/ 4943893 w 5803811"/>
                <a:gd name="connsiteY1" fmla="*/ 3272823 h 3897564"/>
                <a:gd name="connsiteX2" fmla="*/ 4598169 w 5803811"/>
                <a:gd name="connsiteY2" fmla="*/ 2630995 h 3897564"/>
                <a:gd name="connsiteX3" fmla="*/ 4550216 w 5803811"/>
                <a:gd name="connsiteY3" fmla="*/ 1773075 h 3897564"/>
                <a:gd name="connsiteX4" fmla="*/ 3212901 w 5803811"/>
                <a:gd name="connsiteY4" fmla="*/ 1580276 h 3897564"/>
                <a:gd name="connsiteX5" fmla="*/ 2446432 w 5803811"/>
                <a:gd name="connsiteY5" fmla="*/ 1064012 h 3897564"/>
                <a:gd name="connsiteX6" fmla="*/ 1514902 w 5803811"/>
                <a:gd name="connsiteY6" fmla="*/ 135559 h 3897564"/>
                <a:gd name="connsiteX7" fmla="*/ 342275 w 5803811"/>
                <a:gd name="connsiteY7" fmla="*/ 109242 h 3897564"/>
                <a:gd name="connsiteX8" fmla="*/ 28980 w 5803811"/>
                <a:gd name="connsiteY8" fmla="*/ 1123491 h 3897564"/>
                <a:gd name="connsiteX9" fmla="*/ 1026821 w 5803811"/>
                <a:gd name="connsiteY9" fmla="*/ 3042560 h 3897564"/>
                <a:gd name="connsiteX0" fmla="*/ 883622 w 5803811"/>
                <a:gd name="connsiteY0" fmla="*/ 2500408 h 3897564"/>
                <a:gd name="connsiteX1" fmla="*/ 1026821 w 5803811"/>
                <a:gd name="connsiteY1" fmla="*/ 3042560 h 3897564"/>
                <a:gd name="connsiteX2" fmla="*/ 807135 w 5803811"/>
                <a:gd name="connsiteY2" fmla="*/ 3042560 h 3897564"/>
                <a:gd name="connsiteX3" fmla="*/ 883622 w 5803811"/>
                <a:gd name="connsiteY3" fmla="*/ 2500408 h 3897564"/>
                <a:gd name="connsiteX0" fmla="*/ 5803811 w 5803811"/>
                <a:gd name="connsiteY0" fmla="*/ 3844037 h 3897564"/>
                <a:gd name="connsiteX1" fmla="*/ 4943893 w 5803811"/>
                <a:gd name="connsiteY1" fmla="*/ 3272823 h 3897564"/>
                <a:gd name="connsiteX2" fmla="*/ 4598169 w 5803811"/>
                <a:gd name="connsiteY2" fmla="*/ 2630995 h 3897564"/>
                <a:gd name="connsiteX3" fmla="*/ 4454120 w 5803811"/>
                <a:gd name="connsiteY3" fmla="*/ 1711189 h 3897564"/>
                <a:gd name="connsiteX4" fmla="*/ 3212901 w 5803811"/>
                <a:gd name="connsiteY4" fmla="*/ 1580276 h 3897564"/>
                <a:gd name="connsiteX5" fmla="*/ 2446432 w 5803811"/>
                <a:gd name="connsiteY5" fmla="*/ 1064012 h 3897564"/>
                <a:gd name="connsiteX6" fmla="*/ 1514902 w 5803811"/>
                <a:gd name="connsiteY6" fmla="*/ 135559 h 3897564"/>
                <a:gd name="connsiteX7" fmla="*/ 342275 w 5803811"/>
                <a:gd name="connsiteY7" fmla="*/ 109242 h 3897564"/>
                <a:gd name="connsiteX8" fmla="*/ 28980 w 5803811"/>
                <a:gd name="connsiteY8" fmla="*/ 1123491 h 3897564"/>
                <a:gd name="connsiteX9" fmla="*/ 1026821 w 5803811"/>
                <a:gd name="connsiteY9" fmla="*/ 3042560 h 3897564"/>
                <a:gd name="connsiteX0" fmla="*/ 883622 w 5803811"/>
                <a:gd name="connsiteY0" fmla="*/ 2500408 h 3897564"/>
                <a:gd name="connsiteX1" fmla="*/ 1026821 w 5803811"/>
                <a:gd name="connsiteY1" fmla="*/ 3042560 h 3897564"/>
                <a:gd name="connsiteX2" fmla="*/ 807135 w 5803811"/>
                <a:gd name="connsiteY2" fmla="*/ 3042560 h 3897564"/>
                <a:gd name="connsiteX3" fmla="*/ 883622 w 5803811"/>
                <a:gd name="connsiteY3" fmla="*/ 2500408 h 3897564"/>
                <a:gd name="connsiteX0" fmla="*/ 5803811 w 5803811"/>
                <a:gd name="connsiteY0" fmla="*/ 3844037 h 3897564"/>
                <a:gd name="connsiteX1" fmla="*/ 4943893 w 5803811"/>
                <a:gd name="connsiteY1" fmla="*/ 3272823 h 3897564"/>
                <a:gd name="connsiteX2" fmla="*/ 4598169 w 5803811"/>
                <a:gd name="connsiteY2" fmla="*/ 2630995 h 3897564"/>
                <a:gd name="connsiteX3" fmla="*/ 4454120 w 5803811"/>
                <a:gd name="connsiteY3" fmla="*/ 1711189 h 3897564"/>
                <a:gd name="connsiteX4" fmla="*/ 3212901 w 5803811"/>
                <a:gd name="connsiteY4" fmla="*/ 1580276 h 3897564"/>
                <a:gd name="connsiteX5" fmla="*/ 2446432 w 5803811"/>
                <a:gd name="connsiteY5" fmla="*/ 1064012 h 3897564"/>
                <a:gd name="connsiteX6" fmla="*/ 1514902 w 5803811"/>
                <a:gd name="connsiteY6" fmla="*/ 135559 h 3897564"/>
                <a:gd name="connsiteX7" fmla="*/ 342275 w 5803811"/>
                <a:gd name="connsiteY7" fmla="*/ 109242 h 3897564"/>
                <a:gd name="connsiteX8" fmla="*/ 28980 w 5803811"/>
                <a:gd name="connsiteY8" fmla="*/ 1123491 h 3897564"/>
                <a:gd name="connsiteX9" fmla="*/ 1026821 w 5803811"/>
                <a:gd name="connsiteY9" fmla="*/ 3042560 h 3897564"/>
                <a:gd name="connsiteX0" fmla="*/ 883622 w 5803811"/>
                <a:gd name="connsiteY0" fmla="*/ 2500408 h 3897564"/>
                <a:gd name="connsiteX1" fmla="*/ 1026821 w 5803811"/>
                <a:gd name="connsiteY1" fmla="*/ 3042560 h 3897564"/>
                <a:gd name="connsiteX2" fmla="*/ 807135 w 5803811"/>
                <a:gd name="connsiteY2" fmla="*/ 3042560 h 3897564"/>
                <a:gd name="connsiteX3" fmla="*/ 883622 w 5803811"/>
                <a:gd name="connsiteY3" fmla="*/ 2500408 h 3897564"/>
                <a:gd name="connsiteX0" fmla="*/ 5803811 w 5803811"/>
                <a:gd name="connsiteY0" fmla="*/ 3844037 h 3897564"/>
                <a:gd name="connsiteX1" fmla="*/ 4943893 w 5803811"/>
                <a:gd name="connsiteY1" fmla="*/ 3272823 h 3897564"/>
                <a:gd name="connsiteX2" fmla="*/ 4598169 w 5803811"/>
                <a:gd name="connsiteY2" fmla="*/ 2630995 h 3897564"/>
                <a:gd name="connsiteX3" fmla="*/ 4454120 w 5803811"/>
                <a:gd name="connsiteY3" fmla="*/ 1711189 h 3897564"/>
                <a:gd name="connsiteX4" fmla="*/ 3020708 w 5803811"/>
                <a:gd name="connsiteY4" fmla="*/ 1456504 h 3897564"/>
                <a:gd name="connsiteX5" fmla="*/ 2446432 w 5803811"/>
                <a:gd name="connsiteY5" fmla="*/ 1064012 h 3897564"/>
                <a:gd name="connsiteX6" fmla="*/ 1514902 w 5803811"/>
                <a:gd name="connsiteY6" fmla="*/ 135559 h 3897564"/>
                <a:gd name="connsiteX7" fmla="*/ 342275 w 5803811"/>
                <a:gd name="connsiteY7" fmla="*/ 109242 h 3897564"/>
                <a:gd name="connsiteX8" fmla="*/ 28980 w 5803811"/>
                <a:gd name="connsiteY8" fmla="*/ 1123491 h 3897564"/>
                <a:gd name="connsiteX9" fmla="*/ 1026821 w 5803811"/>
                <a:gd name="connsiteY9" fmla="*/ 3042560 h 3897564"/>
                <a:gd name="connsiteX0" fmla="*/ 883622 w 5803811"/>
                <a:gd name="connsiteY0" fmla="*/ 2500408 h 3897564"/>
                <a:gd name="connsiteX1" fmla="*/ 1026821 w 5803811"/>
                <a:gd name="connsiteY1" fmla="*/ 3042560 h 3897564"/>
                <a:gd name="connsiteX2" fmla="*/ 807135 w 5803811"/>
                <a:gd name="connsiteY2" fmla="*/ 3042560 h 3897564"/>
                <a:gd name="connsiteX3" fmla="*/ 883622 w 5803811"/>
                <a:gd name="connsiteY3" fmla="*/ 2500408 h 3897564"/>
                <a:gd name="connsiteX0" fmla="*/ 5803811 w 5803811"/>
                <a:gd name="connsiteY0" fmla="*/ 3844037 h 3897564"/>
                <a:gd name="connsiteX1" fmla="*/ 4943893 w 5803811"/>
                <a:gd name="connsiteY1" fmla="*/ 3272823 h 3897564"/>
                <a:gd name="connsiteX2" fmla="*/ 4598169 w 5803811"/>
                <a:gd name="connsiteY2" fmla="*/ 2630995 h 3897564"/>
                <a:gd name="connsiteX3" fmla="*/ 4454120 w 5803811"/>
                <a:gd name="connsiteY3" fmla="*/ 1711189 h 3897564"/>
                <a:gd name="connsiteX4" fmla="*/ 3103095 w 5803811"/>
                <a:gd name="connsiteY4" fmla="*/ 1486903 h 3897564"/>
                <a:gd name="connsiteX5" fmla="*/ 2446432 w 5803811"/>
                <a:gd name="connsiteY5" fmla="*/ 1064012 h 3897564"/>
                <a:gd name="connsiteX6" fmla="*/ 1514902 w 5803811"/>
                <a:gd name="connsiteY6" fmla="*/ 135559 h 3897564"/>
                <a:gd name="connsiteX7" fmla="*/ 342275 w 5803811"/>
                <a:gd name="connsiteY7" fmla="*/ 109242 h 3897564"/>
                <a:gd name="connsiteX8" fmla="*/ 28980 w 5803811"/>
                <a:gd name="connsiteY8" fmla="*/ 1123491 h 3897564"/>
                <a:gd name="connsiteX9" fmla="*/ 1026821 w 5803811"/>
                <a:gd name="connsiteY9" fmla="*/ 3042560 h 3897564"/>
                <a:gd name="connsiteX0" fmla="*/ 883622 w 5803811"/>
                <a:gd name="connsiteY0" fmla="*/ 2517292 h 3914448"/>
                <a:gd name="connsiteX1" fmla="*/ 1026821 w 5803811"/>
                <a:gd name="connsiteY1" fmla="*/ 3059444 h 3914448"/>
                <a:gd name="connsiteX2" fmla="*/ 807135 w 5803811"/>
                <a:gd name="connsiteY2" fmla="*/ 3059444 h 3914448"/>
                <a:gd name="connsiteX3" fmla="*/ 883622 w 5803811"/>
                <a:gd name="connsiteY3" fmla="*/ 2517292 h 3914448"/>
                <a:gd name="connsiteX0" fmla="*/ 5803811 w 5803811"/>
                <a:gd name="connsiteY0" fmla="*/ 3860921 h 3914448"/>
                <a:gd name="connsiteX1" fmla="*/ 4943893 w 5803811"/>
                <a:gd name="connsiteY1" fmla="*/ 3289707 h 3914448"/>
                <a:gd name="connsiteX2" fmla="*/ 4598169 w 5803811"/>
                <a:gd name="connsiteY2" fmla="*/ 2647879 h 3914448"/>
                <a:gd name="connsiteX3" fmla="*/ 4454120 w 5803811"/>
                <a:gd name="connsiteY3" fmla="*/ 1728073 h 3914448"/>
                <a:gd name="connsiteX4" fmla="*/ 3103095 w 5803811"/>
                <a:gd name="connsiteY4" fmla="*/ 1503787 h 3914448"/>
                <a:gd name="connsiteX5" fmla="*/ 2446432 w 5803811"/>
                <a:gd name="connsiteY5" fmla="*/ 1080896 h 3914448"/>
                <a:gd name="connsiteX6" fmla="*/ 1514902 w 5803811"/>
                <a:gd name="connsiteY6" fmla="*/ 152443 h 3914448"/>
                <a:gd name="connsiteX7" fmla="*/ 342275 w 5803811"/>
                <a:gd name="connsiteY7" fmla="*/ 126126 h 3914448"/>
                <a:gd name="connsiteX8" fmla="*/ 28980 w 5803811"/>
                <a:gd name="connsiteY8" fmla="*/ 1140375 h 3914448"/>
                <a:gd name="connsiteX9" fmla="*/ 1026821 w 5803811"/>
                <a:gd name="connsiteY9" fmla="*/ 3059444 h 3914448"/>
                <a:gd name="connsiteX0" fmla="*/ 883622 w 5803811"/>
                <a:gd name="connsiteY0" fmla="*/ 2517292 h 3914448"/>
                <a:gd name="connsiteX1" fmla="*/ 1026821 w 5803811"/>
                <a:gd name="connsiteY1" fmla="*/ 3059444 h 3914448"/>
                <a:gd name="connsiteX2" fmla="*/ 807135 w 5803811"/>
                <a:gd name="connsiteY2" fmla="*/ 3059444 h 3914448"/>
                <a:gd name="connsiteX3" fmla="*/ 883622 w 5803811"/>
                <a:gd name="connsiteY3" fmla="*/ 2517292 h 3914448"/>
                <a:gd name="connsiteX0" fmla="*/ 5803811 w 5803811"/>
                <a:gd name="connsiteY0" fmla="*/ 3860921 h 3914448"/>
                <a:gd name="connsiteX1" fmla="*/ 4943893 w 5803811"/>
                <a:gd name="connsiteY1" fmla="*/ 3289707 h 3914448"/>
                <a:gd name="connsiteX2" fmla="*/ 4598169 w 5803811"/>
                <a:gd name="connsiteY2" fmla="*/ 2647879 h 3914448"/>
                <a:gd name="connsiteX3" fmla="*/ 4454120 w 5803811"/>
                <a:gd name="connsiteY3" fmla="*/ 1728073 h 3914448"/>
                <a:gd name="connsiteX4" fmla="*/ 3103095 w 5803811"/>
                <a:gd name="connsiteY4" fmla="*/ 1503787 h 3914448"/>
                <a:gd name="connsiteX5" fmla="*/ 2446432 w 5803811"/>
                <a:gd name="connsiteY5" fmla="*/ 1080896 h 3914448"/>
                <a:gd name="connsiteX6" fmla="*/ 1514902 w 5803811"/>
                <a:gd name="connsiteY6" fmla="*/ 152443 h 3914448"/>
                <a:gd name="connsiteX7" fmla="*/ 342275 w 5803811"/>
                <a:gd name="connsiteY7" fmla="*/ 126126 h 3914448"/>
                <a:gd name="connsiteX8" fmla="*/ 28980 w 5803811"/>
                <a:gd name="connsiteY8" fmla="*/ 1140375 h 3914448"/>
                <a:gd name="connsiteX9" fmla="*/ 1026821 w 5803811"/>
                <a:gd name="connsiteY9" fmla="*/ 3059444 h 3914448"/>
                <a:gd name="connsiteX0" fmla="*/ 883622 w 5803811"/>
                <a:gd name="connsiteY0" fmla="*/ 2517292 h 3914448"/>
                <a:gd name="connsiteX1" fmla="*/ 1026821 w 5803811"/>
                <a:gd name="connsiteY1" fmla="*/ 3059444 h 3914448"/>
                <a:gd name="connsiteX2" fmla="*/ 807135 w 5803811"/>
                <a:gd name="connsiteY2" fmla="*/ 3059444 h 3914448"/>
                <a:gd name="connsiteX3" fmla="*/ 883622 w 5803811"/>
                <a:gd name="connsiteY3" fmla="*/ 2517292 h 3914448"/>
                <a:gd name="connsiteX0" fmla="*/ 5803811 w 5803811"/>
                <a:gd name="connsiteY0" fmla="*/ 3860921 h 3914448"/>
                <a:gd name="connsiteX1" fmla="*/ 4943893 w 5803811"/>
                <a:gd name="connsiteY1" fmla="*/ 3289707 h 3914448"/>
                <a:gd name="connsiteX2" fmla="*/ 4598169 w 5803811"/>
                <a:gd name="connsiteY2" fmla="*/ 2647879 h 3914448"/>
                <a:gd name="connsiteX3" fmla="*/ 4454120 w 5803811"/>
                <a:gd name="connsiteY3" fmla="*/ 1728073 h 3914448"/>
                <a:gd name="connsiteX4" fmla="*/ 3103095 w 5803811"/>
                <a:gd name="connsiteY4" fmla="*/ 1503787 h 3914448"/>
                <a:gd name="connsiteX5" fmla="*/ 2446432 w 5803811"/>
                <a:gd name="connsiteY5" fmla="*/ 1080896 h 3914448"/>
                <a:gd name="connsiteX6" fmla="*/ 1514902 w 5803811"/>
                <a:gd name="connsiteY6" fmla="*/ 152443 h 3914448"/>
                <a:gd name="connsiteX7" fmla="*/ 342275 w 5803811"/>
                <a:gd name="connsiteY7" fmla="*/ 126126 h 3914448"/>
                <a:gd name="connsiteX8" fmla="*/ 28980 w 5803811"/>
                <a:gd name="connsiteY8" fmla="*/ 1140375 h 3914448"/>
                <a:gd name="connsiteX9" fmla="*/ 1026821 w 5803811"/>
                <a:gd name="connsiteY9" fmla="*/ 3059444 h 3914448"/>
                <a:gd name="connsiteX0" fmla="*/ 883622 w 5803811"/>
                <a:gd name="connsiteY0" fmla="*/ 2517292 h 3914448"/>
                <a:gd name="connsiteX1" fmla="*/ 1026821 w 5803811"/>
                <a:gd name="connsiteY1" fmla="*/ 3059444 h 3914448"/>
                <a:gd name="connsiteX2" fmla="*/ 807135 w 5803811"/>
                <a:gd name="connsiteY2" fmla="*/ 3059444 h 3914448"/>
                <a:gd name="connsiteX3" fmla="*/ 883622 w 5803811"/>
                <a:gd name="connsiteY3" fmla="*/ 2517292 h 3914448"/>
                <a:gd name="connsiteX0" fmla="*/ 5803811 w 5803811"/>
                <a:gd name="connsiteY0" fmla="*/ 3860921 h 3914448"/>
                <a:gd name="connsiteX1" fmla="*/ 4943893 w 5803811"/>
                <a:gd name="connsiteY1" fmla="*/ 3289707 h 3914448"/>
                <a:gd name="connsiteX2" fmla="*/ 4598169 w 5803811"/>
                <a:gd name="connsiteY2" fmla="*/ 2647879 h 3914448"/>
                <a:gd name="connsiteX3" fmla="*/ 4454120 w 5803811"/>
                <a:gd name="connsiteY3" fmla="*/ 1728073 h 3914448"/>
                <a:gd name="connsiteX4" fmla="*/ 3107163 w 5803811"/>
                <a:gd name="connsiteY4" fmla="*/ 1427102 h 3914448"/>
                <a:gd name="connsiteX5" fmla="*/ 2446432 w 5803811"/>
                <a:gd name="connsiteY5" fmla="*/ 1080896 h 3914448"/>
                <a:gd name="connsiteX6" fmla="*/ 1514902 w 5803811"/>
                <a:gd name="connsiteY6" fmla="*/ 152443 h 3914448"/>
                <a:gd name="connsiteX7" fmla="*/ 342275 w 5803811"/>
                <a:gd name="connsiteY7" fmla="*/ 126126 h 3914448"/>
                <a:gd name="connsiteX8" fmla="*/ 28980 w 5803811"/>
                <a:gd name="connsiteY8" fmla="*/ 1140375 h 3914448"/>
                <a:gd name="connsiteX9" fmla="*/ 1026821 w 5803811"/>
                <a:gd name="connsiteY9" fmla="*/ 3059444 h 3914448"/>
                <a:gd name="connsiteX0" fmla="*/ 883622 w 5803811"/>
                <a:gd name="connsiteY0" fmla="*/ 2517292 h 3914448"/>
                <a:gd name="connsiteX1" fmla="*/ 1026821 w 5803811"/>
                <a:gd name="connsiteY1" fmla="*/ 3059444 h 3914448"/>
                <a:gd name="connsiteX2" fmla="*/ 807135 w 5803811"/>
                <a:gd name="connsiteY2" fmla="*/ 3059444 h 3914448"/>
                <a:gd name="connsiteX3" fmla="*/ 883622 w 5803811"/>
                <a:gd name="connsiteY3" fmla="*/ 2517292 h 3914448"/>
                <a:gd name="connsiteX0" fmla="*/ 5803811 w 5803811"/>
                <a:gd name="connsiteY0" fmla="*/ 3860921 h 3914448"/>
                <a:gd name="connsiteX1" fmla="*/ 4943893 w 5803811"/>
                <a:gd name="connsiteY1" fmla="*/ 3289707 h 3914448"/>
                <a:gd name="connsiteX2" fmla="*/ 4598169 w 5803811"/>
                <a:gd name="connsiteY2" fmla="*/ 2647879 h 3914448"/>
                <a:gd name="connsiteX3" fmla="*/ 4454120 w 5803811"/>
                <a:gd name="connsiteY3" fmla="*/ 1728073 h 3914448"/>
                <a:gd name="connsiteX4" fmla="*/ 3151144 w 5803811"/>
                <a:gd name="connsiteY4" fmla="*/ 1534730 h 3914448"/>
                <a:gd name="connsiteX5" fmla="*/ 2446432 w 5803811"/>
                <a:gd name="connsiteY5" fmla="*/ 1080896 h 3914448"/>
                <a:gd name="connsiteX6" fmla="*/ 1514902 w 5803811"/>
                <a:gd name="connsiteY6" fmla="*/ 152443 h 3914448"/>
                <a:gd name="connsiteX7" fmla="*/ 342275 w 5803811"/>
                <a:gd name="connsiteY7" fmla="*/ 126126 h 3914448"/>
                <a:gd name="connsiteX8" fmla="*/ 28980 w 5803811"/>
                <a:gd name="connsiteY8" fmla="*/ 1140375 h 3914448"/>
                <a:gd name="connsiteX9" fmla="*/ 1026821 w 5803811"/>
                <a:gd name="connsiteY9" fmla="*/ 3059444 h 3914448"/>
                <a:gd name="connsiteX0" fmla="*/ 883622 w 5803811"/>
                <a:gd name="connsiteY0" fmla="*/ 2517292 h 3914448"/>
                <a:gd name="connsiteX1" fmla="*/ 1026821 w 5803811"/>
                <a:gd name="connsiteY1" fmla="*/ 3059444 h 3914448"/>
                <a:gd name="connsiteX2" fmla="*/ 807135 w 5803811"/>
                <a:gd name="connsiteY2" fmla="*/ 3059444 h 3914448"/>
                <a:gd name="connsiteX3" fmla="*/ 883622 w 5803811"/>
                <a:gd name="connsiteY3" fmla="*/ 2517292 h 3914448"/>
                <a:gd name="connsiteX0" fmla="*/ 5803811 w 5803811"/>
                <a:gd name="connsiteY0" fmla="*/ 3860921 h 3914448"/>
                <a:gd name="connsiteX1" fmla="*/ 4943893 w 5803811"/>
                <a:gd name="connsiteY1" fmla="*/ 3289707 h 3914448"/>
                <a:gd name="connsiteX2" fmla="*/ 4598169 w 5803811"/>
                <a:gd name="connsiteY2" fmla="*/ 2647879 h 3914448"/>
                <a:gd name="connsiteX3" fmla="*/ 4454120 w 5803811"/>
                <a:gd name="connsiteY3" fmla="*/ 1728073 h 3914448"/>
                <a:gd name="connsiteX4" fmla="*/ 3151144 w 5803811"/>
                <a:gd name="connsiteY4" fmla="*/ 1534730 h 3914448"/>
                <a:gd name="connsiteX5" fmla="*/ 2446432 w 5803811"/>
                <a:gd name="connsiteY5" fmla="*/ 1080896 h 3914448"/>
                <a:gd name="connsiteX6" fmla="*/ 1514902 w 5803811"/>
                <a:gd name="connsiteY6" fmla="*/ 152443 h 3914448"/>
                <a:gd name="connsiteX7" fmla="*/ 342275 w 5803811"/>
                <a:gd name="connsiteY7" fmla="*/ 126126 h 3914448"/>
                <a:gd name="connsiteX8" fmla="*/ 28980 w 5803811"/>
                <a:gd name="connsiteY8" fmla="*/ 1140375 h 3914448"/>
                <a:gd name="connsiteX9" fmla="*/ 1026821 w 5803811"/>
                <a:gd name="connsiteY9" fmla="*/ 3059444 h 3914448"/>
                <a:gd name="connsiteX0" fmla="*/ 864912 w 5785101"/>
                <a:gd name="connsiteY0" fmla="*/ 2517292 h 3914448"/>
                <a:gd name="connsiteX1" fmla="*/ 1008111 w 5785101"/>
                <a:gd name="connsiteY1" fmla="*/ 3059444 h 3914448"/>
                <a:gd name="connsiteX2" fmla="*/ 788425 w 5785101"/>
                <a:gd name="connsiteY2" fmla="*/ 3059444 h 3914448"/>
                <a:gd name="connsiteX3" fmla="*/ 864912 w 5785101"/>
                <a:gd name="connsiteY3" fmla="*/ 2517292 h 3914448"/>
                <a:gd name="connsiteX0" fmla="*/ 5785101 w 5785101"/>
                <a:gd name="connsiteY0" fmla="*/ 3860921 h 3914448"/>
                <a:gd name="connsiteX1" fmla="*/ 4925183 w 5785101"/>
                <a:gd name="connsiteY1" fmla="*/ 3289707 h 3914448"/>
                <a:gd name="connsiteX2" fmla="*/ 4579459 w 5785101"/>
                <a:gd name="connsiteY2" fmla="*/ 2647879 h 3914448"/>
                <a:gd name="connsiteX3" fmla="*/ 4435410 w 5785101"/>
                <a:gd name="connsiteY3" fmla="*/ 1728073 h 3914448"/>
                <a:gd name="connsiteX4" fmla="*/ 3132434 w 5785101"/>
                <a:gd name="connsiteY4" fmla="*/ 1534730 h 3914448"/>
                <a:gd name="connsiteX5" fmla="*/ 2427722 w 5785101"/>
                <a:gd name="connsiteY5" fmla="*/ 1080896 h 3914448"/>
                <a:gd name="connsiteX6" fmla="*/ 1496192 w 5785101"/>
                <a:gd name="connsiteY6" fmla="*/ 152443 h 3914448"/>
                <a:gd name="connsiteX7" fmla="*/ 323565 w 5785101"/>
                <a:gd name="connsiteY7" fmla="*/ 126126 h 3914448"/>
                <a:gd name="connsiteX8" fmla="*/ 10270 w 5785101"/>
                <a:gd name="connsiteY8" fmla="*/ 1140375 h 3914448"/>
                <a:gd name="connsiteX9" fmla="*/ 1008111 w 5785101"/>
                <a:gd name="connsiteY9" fmla="*/ 3059444 h 3914448"/>
                <a:gd name="connsiteX0" fmla="*/ 864912 w 5785101"/>
                <a:gd name="connsiteY0" fmla="*/ 2517292 h 3914448"/>
                <a:gd name="connsiteX1" fmla="*/ 1008111 w 5785101"/>
                <a:gd name="connsiteY1" fmla="*/ 3059444 h 3914448"/>
                <a:gd name="connsiteX2" fmla="*/ 788425 w 5785101"/>
                <a:gd name="connsiteY2" fmla="*/ 3059444 h 3914448"/>
                <a:gd name="connsiteX3" fmla="*/ 864912 w 5785101"/>
                <a:gd name="connsiteY3" fmla="*/ 2517292 h 3914448"/>
                <a:gd name="connsiteX0" fmla="*/ 5785101 w 5785101"/>
                <a:gd name="connsiteY0" fmla="*/ 3860921 h 3914448"/>
                <a:gd name="connsiteX1" fmla="*/ 4925183 w 5785101"/>
                <a:gd name="connsiteY1" fmla="*/ 3289707 h 3914448"/>
                <a:gd name="connsiteX2" fmla="*/ 4579459 w 5785101"/>
                <a:gd name="connsiteY2" fmla="*/ 2647879 h 3914448"/>
                <a:gd name="connsiteX3" fmla="*/ 4435410 w 5785101"/>
                <a:gd name="connsiteY3" fmla="*/ 1728073 h 3914448"/>
                <a:gd name="connsiteX4" fmla="*/ 3132434 w 5785101"/>
                <a:gd name="connsiteY4" fmla="*/ 1534730 h 3914448"/>
                <a:gd name="connsiteX5" fmla="*/ 2427722 w 5785101"/>
                <a:gd name="connsiteY5" fmla="*/ 1080896 h 3914448"/>
                <a:gd name="connsiteX6" fmla="*/ 1496192 w 5785101"/>
                <a:gd name="connsiteY6" fmla="*/ 152443 h 3914448"/>
                <a:gd name="connsiteX7" fmla="*/ 323565 w 5785101"/>
                <a:gd name="connsiteY7" fmla="*/ 126126 h 3914448"/>
                <a:gd name="connsiteX8" fmla="*/ 10270 w 5785101"/>
                <a:gd name="connsiteY8" fmla="*/ 1140375 h 3914448"/>
                <a:gd name="connsiteX9" fmla="*/ 382786 w 5785101"/>
                <a:gd name="connsiteY9" fmla="*/ 1916527 h 3914448"/>
                <a:gd name="connsiteX10" fmla="*/ 1008111 w 5785101"/>
                <a:gd name="connsiteY10" fmla="*/ 3059444 h 3914448"/>
                <a:gd name="connsiteX0" fmla="*/ 855036 w 5775225"/>
                <a:gd name="connsiteY0" fmla="*/ 2517292 h 3914448"/>
                <a:gd name="connsiteX1" fmla="*/ 998235 w 5775225"/>
                <a:gd name="connsiteY1" fmla="*/ 3059444 h 3914448"/>
                <a:gd name="connsiteX2" fmla="*/ 778549 w 5775225"/>
                <a:gd name="connsiteY2" fmla="*/ 3059444 h 3914448"/>
                <a:gd name="connsiteX3" fmla="*/ 855036 w 5775225"/>
                <a:gd name="connsiteY3" fmla="*/ 2517292 h 3914448"/>
                <a:gd name="connsiteX0" fmla="*/ 5775225 w 5775225"/>
                <a:gd name="connsiteY0" fmla="*/ 3860921 h 3914448"/>
                <a:gd name="connsiteX1" fmla="*/ 4915307 w 5775225"/>
                <a:gd name="connsiteY1" fmla="*/ 3289707 h 3914448"/>
                <a:gd name="connsiteX2" fmla="*/ 4569583 w 5775225"/>
                <a:gd name="connsiteY2" fmla="*/ 2647879 h 3914448"/>
                <a:gd name="connsiteX3" fmla="*/ 4425534 w 5775225"/>
                <a:gd name="connsiteY3" fmla="*/ 1728073 h 3914448"/>
                <a:gd name="connsiteX4" fmla="*/ 3122558 w 5775225"/>
                <a:gd name="connsiteY4" fmla="*/ 1534730 h 3914448"/>
                <a:gd name="connsiteX5" fmla="*/ 2417846 w 5775225"/>
                <a:gd name="connsiteY5" fmla="*/ 1080896 h 3914448"/>
                <a:gd name="connsiteX6" fmla="*/ 1486316 w 5775225"/>
                <a:gd name="connsiteY6" fmla="*/ 152443 h 3914448"/>
                <a:gd name="connsiteX7" fmla="*/ 313689 w 5775225"/>
                <a:gd name="connsiteY7" fmla="*/ 126126 h 3914448"/>
                <a:gd name="connsiteX8" fmla="*/ 394 w 5775225"/>
                <a:gd name="connsiteY8" fmla="*/ 1140375 h 3914448"/>
                <a:gd name="connsiteX9" fmla="*/ 267043 w 5775225"/>
                <a:gd name="connsiteY9" fmla="*/ 1904994 h 3914448"/>
                <a:gd name="connsiteX10" fmla="*/ 998235 w 5775225"/>
                <a:gd name="connsiteY10" fmla="*/ 3059444 h 3914448"/>
                <a:gd name="connsiteX0" fmla="*/ 855658 w 5775847"/>
                <a:gd name="connsiteY0" fmla="*/ 2517292 h 3914448"/>
                <a:gd name="connsiteX1" fmla="*/ 998857 w 5775847"/>
                <a:gd name="connsiteY1" fmla="*/ 3059444 h 3914448"/>
                <a:gd name="connsiteX2" fmla="*/ 779171 w 5775847"/>
                <a:gd name="connsiteY2" fmla="*/ 3059444 h 3914448"/>
                <a:gd name="connsiteX3" fmla="*/ 855658 w 5775847"/>
                <a:gd name="connsiteY3" fmla="*/ 2517292 h 3914448"/>
                <a:gd name="connsiteX0" fmla="*/ 5775847 w 5775847"/>
                <a:gd name="connsiteY0" fmla="*/ 3860921 h 3914448"/>
                <a:gd name="connsiteX1" fmla="*/ 4915929 w 5775847"/>
                <a:gd name="connsiteY1" fmla="*/ 3289707 h 3914448"/>
                <a:gd name="connsiteX2" fmla="*/ 4570205 w 5775847"/>
                <a:gd name="connsiteY2" fmla="*/ 2647879 h 3914448"/>
                <a:gd name="connsiteX3" fmla="*/ 4426156 w 5775847"/>
                <a:gd name="connsiteY3" fmla="*/ 1728073 h 3914448"/>
                <a:gd name="connsiteX4" fmla="*/ 3123180 w 5775847"/>
                <a:gd name="connsiteY4" fmla="*/ 1534730 h 3914448"/>
                <a:gd name="connsiteX5" fmla="*/ 2418468 w 5775847"/>
                <a:gd name="connsiteY5" fmla="*/ 1080896 h 3914448"/>
                <a:gd name="connsiteX6" fmla="*/ 1486938 w 5775847"/>
                <a:gd name="connsiteY6" fmla="*/ 152443 h 3914448"/>
                <a:gd name="connsiteX7" fmla="*/ 314311 w 5775847"/>
                <a:gd name="connsiteY7" fmla="*/ 126126 h 3914448"/>
                <a:gd name="connsiteX8" fmla="*/ 1016 w 5775847"/>
                <a:gd name="connsiteY8" fmla="*/ 1140375 h 3914448"/>
                <a:gd name="connsiteX9" fmla="*/ 267665 w 5775847"/>
                <a:gd name="connsiteY9" fmla="*/ 1904994 h 3914448"/>
                <a:gd name="connsiteX10" fmla="*/ 998857 w 5775847"/>
                <a:gd name="connsiteY10" fmla="*/ 3059444 h 3914448"/>
                <a:gd name="connsiteX0" fmla="*/ 854912 w 5775101"/>
                <a:gd name="connsiteY0" fmla="*/ 2517292 h 3914448"/>
                <a:gd name="connsiteX1" fmla="*/ 998111 w 5775101"/>
                <a:gd name="connsiteY1" fmla="*/ 3059444 h 3914448"/>
                <a:gd name="connsiteX2" fmla="*/ 778425 w 5775101"/>
                <a:gd name="connsiteY2" fmla="*/ 3059444 h 3914448"/>
                <a:gd name="connsiteX3" fmla="*/ 854912 w 5775101"/>
                <a:gd name="connsiteY3" fmla="*/ 2517292 h 3914448"/>
                <a:gd name="connsiteX0" fmla="*/ 5775101 w 5775101"/>
                <a:gd name="connsiteY0" fmla="*/ 3860921 h 3914448"/>
                <a:gd name="connsiteX1" fmla="*/ 4915183 w 5775101"/>
                <a:gd name="connsiteY1" fmla="*/ 3289707 h 3914448"/>
                <a:gd name="connsiteX2" fmla="*/ 4569459 w 5775101"/>
                <a:gd name="connsiteY2" fmla="*/ 2647879 h 3914448"/>
                <a:gd name="connsiteX3" fmla="*/ 4425410 w 5775101"/>
                <a:gd name="connsiteY3" fmla="*/ 1728073 h 3914448"/>
                <a:gd name="connsiteX4" fmla="*/ 3122434 w 5775101"/>
                <a:gd name="connsiteY4" fmla="*/ 1534730 h 3914448"/>
                <a:gd name="connsiteX5" fmla="*/ 2417722 w 5775101"/>
                <a:gd name="connsiteY5" fmla="*/ 1080896 h 3914448"/>
                <a:gd name="connsiteX6" fmla="*/ 1486192 w 5775101"/>
                <a:gd name="connsiteY6" fmla="*/ 152443 h 3914448"/>
                <a:gd name="connsiteX7" fmla="*/ 313565 w 5775101"/>
                <a:gd name="connsiteY7" fmla="*/ 126126 h 3914448"/>
                <a:gd name="connsiteX8" fmla="*/ 270 w 5775101"/>
                <a:gd name="connsiteY8" fmla="*/ 1140375 h 3914448"/>
                <a:gd name="connsiteX9" fmla="*/ 266919 w 5775101"/>
                <a:gd name="connsiteY9" fmla="*/ 1904994 h 3914448"/>
                <a:gd name="connsiteX10" fmla="*/ 672768 w 5775101"/>
                <a:gd name="connsiteY10" fmla="*/ 2506240 h 3914448"/>
                <a:gd name="connsiteX11" fmla="*/ 998111 w 5775101"/>
                <a:gd name="connsiteY11" fmla="*/ 3059444 h 3914448"/>
                <a:gd name="connsiteX0" fmla="*/ 854943 w 5775132"/>
                <a:gd name="connsiteY0" fmla="*/ 2517292 h 3914448"/>
                <a:gd name="connsiteX1" fmla="*/ 998142 w 5775132"/>
                <a:gd name="connsiteY1" fmla="*/ 3059444 h 3914448"/>
                <a:gd name="connsiteX2" fmla="*/ 778456 w 5775132"/>
                <a:gd name="connsiteY2" fmla="*/ 3059444 h 3914448"/>
                <a:gd name="connsiteX3" fmla="*/ 854943 w 5775132"/>
                <a:gd name="connsiteY3" fmla="*/ 2517292 h 3914448"/>
                <a:gd name="connsiteX0" fmla="*/ 5775132 w 5775132"/>
                <a:gd name="connsiteY0" fmla="*/ 3860921 h 3914448"/>
                <a:gd name="connsiteX1" fmla="*/ 4915214 w 5775132"/>
                <a:gd name="connsiteY1" fmla="*/ 3289707 h 3914448"/>
                <a:gd name="connsiteX2" fmla="*/ 4569490 w 5775132"/>
                <a:gd name="connsiteY2" fmla="*/ 2647879 h 3914448"/>
                <a:gd name="connsiteX3" fmla="*/ 4425441 w 5775132"/>
                <a:gd name="connsiteY3" fmla="*/ 1728073 h 3914448"/>
                <a:gd name="connsiteX4" fmla="*/ 3122465 w 5775132"/>
                <a:gd name="connsiteY4" fmla="*/ 1534730 h 3914448"/>
                <a:gd name="connsiteX5" fmla="*/ 2417753 w 5775132"/>
                <a:gd name="connsiteY5" fmla="*/ 1080896 h 3914448"/>
                <a:gd name="connsiteX6" fmla="*/ 1486223 w 5775132"/>
                <a:gd name="connsiteY6" fmla="*/ 152443 h 3914448"/>
                <a:gd name="connsiteX7" fmla="*/ 313596 w 5775132"/>
                <a:gd name="connsiteY7" fmla="*/ 126126 h 3914448"/>
                <a:gd name="connsiteX8" fmla="*/ 301 w 5775132"/>
                <a:gd name="connsiteY8" fmla="*/ 1140375 h 3914448"/>
                <a:gd name="connsiteX9" fmla="*/ 266950 w 5775132"/>
                <a:gd name="connsiteY9" fmla="*/ 1904994 h 3914448"/>
                <a:gd name="connsiteX10" fmla="*/ 782189 w 5775132"/>
                <a:gd name="connsiteY10" fmla="*/ 2406748 h 3914448"/>
                <a:gd name="connsiteX11" fmla="*/ 998142 w 5775132"/>
                <a:gd name="connsiteY11" fmla="*/ 3059444 h 3914448"/>
                <a:gd name="connsiteX0" fmla="*/ 854800 w 5774989"/>
                <a:gd name="connsiteY0" fmla="*/ 2472763 h 3869919"/>
                <a:gd name="connsiteX1" fmla="*/ 997999 w 5774989"/>
                <a:gd name="connsiteY1" fmla="*/ 3014915 h 3869919"/>
                <a:gd name="connsiteX2" fmla="*/ 778313 w 5774989"/>
                <a:gd name="connsiteY2" fmla="*/ 3014915 h 3869919"/>
                <a:gd name="connsiteX3" fmla="*/ 854800 w 5774989"/>
                <a:gd name="connsiteY3" fmla="*/ 2472763 h 3869919"/>
                <a:gd name="connsiteX0" fmla="*/ 5774989 w 5774989"/>
                <a:gd name="connsiteY0" fmla="*/ 3816392 h 3869919"/>
                <a:gd name="connsiteX1" fmla="*/ 4915071 w 5774989"/>
                <a:gd name="connsiteY1" fmla="*/ 3245178 h 3869919"/>
                <a:gd name="connsiteX2" fmla="*/ 4569347 w 5774989"/>
                <a:gd name="connsiteY2" fmla="*/ 2603350 h 3869919"/>
                <a:gd name="connsiteX3" fmla="*/ 4425298 w 5774989"/>
                <a:gd name="connsiteY3" fmla="*/ 1683544 h 3869919"/>
                <a:gd name="connsiteX4" fmla="*/ 3122322 w 5774989"/>
                <a:gd name="connsiteY4" fmla="*/ 1490201 h 3869919"/>
                <a:gd name="connsiteX5" fmla="*/ 2417610 w 5774989"/>
                <a:gd name="connsiteY5" fmla="*/ 1036367 h 3869919"/>
                <a:gd name="connsiteX6" fmla="*/ 1486080 w 5774989"/>
                <a:gd name="connsiteY6" fmla="*/ 107914 h 3869919"/>
                <a:gd name="connsiteX7" fmla="*/ 243559 w 5774989"/>
                <a:gd name="connsiteY7" fmla="*/ 172536 h 3869919"/>
                <a:gd name="connsiteX8" fmla="*/ 158 w 5774989"/>
                <a:gd name="connsiteY8" fmla="*/ 1095846 h 3869919"/>
                <a:gd name="connsiteX9" fmla="*/ 266807 w 5774989"/>
                <a:gd name="connsiteY9" fmla="*/ 1860465 h 3869919"/>
                <a:gd name="connsiteX10" fmla="*/ 782046 w 5774989"/>
                <a:gd name="connsiteY10" fmla="*/ 2362219 h 3869919"/>
                <a:gd name="connsiteX11" fmla="*/ 997999 w 5774989"/>
                <a:gd name="connsiteY11" fmla="*/ 3014915 h 3869919"/>
                <a:gd name="connsiteX0" fmla="*/ 854815 w 5775004"/>
                <a:gd name="connsiteY0" fmla="*/ 2488022 h 3885178"/>
                <a:gd name="connsiteX1" fmla="*/ 998014 w 5775004"/>
                <a:gd name="connsiteY1" fmla="*/ 3030174 h 3885178"/>
                <a:gd name="connsiteX2" fmla="*/ 778328 w 5775004"/>
                <a:gd name="connsiteY2" fmla="*/ 3030174 h 3885178"/>
                <a:gd name="connsiteX3" fmla="*/ 854815 w 5775004"/>
                <a:gd name="connsiteY3" fmla="*/ 2488022 h 3885178"/>
                <a:gd name="connsiteX0" fmla="*/ 5775004 w 5775004"/>
                <a:gd name="connsiteY0" fmla="*/ 3831651 h 3885178"/>
                <a:gd name="connsiteX1" fmla="*/ 4915086 w 5775004"/>
                <a:gd name="connsiteY1" fmla="*/ 3260437 h 3885178"/>
                <a:gd name="connsiteX2" fmla="*/ 4569362 w 5775004"/>
                <a:gd name="connsiteY2" fmla="*/ 2618609 h 3885178"/>
                <a:gd name="connsiteX3" fmla="*/ 4425313 w 5775004"/>
                <a:gd name="connsiteY3" fmla="*/ 1698803 h 3885178"/>
                <a:gd name="connsiteX4" fmla="*/ 3122337 w 5775004"/>
                <a:gd name="connsiteY4" fmla="*/ 1505460 h 3885178"/>
                <a:gd name="connsiteX5" fmla="*/ 2417625 w 5775004"/>
                <a:gd name="connsiteY5" fmla="*/ 1051626 h 3885178"/>
                <a:gd name="connsiteX6" fmla="*/ 1486095 w 5775004"/>
                <a:gd name="connsiteY6" fmla="*/ 123173 h 3885178"/>
                <a:gd name="connsiteX7" fmla="*/ 243574 w 5775004"/>
                <a:gd name="connsiteY7" fmla="*/ 187795 h 3885178"/>
                <a:gd name="connsiteX8" fmla="*/ 173 w 5775004"/>
                <a:gd name="connsiteY8" fmla="*/ 1111105 h 3885178"/>
                <a:gd name="connsiteX9" fmla="*/ 266822 w 5775004"/>
                <a:gd name="connsiteY9" fmla="*/ 1875724 h 3885178"/>
                <a:gd name="connsiteX10" fmla="*/ 782061 w 5775004"/>
                <a:gd name="connsiteY10" fmla="*/ 2377478 h 3885178"/>
                <a:gd name="connsiteX11" fmla="*/ 998014 w 5775004"/>
                <a:gd name="connsiteY11" fmla="*/ 3030174 h 3885178"/>
                <a:gd name="connsiteX0" fmla="*/ 854815 w 5775004"/>
                <a:gd name="connsiteY0" fmla="*/ 2488022 h 3885178"/>
                <a:gd name="connsiteX1" fmla="*/ 998014 w 5775004"/>
                <a:gd name="connsiteY1" fmla="*/ 3030174 h 3885178"/>
                <a:gd name="connsiteX2" fmla="*/ 778328 w 5775004"/>
                <a:gd name="connsiteY2" fmla="*/ 3030174 h 3885178"/>
                <a:gd name="connsiteX3" fmla="*/ 854815 w 5775004"/>
                <a:gd name="connsiteY3" fmla="*/ 2488022 h 3885178"/>
                <a:gd name="connsiteX0" fmla="*/ 5775004 w 5775004"/>
                <a:gd name="connsiteY0" fmla="*/ 3831651 h 3885178"/>
                <a:gd name="connsiteX1" fmla="*/ 4915086 w 5775004"/>
                <a:gd name="connsiteY1" fmla="*/ 3260437 h 3885178"/>
                <a:gd name="connsiteX2" fmla="*/ 4569362 w 5775004"/>
                <a:gd name="connsiteY2" fmla="*/ 2618609 h 3885178"/>
                <a:gd name="connsiteX3" fmla="*/ 4425313 w 5775004"/>
                <a:gd name="connsiteY3" fmla="*/ 1698803 h 3885178"/>
                <a:gd name="connsiteX4" fmla="*/ 3122337 w 5775004"/>
                <a:gd name="connsiteY4" fmla="*/ 1505460 h 3885178"/>
                <a:gd name="connsiteX5" fmla="*/ 2417625 w 5775004"/>
                <a:gd name="connsiteY5" fmla="*/ 1051626 h 3885178"/>
                <a:gd name="connsiteX6" fmla="*/ 1486095 w 5775004"/>
                <a:gd name="connsiteY6" fmla="*/ 123173 h 3885178"/>
                <a:gd name="connsiteX7" fmla="*/ 243574 w 5775004"/>
                <a:gd name="connsiteY7" fmla="*/ 187795 h 3885178"/>
                <a:gd name="connsiteX8" fmla="*/ 173 w 5775004"/>
                <a:gd name="connsiteY8" fmla="*/ 1111105 h 3885178"/>
                <a:gd name="connsiteX9" fmla="*/ 266822 w 5775004"/>
                <a:gd name="connsiteY9" fmla="*/ 1875724 h 3885178"/>
                <a:gd name="connsiteX10" fmla="*/ 776905 w 5775004"/>
                <a:gd name="connsiteY10" fmla="*/ 2385486 h 3885178"/>
                <a:gd name="connsiteX11" fmla="*/ 998014 w 5775004"/>
                <a:gd name="connsiteY11" fmla="*/ 3030174 h 3885178"/>
                <a:gd name="connsiteX0" fmla="*/ 854815 w 5775004"/>
                <a:gd name="connsiteY0" fmla="*/ 2488022 h 3885178"/>
                <a:gd name="connsiteX1" fmla="*/ 998014 w 5775004"/>
                <a:gd name="connsiteY1" fmla="*/ 3030174 h 3885178"/>
                <a:gd name="connsiteX2" fmla="*/ 778328 w 5775004"/>
                <a:gd name="connsiteY2" fmla="*/ 3030174 h 3885178"/>
                <a:gd name="connsiteX3" fmla="*/ 854815 w 5775004"/>
                <a:gd name="connsiteY3" fmla="*/ 2488022 h 3885178"/>
                <a:gd name="connsiteX0" fmla="*/ 5775004 w 5775004"/>
                <a:gd name="connsiteY0" fmla="*/ 3831651 h 3885178"/>
                <a:gd name="connsiteX1" fmla="*/ 4915086 w 5775004"/>
                <a:gd name="connsiteY1" fmla="*/ 3260437 h 3885178"/>
                <a:gd name="connsiteX2" fmla="*/ 4569362 w 5775004"/>
                <a:gd name="connsiteY2" fmla="*/ 2618609 h 3885178"/>
                <a:gd name="connsiteX3" fmla="*/ 4425313 w 5775004"/>
                <a:gd name="connsiteY3" fmla="*/ 1698803 h 3885178"/>
                <a:gd name="connsiteX4" fmla="*/ 3122337 w 5775004"/>
                <a:gd name="connsiteY4" fmla="*/ 1505460 h 3885178"/>
                <a:gd name="connsiteX5" fmla="*/ 2417625 w 5775004"/>
                <a:gd name="connsiteY5" fmla="*/ 1051626 h 3885178"/>
                <a:gd name="connsiteX6" fmla="*/ 1486095 w 5775004"/>
                <a:gd name="connsiteY6" fmla="*/ 123173 h 3885178"/>
                <a:gd name="connsiteX7" fmla="*/ 243574 w 5775004"/>
                <a:gd name="connsiteY7" fmla="*/ 187795 h 3885178"/>
                <a:gd name="connsiteX8" fmla="*/ 173 w 5775004"/>
                <a:gd name="connsiteY8" fmla="*/ 1111105 h 3885178"/>
                <a:gd name="connsiteX9" fmla="*/ 266822 w 5775004"/>
                <a:gd name="connsiteY9" fmla="*/ 1875724 h 3885178"/>
                <a:gd name="connsiteX10" fmla="*/ 776905 w 5775004"/>
                <a:gd name="connsiteY10" fmla="*/ 2385486 h 3885178"/>
                <a:gd name="connsiteX11" fmla="*/ 998014 w 5775004"/>
                <a:gd name="connsiteY11" fmla="*/ 3030174 h 3885178"/>
                <a:gd name="connsiteX0" fmla="*/ 854643 w 5774832"/>
                <a:gd name="connsiteY0" fmla="*/ 2488022 h 3885178"/>
                <a:gd name="connsiteX1" fmla="*/ 997842 w 5774832"/>
                <a:gd name="connsiteY1" fmla="*/ 3030174 h 3885178"/>
                <a:gd name="connsiteX2" fmla="*/ 778156 w 5774832"/>
                <a:gd name="connsiteY2" fmla="*/ 3030174 h 3885178"/>
                <a:gd name="connsiteX3" fmla="*/ 854643 w 5774832"/>
                <a:gd name="connsiteY3" fmla="*/ 2488022 h 3885178"/>
                <a:gd name="connsiteX0" fmla="*/ 5774832 w 5774832"/>
                <a:gd name="connsiteY0" fmla="*/ 3831651 h 3885178"/>
                <a:gd name="connsiteX1" fmla="*/ 4914914 w 5774832"/>
                <a:gd name="connsiteY1" fmla="*/ 3260437 h 3885178"/>
                <a:gd name="connsiteX2" fmla="*/ 4569190 w 5774832"/>
                <a:gd name="connsiteY2" fmla="*/ 2618609 h 3885178"/>
                <a:gd name="connsiteX3" fmla="*/ 4425141 w 5774832"/>
                <a:gd name="connsiteY3" fmla="*/ 1698803 h 3885178"/>
                <a:gd name="connsiteX4" fmla="*/ 3122165 w 5774832"/>
                <a:gd name="connsiteY4" fmla="*/ 1505460 h 3885178"/>
                <a:gd name="connsiteX5" fmla="*/ 2417453 w 5774832"/>
                <a:gd name="connsiteY5" fmla="*/ 1051626 h 3885178"/>
                <a:gd name="connsiteX6" fmla="*/ 1485923 w 5774832"/>
                <a:gd name="connsiteY6" fmla="*/ 123173 h 3885178"/>
                <a:gd name="connsiteX7" fmla="*/ 243402 w 5774832"/>
                <a:gd name="connsiteY7" fmla="*/ 187795 h 3885178"/>
                <a:gd name="connsiteX8" fmla="*/ 1 w 5774832"/>
                <a:gd name="connsiteY8" fmla="*/ 1111105 h 3885178"/>
                <a:gd name="connsiteX9" fmla="*/ 242354 w 5774832"/>
                <a:gd name="connsiteY9" fmla="*/ 1843083 h 3885178"/>
                <a:gd name="connsiteX10" fmla="*/ 776733 w 5774832"/>
                <a:gd name="connsiteY10" fmla="*/ 2385486 h 3885178"/>
                <a:gd name="connsiteX11" fmla="*/ 997842 w 5774832"/>
                <a:gd name="connsiteY11" fmla="*/ 3030174 h 3885178"/>
                <a:gd name="connsiteX0" fmla="*/ 854643 w 5774832"/>
                <a:gd name="connsiteY0" fmla="*/ 2488022 h 3885178"/>
                <a:gd name="connsiteX1" fmla="*/ 997842 w 5774832"/>
                <a:gd name="connsiteY1" fmla="*/ 3030174 h 3885178"/>
                <a:gd name="connsiteX2" fmla="*/ 778156 w 5774832"/>
                <a:gd name="connsiteY2" fmla="*/ 3030174 h 3885178"/>
                <a:gd name="connsiteX3" fmla="*/ 854643 w 5774832"/>
                <a:gd name="connsiteY3" fmla="*/ 2488022 h 3885178"/>
                <a:gd name="connsiteX0" fmla="*/ 5774832 w 5774832"/>
                <a:gd name="connsiteY0" fmla="*/ 3831651 h 3885178"/>
                <a:gd name="connsiteX1" fmla="*/ 4914914 w 5774832"/>
                <a:gd name="connsiteY1" fmla="*/ 3260437 h 3885178"/>
                <a:gd name="connsiteX2" fmla="*/ 4569190 w 5774832"/>
                <a:gd name="connsiteY2" fmla="*/ 2618609 h 3885178"/>
                <a:gd name="connsiteX3" fmla="*/ 4425141 w 5774832"/>
                <a:gd name="connsiteY3" fmla="*/ 1698803 h 3885178"/>
                <a:gd name="connsiteX4" fmla="*/ 3122165 w 5774832"/>
                <a:gd name="connsiteY4" fmla="*/ 1505460 h 3885178"/>
                <a:gd name="connsiteX5" fmla="*/ 2417453 w 5774832"/>
                <a:gd name="connsiteY5" fmla="*/ 1051626 h 3885178"/>
                <a:gd name="connsiteX6" fmla="*/ 1485923 w 5774832"/>
                <a:gd name="connsiteY6" fmla="*/ 123173 h 3885178"/>
                <a:gd name="connsiteX7" fmla="*/ 243402 w 5774832"/>
                <a:gd name="connsiteY7" fmla="*/ 187795 h 3885178"/>
                <a:gd name="connsiteX8" fmla="*/ 1 w 5774832"/>
                <a:gd name="connsiteY8" fmla="*/ 1111105 h 3885178"/>
                <a:gd name="connsiteX9" fmla="*/ 242354 w 5774832"/>
                <a:gd name="connsiteY9" fmla="*/ 1843083 h 3885178"/>
                <a:gd name="connsiteX10" fmla="*/ 776733 w 5774832"/>
                <a:gd name="connsiteY10" fmla="*/ 2385486 h 3885178"/>
                <a:gd name="connsiteX11" fmla="*/ 997842 w 5774832"/>
                <a:gd name="connsiteY11" fmla="*/ 3030174 h 3885178"/>
                <a:gd name="connsiteX0" fmla="*/ 854643 w 5774832"/>
                <a:gd name="connsiteY0" fmla="*/ 2488022 h 3885178"/>
                <a:gd name="connsiteX1" fmla="*/ 997842 w 5774832"/>
                <a:gd name="connsiteY1" fmla="*/ 3030174 h 3885178"/>
                <a:gd name="connsiteX2" fmla="*/ 778156 w 5774832"/>
                <a:gd name="connsiteY2" fmla="*/ 3030174 h 3885178"/>
                <a:gd name="connsiteX3" fmla="*/ 854643 w 5774832"/>
                <a:gd name="connsiteY3" fmla="*/ 2488022 h 3885178"/>
                <a:gd name="connsiteX0" fmla="*/ 5774832 w 5774832"/>
                <a:gd name="connsiteY0" fmla="*/ 3831651 h 3885178"/>
                <a:gd name="connsiteX1" fmla="*/ 4914914 w 5774832"/>
                <a:gd name="connsiteY1" fmla="*/ 3260437 h 3885178"/>
                <a:gd name="connsiteX2" fmla="*/ 4569190 w 5774832"/>
                <a:gd name="connsiteY2" fmla="*/ 2618609 h 3885178"/>
                <a:gd name="connsiteX3" fmla="*/ 4425141 w 5774832"/>
                <a:gd name="connsiteY3" fmla="*/ 1698803 h 3885178"/>
                <a:gd name="connsiteX4" fmla="*/ 2865027 w 5774832"/>
                <a:gd name="connsiteY4" fmla="*/ 1368187 h 3885178"/>
                <a:gd name="connsiteX5" fmla="*/ 2417453 w 5774832"/>
                <a:gd name="connsiteY5" fmla="*/ 1051626 h 3885178"/>
                <a:gd name="connsiteX6" fmla="*/ 1485923 w 5774832"/>
                <a:gd name="connsiteY6" fmla="*/ 123173 h 3885178"/>
                <a:gd name="connsiteX7" fmla="*/ 243402 w 5774832"/>
                <a:gd name="connsiteY7" fmla="*/ 187795 h 3885178"/>
                <a:gd name="connsiteX8" fmla="*/ 1 w 5774832"/>
                <a:gd name="connsiteY8" fmla="*/ 1111105 h 3885178"/>
                <a:gd name="connsiteX9" fmla="*/ 242354 w 5774832"/>
                <a:gd name="connsiteY9" fmla="*/ 1843083 h 3885178"/>
                <a:gd name="connsiteX10" fmla="*/ 776733 w 5774832"/>
                <a:gd name="connsiteY10" fmla="*/ 2385486 h 3885178"/>
                <a:gd name="connsiteX11" fmla="*/ 997842 w 5774832"/>
                <a:gd name="connsiteY11" fmla="*/ 3030174 h 3885178"/>
                <a:gd name="connsiteX0" fmla="*/ 854643 w 5774832"/>
                <a:gd name="connsiteY0" fmla="*/ 2488022 h 3885178"/>
                <a:gd name="connsiteX1" fmla="*/ 997842 w 5774832"/>
                <a:gd name="connsiteY1" fmla="*/ 3030174 h 3885178"/>
                <a:gd name="connsiteX2" fmla="*/ 778156 w 5774832"/>
                <a:gd name="connsiteY2" fmla="*/ 3030174 h 3885178"/>
                <a:gd name="connsiteX3" fmla="*/ 854643 w 5774832"/>
                <a:gd name="connsiteY3" fmla="*/ 2488022 h 3885178"/>
                <a:gd name="connsiteX0" fmla="*/ 5774832 w 5774832"/>
                <a:gd name="connsiteY0" fmla="*/ 3831651 h 3885178"/>
                <a:gd name="connsiteX1" fmla="*/ 4914914 w 5774832"/>
                <a:gd name="connsiteY1" fmla="*/ 3260437 h 3885178"/>
                <a:gd name="connsiteX2" fmla="*/ 4569190 w 5774832"/>
                <a:gd name="connsiteY2" fmla="*/ 2618609 h 3885178"/>
                <a:gd name="connsiteX3" fmla="*/ 4425141 w 5774832"/>
                <a:gd name="connsiteY3" fmla="*/ 1698803 h 3885178"/>
                <a:gd name="connsiteX4" fmla="*/ 2865027 w 5774832"/>
                <a:gd name="connsiteY4" fmla="*/ 1368187 h 3885178"/>
                <a:gd name="connsiteX5" fmla="*/ 2417453 w 5774832"/>
                <a:gd name="connsiteY5" fmla="*/ 1051626 h 3885178"/>
                <a:gd name="connsiteX6" fmla="*/ 1485923 w 5774832"/>
                <a:gd name="connsiteY6" fmla="*/ 123173 h 3885178"/>
                <a:gd name="connsiteX7" fmla="*/ 243402 w 5774832"/>
                <a:gd name="connsiteY7" fmla="*/ 187795 h 3885178"/>
                <a:gd name="connsiteX8" fmla="*/ 1 w 5774832"/>
                <a:gd name="connsiteY8" fmla="*/ 1111105 h 3885178"/>
                <a:gd name="connsiteX9" fmla="*/ 242354 w 5774832"/>
                <a:gd name="connsiteY9" fmla="*/ 1843083 h 3885178"/>
                <a:gd name="connsiteX10" fmla="*/ 776733 w 5774832"/>
                <a:gd name="connsiteY10" fmla="*/ 2385486 h 3885178"/>
                <a:gd name="connsiteX11" fmla="*/ 997842 w 5774832"/>
                <a:gd name="connsiteY11" fmla="*/ 3030174 h 3885178"/>
                <a:gd name="connsiteX0" fmla="*/ 854643 w 5774832"/>
                <a:gd name="connsiteY0" fmla="*/ 2488022 h 3885178"/>
                <a:gd name="connsiteX1" fmla="*/ 997842 w 5774832"/>
                <a:gd name="connsiteY1" fmla="*/ 3030174 h 3885178"/>
                <a:gd name="connsiteX2" fmla="*/ 778156 w 5774832"/>
                <a:gd name="connsiteY2" fmla="*/ 3030174 h 3885178"/>
                <a:gd name="connsiteX3" fmla="*/ 854643 w 5774832"/>
                <a:gd name="connsiteY3" fmla="*/ 2488022 h 3885178"/>
                <a:gd name="connsiteX0" fmla="*/ 5774832 w 5774832"/>
                <a:gd name="connsiteY0" fmla="*/ 3831651 h 3885178"/>
                <a:gd name="connsiteX1" fmla="*/ 4914914 w 5774832"/>
                <a:gd name="connsiteY1" fmla="*/ 3260437 h 3885178"/>
                <a:gd name="connsiteX2" fmla="*/ 4569190 w 5774832"/>
                <a:gd name="connsiteY2" fmla="*/ 2618609 h 3885178"/>
                <a:gd name="connsiteX3" fmla="*/ 4353837 w 5774832"/>
                <a:gd name="connsiteY3" fmla="*/ 1645331 h 3885178"/>
                <a:gd name="connsiteX4" fmla="*/ 2865027 w 5774832"/>
                <a:gd name="connsiteY4" fmla="*/ 1368187 h 3885178"/>
                <a:gd name="connsiteX5" fmla="*/ 2417453 w 5774832"/>
                <a:gd name="connsiteY5" fmla="*/ 1051626 h 3885178"/>
                <a:gd name="connsiteX6" fmla="*/ 1485923 w 5774832"/>
                <a:gd name="connsiteY6" fmla="*/ 123173 h 3885178"/>
                <a:gd name="connsiteX7" fmla="*/ 243402 w 5774832"/>
                <a:gd name="connsiteY7" fmla="*/ 187795 h 3885178"/>
                <a:gd name="connsiteX8" fmla="*/ 1 w 5774832"/>
                <a:gd name="connsiteY8" fmla="*/ 1111105 h 3885178"/>
                <a:gd name="connsiteX9" fmla="*/ 242354 w 5774832"/>
                <a:gd name="connsiteY9" fmla="*/ 1843083 h 3885178"/>
                <a:gd name="connsiteX10" fmla="*/ 776733 w 5774832"/>
                <a:gd name="connsiteY10" fmla="*/ 2385486 h 3885178"/>
                <a:gd name="connsiteX11" fmla="*/ 997842 w 5774832"/>
                <a:gd name="connsiteY11" fmla="*/ 3030174 h 3885178"/>
                <a:gd name="connsiteX0" fmla="*/ 854643 w 5774832"/>
                <a:gd name="connsiteY0" fmla="*/ 2488022 h 3885178"/>
                <a:gd name="connsiteX1" fmla="*/ 997842 w 5774832"/>
                <a:gd name="connsiteY1" fmla="*/ 3030174 h 3885178"/>
                <a:gd name="connsiteX2" fmla="*/ 778156 w 5774832"/>
                <a:gd name="connsiteY2" fmla="*/ 3030174 h 3885178"/>
                <a:gd name="connsiteX3" fmla="*/ 854643 w 5774832"/>
                <a:gd name="connsiteY3" fmla="*/ 2488022 h 3885178"/>
                <a:gd name="connsiteX0" fmla="*/ 5774832 w 5774832"/>
                <a:gd name="connsiteY0" fmla="*/ 3831651 h 3885178"/>
                <a:gd name="connsiteX1" fmla="*/ 4914914 w 5774832"/>
                <a:gd name="connsiteY1" fmla="*/ 3260437 h 3885178"/>
                <a:gd name="connsiteX2" fmla="*/ 4569190 w 5774832"/>
                <a:gd name="connsiteY2" fmla="*/ 2618609 h 3885178"/>
                <a:gd name="connsiteX3" fmla="*/ 4353837 w 5774832"/>
                <a:gd name="connsiteY3" fmla="*/ 1645331 h 3885178"/>
                <a:gd name="connsiteX4" fmla="*/ 2865027 w 5774832"/>
                <a:gd name="connsiteY4" fmla="*/ 1368187 h 3885178"/>
                <a:gd name="connsiteX5" fmla="*/ 2417453 w 5774832"/>
                <a:gd name="connsiteY5" fmla="*/ 1051626 h 3885178"/>
                <a:gd name="connsiteX6" fmla="*/ 1485923 w 5774832"/>
                <a:gd name="connsiteY6" fmla="*/ 123173 h 3885178"/>
                <a:gd name="connsiteX7" fmla="*/ 243402 w 5774832"/>
                <a:gd name="connsiteY7" fmla="*/ 187795 h 3885178"/>
                <a:gd name="connsiteX8" fmla="*/ 1 w 5774832"/>
                <a:gd name="connsiteY8" fmla="*/ 1111105 h 3885178"/>
                <a:gd name="connsiteX9" fmla="*/ 242354 w 5774832"/>
                <a:gd name="connsiteY9" fmla="*/ 1843083 h 3885178"/>
                <a:gd name="connsiteX10" fmla="*/ 776733 w 5774832"/>
                <a:gd name="connsiteY10" fmla="*/ 2385486 h 3885178"/>
                <a:gd name="connsiteX11" fmla="*/ 997842 w 5774832"/>
                <a:gd name="connsiteY11" fmla="*/ 3030174 h 3885178"/>
                <a:gd name="connsiteX0" fmla="*/ 854643 w 5774832"/>
                <a:gd name="connsiteY0" fmla="*/ 2488022 h 3885178"/>
                <a:gd name="connsiteX1" fmla="*/ 997842 w 5774832"/>
                <a:gd name="connsiteY1" fmla="*/ 3030174 h 3885178"/>
                <a:gd name="connsiteX2" fmla="*/ 778156 w 5774832"/>
                <a:gd name="connsiteY2" fmla="*/ 3030174 h 3885178"/>
                <a:gd name="connsiteX3" fmla="*/ 854643 w 5774832"/>
                <a:gd name="connsiteY3" fmla="*/ 2488022 h 3885178"/>
                <a:gd name="connsiteX0" fmla="*/ 5774832 w 5774832"/>
                <a:gd name="connsiteY0" fmla="*/ 3831651 h 3885178"/>
                <a:gd name="connsiteX1" fmla="*/ 4914914 w 5774832"/>
                <a:gd name="connsiteY1" fmla="*/ 3260437 h 3885178"/>
                <a:gd name="connsiteX2" fmla="*/ 4569190 w 5774832"/>
                <a:gd name="connsiteY2" fmla="*/ 2618609 h 3885178"/>
                <a:gd name="connsiteX3" fmla="*/ 4353837 w 5774832"/>
                <a:gd name="connsiteY3" fmla="*/ 1645331 h 3885178"/>
                <a:gd name="connsiteX4" fmla="*/ 2865027 w 5774832"/>
                <a:gd name="connsiteY4" fmla="*/ 1368187 h 3885178"/>
                <a:gd name="connsiteX5" fmla="*/ 2417453 w 5774832"/>
                <a:gd name="connsiteY5" fmla="*/ 1051626 h 3885178"/>
                <a:gd name="connsiteX6" fmla="*/ 1485923 w 5774832"/>
                <a:gd name="connsiteY6" fmla="*/ 123173 h 3885178"/>
                <a:gd name="connsiteX7" fmla="*/ 243402 w 5774832"/>
                <a:gd name="connsiteY7" fmla="*/ 187795 h 3885178"/>
                <a:gd name="connsiteX8" fmla="*/ 1 w 5774832"/>
                <a:gd name="connsiteY8" fmla="*/ 1111105 h 3885178"/>
                <a:gd name="connsiteX9" fmla="*/ 242354 w 5774832"/>
                <a:gd name="connsiteY9" fmla="*/ 1843083 h 3885178"/>
                <a:gd name="connsiteX10" fmla="*/ 776733 w 5774832"/>
                <a:gd name="connsiteY10" fmla="*/ 2385486 h 3885178"/>
                <a:gd name="connsiteX11" fmla="*/ 997842 w 5774832"/>
                <a:gd name="connsiteY11" fmla="*/ 3030174 h 3885178"/>
                <a:gd name="connsiteX0" fmla="*/ 854643 w 5774832"/>
                <a:gd name="connsiteY0" fmla="*/ 2488022 h 3885178"/>
                <a:gd name="connsiteX1" fmla="*/ 997842 w 5774832"/>
                <a:gd name="connsiteY1" fmla="*/ 3030174 h 3885178"/>
                <a:gd name="connsiteX2" fmla="*/ 778156 w 5774832"/>
                <a:gd name="connsiteY2" fmla="*/ 3030174 h 3885178"/>
                <a:gd name="connsiteX3" fmla="*/ 854643 w 5774832"/>
                <a:gd name="connsiteY3" fmla="*/ 2488022 h 3885178"/>
                <a:gd name="connsiteX0" fmla="*/ 5774832 w 5774832"/>
                <a:gd name="connsiteY0" fmla="*/ 3831651 h 3885178"/>
                <a:gd name="connsiteX1" fmla="*/ 4914914 w 5774832"/>
                <a:gd name="connsiteY1" fmla="*/ 3260437 h 3885178"/>
                <a:gd name="connsiteX2" fmla="*/ 4569190 w 5774832"/>
                <a:gd name="connsiteY2" fmla="*/ 2618609 h 3885178"/>
                <a:gd name="connsiteX3" fmla="*/ 4401886 w 5774832"/>
                <a:gd name="connsiteY3" fmla="*/ 1676273 h 3885178"/>
                <a:gd name="connsiteX4" fmla="*/ 2865027 w 5774832"/>
                <a:gd name="connsiteY4" fmla="*/ 1368187 h 3885178"/>
                <a:gd name="connsiteX5" fmla="*/ 2417453 w 5774832"/>
                <a:gd name="connsiteY5" fmla="*/ 1051626 h 3885178"/>
                <a:gd name="connsiteX6" fmla="*/ 1485923 w 5774832"/>
                <a:gd name="connsiteY6" fmla="*/ 123173 h 3885178"/>
                <a:gd name="connsiteX7" fmla="*/ 243402 w 5774832"/>
                <a:gd name="connsiteY7" fmla="*/ 187795 h 3885178"/>
                <a:gd name="connsiteX8" fmla="*/ 1 w 5774832"/>
                <a:gd name="connsiteY8" fmla="*/ 1111105 h 3885178"/>
                <a:gd name="connsiteX9" fmla="*/ 242354 w 5774832"/>
                <a:gd name="connsiteY9" fmla="*/ 1843083 h 3885178"/>
                <a:gd name="connsiteX10" fmla="*/ 776733 w 5774832"/>
                <a:gd name="connsiteY10" fmla="*/ 2385486 h 3885178"/>
                <a:gd name="connsiteX11" fmla="*/ 997842 w 5774832"/>
                <a:gd name="connsiteY11" fmla="*/ 3030174 h 3885178"/>
                <a:gd name="connsiteX0" fmla="*/ 854643 w 5774832"/>
                <a:gd name="connsiteY0" fmla="*/ 2488022 h 3885178"/>
                <a:gd name="connsiteX1" fmla="*/ 997842 w 5774832"/>
                <a:gd name="connsiteY1" fmla="*/ 3030174 h 3885178"/>
                <a:gd name="connsiteX2" fmla="*/ 778156 w 5774832"/>
                <a:gd name="connsiteY2" fmla="*/ 3030174 h 3885178"/>
                <a:gd name="connsiteX3" fmla="*/ 854643 w 5774832"/>
                <a:gd name="connsiteY3" fmla="*/ 2488022 h 3885178"/>
                <a:gd name="connsiteX0" fmla="*/ 5774832 w 5774832"/>
                <a:gd name="connsiteY0" fmla="*/ 3831651 h 3885178"/>
                <a:gd name="connsiteX1" fmla="*/ 4914914 w 5774832"/>
                <a:gd name="connsiteY1" fmla="*/ 3260437 h 3885178"/>
                <a:gd name="connsiteX2" fmla="*/ 4569190 w 5774832"/>
                <a:gd name="connsiteY2" fmla="*/ 2618609 h 3885178"/>
                <a:gd name="connsiteX3" fmla="*/ 4401886 w 5774832"/>
                <a:gd name="connsiteY3" fmla="*/ 1676273 h 3885178"/>
                <a:gd name="connsiteX4" fmla="*/ 2865027 w 5774832"/>
                <a:gd name="connsiteY4" fmla="*/ 1368187 h 3885178"/>
                <a:gd name="connsiteX5" fmla="*/ 2417453 w 5774832"/>
                <a:gd name="connsiteY5" fmla="*/ 1051626 h 3885178"/>
                <a:gd name="connsiteX6" fmla="*/ 1485923 w 5774832"/>
                <a:gd name="connsiteY6" fmla="*/ 123173 h 3885178"/>
                <a:gd name="connsiteX7" fmla="*/ 243402 w 5774832"/>
                <a:gd name="connsiteY7" fmla="*/ 187795 h 3885178"/>
                <a:gd name="connsiteX8" fmla="*/ 1 w 5774832"/>
                <a:gd name="connsiteY8" fmla="*/ 1111105 h 3885178"/>
                <a:gd name="connsiteX9" fmla="*/ 242354 w 5774832"/>
                <a:gd name="connsiteY9" fmla="*/ 1843083 h 3885178"/>
                <a:gd name="connsiteX10" fmla="*/ 776733 w 5774832"/>
                <a:gd name="connsiteY10" fmla="*/ 2385486 h 3885178"/>
                <a:gd name="connsiteX11" fmla="*/ 997842 w 5774832"/>
                <a:gd name="connsiteY11" fmla="*/ 3030174 h 3885178"/>
                <a:gd name="connsiteX0" fmla="*/ 854643 w 5774832"/>
                <a:gd name="connsiteY0" fmla="*/ 2488022 h 3885178"/>
                <a:gd name="connsiteX1" fmla="*/ 997842 w 5774832"/>
                <a:gd name="connsiteY1" fmla="*/ 3030174 h 3885178"/>
                <a:gd name="connsiteX2" fmla="*/ 778156 w 5774832"/>
                <a:gd name="connsiteY2" fmla="*/ 3030174 h 3885178"/>
                <a:gd name="connsiteX3" fmla="*/ 854643 w 5774832"/>
                <a:gd name="connsiteY3" fmla="*/ 2488022 h 3885178"/>
                <a:gd name="connsiteX0" fmla="*/ 5774832 w 5774832"/>
                <a:gd name="connsiteY0" fmla="*/ 3831651 h 3885178"/>
                <a:gd name="connsiteX1" fmla="*/ 4914914 w 5774832"/>
                <a:gd name="connsiteY1" fmla="*/ 3260437 h 3885178"/>
                <a:gd name="connsiteX2" fmla="*/ 4569190 w 5774832"/>
                <a:gd name="connsiteY2" fmla="*/ 2618609 h 3885178"/>
                <a:gd name="connsiteX3" fmla="*/ 4401886 w 5774832"/>
                <a:gd name="connsiteY3" fmla="*/ 1676273 h 3885178"/>
                <a:gd name="connsiteX4" fmla="*/ 2865027 w 5774832"/>
                <a:gd name="connsiteY4" fmla="*/ 1368187 h 3885178"/>
                <a:gd name="connsiteX5" fmla="*/ 2417453 w 5774832"/>
                <a:gd name="connsiteY5" fmla="*/ 1051626 h 3885178"/>
                <a:gd name="connsiteX6" fmla="*/ 1485923 w 5774832"/>
                <a:gd name="connsiteY6" fmla="*/ 123173 h 3885178"/>
                <a:gd name="connsiteX7" fmla="*/ 243402 w 5774832"/>
                <a:gd name="connsiteY7" fmla="*/ 187795 h 3885178"/>
                <a:gd name="connsiteX8" fmla="*/ 1 w 5774832"/>
                <a:gd name="connsiteY8" fmla="*/ 1111105 h 3885178"/>
                <a:gd name="connsiteX9" fmla="*/ 242354 w 5774832"/>
                <a:gd name="connsiteY9" fmla="*/ 1843083 h 3885178"/>
                <a:gd name="connsiteX10" fmla="*/ 776733 w 5774832"/>
                <a:gd name="connsiteY10" fmla="*/ 2385486 h 3885178"/>
                <a:gd name="connsiteX11" fmla="*/ 997842 w 5774832"/>
                <a:gd name="connsiteY11" fmla="*/ 3030174 h 3885178"/>
                <a:gd name="connsiteX0" fmla="*/ 854643 w 5774832"/>
                <a:gd name="connsiteY0" fmla="*/ 2488022 h 3885178"/>
                <a:gd name="connsiteX1" fmla="*/ 997842 w 5774832"/>
                <a:gd name="connsiteY1" fmla="*/ 3030174 h 3885178"/>
                <a:gd name="connsiteX2" fmla="*/ 778156 w 5774832"/>
                <a:gd name="connsiteY2" fmla="*/ 3030174 h 3885178"/>
                <a:gd name="connsiteX3" fmla="*/ 854643 w 5774832"/>
                <a:gd name="connsiteY3" fmla="*/ 2488022 h 3885178"/>
                <a:gd name="connsiteX0" fmla="*/ 5774832 w 5774832"/>
                <a:gd name="connsiteY0" fmla="*/ 3831651 h 3885178"/>
                <a:gd name="connsiteX1" fmla="*/ 4914914 w 5774832"/>
                <a:gd name="connsiteY1" fmla="*/ 3260437 h 3885178"/>
                <a:gd name="connsiteX2" fmla="*/ 4569190 w 5774832"/>
                <a:gd name="connsiteY2" fmla="*/ 2618609 h 3885178"/>
                <a:gd name="connsiteX3" fmla="*/ 4385870 w 5774832"/>
                <a:gd name="connsiteY3" fmla="*/ 1665959 h 3885178"/>
                <a:gd name="connsiteX4" fmla="*/ 2865027 w 5774832"/>
                <a:gd name="connsiteY4" fmla="*/ 1368187 h 3885178"/>
                <a:gd name="connsiteX5" fmla="*/ 2417453 w 5774832"/>
                <a:gd name="connsiteY5" fmla="*/ 1051626 h 3885178"/>
                <a:gd name="connsiteX6" fmla="*/ 1485923 w 5774832"/>
                <a:gd name="connsiteY6" fmla="*/ 123173 h 3885178"/>
                <a:gd name="connsiteX7" fmla="*/ 243402 w 5774832"/>
                <a:gd name="connsiteY7" fmla="*/ 187795 h 3885178"/>
                <a:gd name="connsiteX8" fmla="*/ 1 w 5774832"/>
                <a:gd name="connsiteY8" fmla="*/ 1111105 h 3885178"/>
                <a:gd name="connsiteX9" fmla="*/ 242354 w 5774832"/>
                <a:gd name="connsiteY9" fmla="*/ 1843083 h 3885178"/>
                <a:gd name="connsiteX10" fmla="*/ 776733 w 5774832"/>
                <a:gd name="connsiteY10" fmla="*/ 2385486 h 3885178"/>
                <a:gd name="connsiteX11" fmla="*/ 997842 w 5774832"/>
                <a:gd name="connsiteY11" fmla="*/ 3030174 h 3885178"/>
                <a:gd name="connsiteX0" fmla="*/ 854643 w 5774832"/>
                <a:gd name="connsiteY0" fmla="*/ 2488022 h 3880623"/>
                <a:gd name="connsiteX1" fmla="*/ 997842 w 5774832"/>
                <a:gd name="connsiteY1" fmla="*/ 3030174 h 3880623"/>
                <a:gd name="connsiteX2" fmla="*/ 778156 w 5774832"/>
                <a:gd name="connsiteY2" fmla="*/ 3030174 h 3880623"/>
                <a:gd name="connsiteX3" fmla="*/ 854643 w 5774832"/>
                <a:gd name="connsiteY3" fmla="*/ 2488022 h 3880623"/>
                <a:gd name="connsiteX0" fmla="*/ 5774832 w 5774832"/>
                <a:gd name="connsiteY0" fmla="*/ 3831651 h 3880623"/>
                <a:gd name="connsiteX1" fmla="*/ 4914914 w 5774832"/>
                <a:gd name="connsiteY1" fmla="*/ 3260437 h 3880623"/>
                <a:gd name="connsiteX2" fmla="*/ 4592531 w 5774832"/>
                <a:gd name="connsiteY2" fmla="*/ 2535453 h 3880623"/>
                <a:gd name="connsiteX3" fmla="*/ 4385870 w 5774832"/>
                <a:gd name="connsiteY3" fmla="*/ 1665959 h 3880623"/>
                <a:gd name="connsiteX4" fmla="*/ 2865027 w 5774832"/>
                <a:gd name="connsiteY4" fmla="*/ 1368187 h 3880623"/>
                <a:gd name="connsiteX5" fmla="*/ 2417453 w 5774832"/>
                <a:gd name="connsiteY5" fmla="*/ 1051626 h 3880623"/>
                <a:gd name="connsiteX6" fmla="*/ 1485923 w 5774832"/>
                <a:gd name="connsiteY6" fmla="*/ 123173 h 3880623"/>
                <a:gd name="connsiteX7" fmla="*/ 243402 w 5774832"/>
                <a:gd name="connsiteY7" fmla="*/ 187795 h 3880623"/>
                <a:gd name="connsiteX8" fmla="*/ 1 w 5774832"/>
                <a:gd name="connsiteY8" fmla="*/ 1111105 h 3880623"/>
                <a:gd name="connsiteX9" fmla="*/ 242354 w 5774832"/>
                <a:gd name="connsiteY9" fmla="*/ 1843083 h 3880623"/>
                <a:gd name="connsiteX10" fmla="*/ 776733 w 5774832"/>
                <a:gd name="connsiteY10" fmla="*/ 2385486 h 3880623"/>
                <a:gd name="connsiteX11" fmla="*/ 997842 w 5774832"/>
                <a:gd name="connsiteY11" fmla="*/ 3030174 h 3880623"/>
                <a:gd name="connsiteX0" fmla="*/ 854643 w 5774832"/>
                <a:gd name="connsiteY0" fmla="*/ 2488022 h 3880623"/>
                <a:gd name="connsiteX1" fmla="*/ 997842 w 5774832"/>
                <a:gd name="connsiteY1" fmla="*/ 3030174 h 3880623"/>
                <a:gd name="connsiteX2" fmla="*/ 778156 w 5774832"/>
                <a:gd name="connsiteY2" fmla="*/ 3030174 h 3880623"/>
                <a:gd name="connsiteX3" fmla="*/ 854643 w 5774832"/>
                <a:gd name="connsiteY3" fmla="*/ 2488022 h 3880623"/>
                <a:gd name="connsiteX0" fmla="*/ 5774832 w 5774832"/>
                <a:gd name="connsiteY0" fmla="*/ 3831651 h 3880623"/>
                <a:gd name="connsiteX1" fmla="*/ 4914914 w 5774832"/>
                <a:gd name="connsiteY1" fmla="*/ 3260437 h 3880623"/>
                <a:gd name="connsiteX2" fmla="*/ 4592531 w 5774832"/>
                <a:gd name="connsiteY2" fmla="*/ 2535453 h 3880623"/>
                <a:gd name="connsiteX3" fmla="*/ 4385870 w 5774832"/>
                <a:gd name="connsiteY3" fmla="*/ 1665959 h 3880623"/>
                <a:gd name="connsiteX4" fmla="*/ 2865027 w 5774832"/>
                <a:gd name="connsiteY4" fmla="*/ 1368187 h 3880623"/>
                <a:gd name="connsiteX5" fmla="*/ 2417453 w 5774832"/>
                <a:gd name="connsiteY5" fmla="*/ 1051626 h 3880623"/>
                <a:gd name="connsiteX6" fmla="*/ 1485923 w 5774832"/>
                <a:gd name="connsiteY6" fmla="*/ 123173 h 3880623"/>
                <a:gd name="connsiteX7" fmla="*/ 243402 w 5774832"/>
                <a:gd name="connsiteY7" fmla="*/ 187795 h 3880623"/>
                <a:gd name="connsiteX8" fmla="*/ 1 w 5774832"/>
                <a:gd name="connsiteY8" fmla="*/ 1111105 h 3880623"/>
                <a:gd name="connsiteX9" fmla="*/ 242354 w 5774832"/>
                <a:gd name="connsiteY9" fmla="*/ 1843083 h 3880623"/>
                <a:gd name="connsiteX10" fmla="*/ 776733 w 5774832"/>
                <a:gd name="connsiteY10" fmla="*/ 2385486 h 3880623"/>
                <a:gd name="connsiteX11" fmla="*/ 997842 w 5774832"/>
                <a:gd name="connsiteY11" fmla="*/ 3030174 h 3880623"/>
                <a:gd name="connsiteX0" fmla="*/ 854643 w 5774832"/>
                <a:gd name="connsiteY0" fmla="*/ 2488022 h 3875267"/>
                <a:gd name="connsiteX1" fmla="*/ 997842 w 5774832"/>
                <a:gd name="connsiteY1" fmla="*/ 3030174 h 3875267"/>
                <a:gd name="connsiteX2" fmla="*/ 778156 w 5774832"/>
                <a:gd name="connsiteY2" fmla="*/ 3030174 h 3875267"/>
                <a:gd name="connsiteX3" fmla="*/ 854643 w 5774832"/>
                <a:gd name="connsiteY3" fmla="*/ 2488022 h 3875267"/>
                <a:gd name="connsiteX0" fmla="*/ 5774832 w 5774832"/>
                <a:gd name="connsiteY0" fmla="*/ 3831651 h 3875267"/>
                <a:gd name="connsiteX1" fmla="*/ 4914914 w 5774832"/>
                <a:gd name="connsiteY1" fmla="*/ 3260437 h 3875267"/>
                <a:gd name="connsiteX2" fmla="*/ 4592531 w 5774832"/>
                <a:gd name="connsiteY2" fmla="*/ 2535453 h 3875267"/>
                <a:gd name="connsiteX3" fmla="*/ 4385870 w 5774832"/>
                <a:gd name="connsiteY3" fmla="*/ 1665959 h 3875267"/>
                <a:gd name="connsiteX4" fmla="*/ 2865027 w 5774832"/>
                <a:gd name="connsiteY4" fmla="*/ 1368187 h 3875267"/>
                <a:gd name="connsiteX5" fmla="*/ 2417453 w 5774832"/>
                <a:gd name="connsiteY5" fmla="*/ 1051626 h 3875267"/>
                <a:gd name="connsiteX6" fmla="*/ 1485923 w 5774832"/>
                <a:gd name="connsiteY6" fmla="*/ 123173 h 3875267"/>
                <a:gd name="connsiteX7" fmla="*/ 243402 w 5774832"/>
                <a:gd name="connsiteY7" fmla="*/ 187795 h 3875267"/>
                <a:gd name="connsiteX8" fmla="*/ 1 w 5774832"/>
                <a:gd name="connsiteY8" fmla="*/ 1111105 h 3875267"/>
                <a:gd name="connsiteX9" fmla="*/ 242354 w 5774832"/>
                <a:gd name="connsiteY9" fmla="*/ 1843083 h 3875267"/>
                <a:gd name="connsiteX10" fmla="*/ 776733 w 5774832"/>
                <a:gd name="connsiteY10" fmla="*/ 2385486 h 3875267"/>
                <a:gd name="connsiteX11" fmla="*/ 997842 w 5774832"/>
                <a:gd name="connsiteY11" fmla="*/ 3030174 h 3875267"/>
                <a:gd name="connsiteX0" fmla="*/ 854643 w 5774832"/>
                <a:gd name="connsiteY0" fmla="*/ 2488022 h 3875267"/>
                <a:gd name="connsiteX1" fmla="*/ 997842 w 5774832"/>
                <a:gd name="connsiteY1" fmla="*/ 3030174 h 3875267"/>
                <a:gd name="connsiteX2" fmla="*/ 778156 w 5774832"/>
                <a:gd name="connsiteY2" fmla="*/ 3030174 h 3875267"/>
                <a:gd name="connsiteX3" fmla="*/ 854643 w 5774832"/>
                <a:gd name="connsiteY3" fmla="*/ 2488022 h 3875267"/>
                <a:gd name="connsiteX0" fmla="*/ 5774832 w 5774832"/>
                <a:gd name="connsiteY0" fmla="*/ 3831651 h 3875267"/>
                <a:gd name="connsiteX1" fmla="*/ 4914914 w 5774832"/>
                <a:gd name="connsiteY1" fmla="*/ 3260437 h 3875267"/>
                <a:gd name="connsiteX2" fmla="*/ 4592531 w 5774832"/>
                <a:gd name="connsiteY2" fmla="*/ 2535453 h 3875267"/>
                <a:gd name="connsiteX3" fmla="*/ 4385870 w 5774832"/>
                <a:gd name="connsiteY3" fmla="*/ 1665959 h 3875267"/>
                <a:gd name="connsiteX4" fmla="*/ 2865027 w 5774832"/>
                <a:gd name="connsiteY4" fmla="*/ 1368187 h 3875267"/>
                <a:gd name="connsiteX5" fmla="*/ 2417453 w 5774832"/>
                <a:gd name="connsiteY5" fmla="*/ 1051626 h 3875267"/>
                <a:gd name="connsiteX6" fmla="*/ 1485923 w 5774832"/>
                <a:gd name="connsiteY6" fmla="*/ 123173 h 3875267"/>
                <a:gd name="connsiteX7" fmla="*/ 243402 w 5774832"/>
                <a:gd name="connsiteY7" fmla="*/ 187795 h 3875267"/>
                <a:gd name="connsiteX8" fmla="*/ 1 w 5774832"/>
                <a:gd name="connsiteY8" fmla="*/ 1111105 h 3875267"/>
                <a:gd name="connsiteX9" fmla="*/ 242354 w 5774832"/>
                <a:gd name="connsiteY9" fmla="*/ 1843083 h 3875267"/>
                <a:gd name="connsiteX10" fmla="*/ 776733 w 5774832"/>
                <a:gd name="connsiteY10" fmla="*/ 2385486 h 3875267"/>
                <a:gd name="connsiteX11" fmla="*/ 1137545 w 5774832"/>
                <a:gd name="connsiteY11" fmla="*/ 2953980 h 3875267"/>
                <a:gd name="connsiteX0" fmla="*/ 854643 w 5774832"/>
                <a:gd name="connsiteY0" fmla="*/ 2488022 h 3875267"/>
                <a:gd name="connsiteX1" fmla="*/ 997842 w 5774832"/>
                <a:gd name="connsiteY1" fmla="*/ 3030174 h 3875267"/>
                <a:gd name="connsiteX2" fmla="*/ 778156 w 5774832"/>
                <a:gd name="connsiteY2" fmla="*/ 3030174 h 3875267"/>
                <a:gd name="connsiteX3" fmla="*/ 854643 w 5774832"/>
                <a:gd name="connsiteY3" fmla="*/ 2488022 h 3875267"/>
                <a:gd name="connsiteX0" fmla="*/ 5774832 w 5774832"/>
                <a:gd name="connsiteY0" fmla="*/ 3831651 h 3875267"/>
                <a:gd name="connsiteX1" fmla="*/ 4914914 w 5774832"/>
                <a:gd name="connsiteY1" fmla="*/ 3260437 h 3875267"/>
                <a:gd name="connsiteX2" fmla="*/ 4592531 w 5774832"/>
                <a:gd name="connsiteY2" fmla="*/ 2535453 h 3875267"/>
                <a:gd name="connsiteX3" fmla="*/ 4385870 w 5774832"/>
                <a:gd name="connsiteY3" fmla="*/ 1665959 h 3875267"/>
                <a:gd name="connsiteX4" fmla="*/ 2865027 w 5774832"/>
                <a:gd name="connsiteY4" fmla="*/ 1368187 h 3875267"/>
                <a:gd name="connsiteX5" fmla="*/ 2417453 w 5774832"/>
                <a:gd name="connsiteY5" fmla="*/ 1051626 h 3875267"/>
                <a:gd name="connsiteX6" fmla="*/ 1485923 w 5774832"/>
                <a:gd name="connsiteY6" fmla="*/ 123173 h 3875267"/>
                <a:gd name="connsiteX7" fmla="*/ 243402 w 5774832"/>
                <a:gd name="connsiteY7" fmla="*/ 187795 h 3875267"/>
                <a:gd name="connsiteX8" fmla="*/ 1 w 5774832"/>
                <a:gd name="connsiteY8" fmla="*/ 1111105 h 3875267"/>
                <a:gd name="connsiteX9" fmla="*/ 242354 w 5774832"/>
                <a:gd name="connsiteY9" fmla="*/ 1843083 h 3875267"/>
                <a:gd name="connsiteX10" fmla="*/ 776733 w 5774832"/>
                <a:gd name="connsiteY10" fmla="*/ 2385486 h 3875267"/>
                <a:gd name="connsiteX11" fmla="*/ 1078371 w 5774832"/>
                <a:gd name="connsiteY11" fmla="*/ 2998953 h 3875267"/>
                <a:gd name="connsiteX0" fmla="*/ 863418 w 5783607"/>
                <a:gd name="connsiteY0" fmla="*/ 2462792 h 3850037"/>
                <a:gd name="connsiteX1" fmla="*/ 1006617 w 5783607"/>
                <a:gd name="connsiteY1" fmla="*/ 3004944 h 3850037"/>
                <a:gd name="connsiteX2" fmla="*/ 786931 w 5783607"/>
                <a:gd name="connsiteY2" fmla="*/ 3004944 h 3850037"/>
                <a:gd name="connsiteX3" fmla="*/ 863418 w 5783607"/>
                <a:gd name="connsiteY3" fmla="*/ 2462792 h 3850037"/>
                <a:gd name="connsiteX0" fmla="*/ 5783607 w 5783607"/>
                <a:gd name="connsiteY0" fmla="*/ 3806421 h 3850037"/>
                <a:gd name="connsiteX1" fmla="*/ 4923689 w 5783607"/>
                <a:gd name="connsiteY1" fmla="*/ 3235207 h 3850037"/>
                <a:gd name="connsiteX2" fmla="*/ 4601306 w 5783607"/>
                <a:gd name="connsiteY2" fmla="*/ 2510223 h 3850037"/>
                <a:gd name="connsiteX3" fmla="*/ 4394645 w 5783607"/>
                <a:gd name="connsiteY3" fmla="*/ 1640729 h 3850037"/>
                <a:gd name="connsiteX4" fmla="*/ 2873802 w 5783607"/>
                <a:gd name="connsiteY4" fmla="*/ 1342957 h 3850037"/>
                <a:gd name="connsiteX5" fmla="*/ 2426228 w 5783607"/>
                <a:gd name="connsiteY5" fmla="*/ 1026396 h 3850037"/>
                <a:gd name="connsiteX6" fmla="*/ 1494698 w 5783607"/>
                <a:gd name="connsiteY6" fmla="*/ 97943 h 3850037"/>
                <a:gd name="connsiteX7" fmla="*/ 252177 w 5783607"/>
                <a:gd name="connsiteY7" fmla="*/ 162565 h 3850037"/>
                <a:gd name="connsiteX8" fmla="*/ 0 w 5783607"/>
                <a:gd name="connsiteY8" fmla="*/ 1087776 h 3850037"/>
                <a:gd name="connsiteX9" fmla="*/ 251129 w 5783607"/>
                <a:gd name="connsiteY9" fmla="*/ 1817853 h 3850037"/>
                <a:gd name="connsiteX10" fmla="*/ 785508 w 5783607"/>
                <a:gd name="connsiteY10" fmla="*/ 2360256 h 3850037"/>
                <a:gd name="connsiteX11" fmla="*/ 1087146 w 5783607"/>
                <a:gd name="connsiteY11" fmla="*/ 2973723 h 3850037"/>
                <a:gd name="connsiteX0" fmla="*/ 863418 w 5783607"/>
                <a:gd name="connsiteY0" fmla="*/ 2459417 h 3846662"/>
                <a:gd name="connsiteX1" fmla="*/ 1006617 w 5783607"/>
                <a:gd name="connsiteY1" fmla="*/ 3001569 h 3846662"/>
                <a:gd name="connsiteX2" fmla="*/ 786931 w 5783607"/>
                <a:gd name="connsiteY2" fmla="*/ 3001569 h 3846662"/>
                <a:gd name="connsiteX3" fmla="*/ 863418 w 5783607"/>
                <a:gd name="connsiteY3" fmla="*/ 2459417 h 3846662"/>
                <a:gd name="connsiteX0" fmla="*/ 5783607 w 5783607"/>
                <a:gd name="connsiteY0" fmla="*/ 3803046 h 3846662"/>
                <a:gd name="connsiteX1" fmla="*/ 4923689 w 5783607"/>
                <a:gd name="connsiteY1" fmla="*/ 3231832 h 3846662"/>
                <a:gd name="connsiteX2" fmla="*/ 4601306 w 5783607"/>
                <a:gd name="connsiteY2" fmla="*/ 2506848 h 3846662"/>
                <a:gd name="connsiteX3" fmla="*/ 4394645 w 5783607"/>
                <a:gd name="connsiteY3" fmla="*/ 1637354 h 3846662"/>
                <a:gd name="connsiteX4" fmla="*/ 2873802 w 5783607"/>
                <a:gd name="connsiteY4" fmla="*/ 1339582 h 3846662"/>
                <a:gd name="connsiteX5" fmla="*/ 2426228 w 5783607"/>
                <a:gd name="connsiteY5" fmla="*/ 1023021 h 3846662"/>
                <a:gd name="connsiteX6" fmla="*/ 1494698 w 5783607"/>
                <a:gd name="connsiteY6" fmla="*/ 94568 h 3846662"/>
                <a:gd name="connsiteX7" fmla="*/ 252177 w 5783607"/>
                <a:gd name="connsiteY7" fmla="*/ 159190 h 3846662"/>
                <a:gd name="connsiteX8" fmla="*/ 0 w 5783607"/>
                <a:gd name="connsiteY8" fmla="*/ 1084401 h 3846662"/>
                <a:gd name="connsiteX9" fmla="*/ 251129 w 5783607"/>
                <a:gd name="connsiteY9" fmla="*/ 1814478 h 3846662"/>
                <a:gd name="connsiteX10" fmla="*/ 785508 w 5783607"/>
                <a:gd name="connsiteY10" fmla="*/ 2356881 h 3846662"/>
                <a:gd name="connsiteX11" fmla="*/ 1087146 w 5783607"/>
                <a:gd name="connsiteY11" fmla="*/ 2970348 h 3846662"/>
                <a:gd name="connsiteX0" fmla="*/ 865609 w 5785798"/>
                <a:gd name="connsiteY0" fmla="*/ 2459417 h 3846662"/>
                <a:gd name="connsiteX1" fmla="*/ 1008808 w 5785798"/>
                <a:gd name="connsiteY1" fmla="*/ 3001569 h 3846662"/>
                <a:gd name="connsiteX2" fmla="*/ 789122 w 5785798"/>
                <a:gd name="connsiteY2" fmla="*/ 3001569 h 3846662"/>
                <a:gd name="connsiteX3" fmla="*/ 865609 w 5785798"/>
                <a:gd name="connsiteY3" fmla="*/ 2459417 h 3846662"/>
                <a:gd name="connsiteX0" fmla="*/ 5785798 w 5785798"/>
                <a:gd name="connsiteY0" fmla="*/ 3803046 h 3846662"/>
                <a:gd name="connsiteX1" fmla="*/ 4925880 w 5785798"/>
                <a:gd name="connsiteY1" fmla="*/ 3231832 h 3846662"/>
                <a:gd name="connsiteX2" fmla="*/ 4603497 w 5785798"/>
                <a:gd name="connsiteY2" fmla="*/ 2506848 h 3846662"/>
                <a:gd name="connsiteX3" fmla="*/ 4396836 w 5785798"/>
                <a:gd name="connsiteY3" fmla="*/ 1637354 h 3846662"/>
                <a:gd name="connsiteX4" fmla="*/ 2875993 w 5785798"/>
                <a:gd name="connsiteY4" fmla="*/ 1339582 h 3846662"/>
                <a:gd name="connsiteX5" fmla="*/ 2428419 w 5785798"/>
                <a:gd name="connsiteY5" fmla="*/ 1023021 h 3846662"/>
                <a:gd name="connsiteX6" fmla="*/ 1496889 w 5785798"/>
                <a:gd name="connsiteY6" fmla="*/ 94568 h 3846662"/>
                <a:gd name="connsiteX7" fmla="*/ 254368 w 5785798"/>
                <a:gd name="connsiteY7" fmla="*/ 159190 h 3846662"/>
                <a:gd name="connsiteX8" fmla="*/ 2191 w 5785798"/>
                <a:gd name="connsiteY8" fmla="*/ 1084401 h 3846662"/>
                <a:gd name="connsiteX9" fmla="*/ 363919 w 5785798"/>
                <a:gd name="connsiteY9" fmla="*/ 1561047 h 3846662"/>
                <a:gd name="connsiteX10" fmla="*/ 787699 w 5785798"/>
                <a:gd name="connsiteY10" fmla="*/ 2356881 h 3846662"/>
                <a:gd name="connsiteX11" fmla="*/ 1089337 w 5785798"/>
                <a:gd name="connsiteY11" fmla="*/ 2970348 h 3846662"/>
                <a:gd name="connsiteX0" fmla="*/ 865609 w 5785798"/>
                <a:gd name="connsiteY0" fmla="*/ 2459417 h 3846662"/>
                <a:gd name="connsiteX1" fmla="*/ 1008808 w 5785798"/>
                <a:gd name="connsiteY1" fmla="*/ 3001569 h 3846662"/>
                <a:gd name="connsiteX2" fmla="*/ 789122 w 5785798"/>
                <a:gd name="connsiteY2" fmla="*/ 3001569 h 3846662"/>
                <a:gd name="connsiteX3" fmla="*/ 865609 w 5785798"/>
                <a:gd name="connsiteY3" fmla="*/ 2459417 h 3846662"/>
                <a:gd name="connsiteX0" fmla="*/ 5785798 w 5785798"/>
                <a:gd name="connsiteY0" fmla="*/ 3803046 h 3846662"/>
                <a:gd name="connsiteX1" fmla="*/ 4925880 w 5785798"/>
                <a:gd name="connsiteY1" fmla="*/ 3231832 h 3846662"/>
                <a:gd name="connsiteX2" fmla="*/ 4603497 w 5785798"/>
                <a:gd name="connsiteY2" fmla="*/ 2506848 h 3846662"/>
                <a:gd name="connsiteX3" fmla="*/ 4396836 w 5785798"/>
                <a:gd name="connsiteY3" fmla="*/ 1637354 h 3846662"/>
                <a:gd name="connsiteX4" fmla="*/ 2875993 w 5785798"/>
                <a:gd name="connsiteY4" fmla="*/ 1339582 h 3846662"/>
                <a:gd name="connsiteX5" fmla="*/ 2428419 w 5785798"/>
                <a:gd name="connsiteY5" fmla="*/ 1023021 h 3846662"/>
                <a:gd name="connsiteX6" fmla="*/ 1496889 w 5785798"/>
                <a:gd name="connsiteY6" fmla="*/ 94568 h 3846662"/>
                <a:gd name="connsiteX7" fmla="*/ 254368 w 5785798"/>
                <a:gd name="connsiteY7" fmla="*/ 159190 h 3846662"/>
                <a:gd name="connsiteX8" fmla="*/ 2191 w 5785798"/>
                <a:gd name="connsiteY8" fmla="*/ 1084401 h 3846662"/>
                <a:gd name="connsiteX9" fmla="*/ 363919 w 5785798"/>
                <a:gd name="connsiteY9" fmla="*/ 1561047 h 3846662"/>
                <a:gd name="connsiteX10" fmla="*/ 871862 w 5785798"/>
                <a:gd name="connsiteY10" fmla="*/ 2295553 h 3846662"/>
                <a:gd name="connsiteX11" fmla="*/ 1089337 w 5785798"/>
                <a:gd name="connsiteY11" fmla="*/ 2970348 h 3846662"/>
                <a:gd name="connsiteX0" fmla="*/ 702798 w 5622987"/>
                <a:gd name="connsiteY0" fmla="*/ 2448922 h 3836167"/>
                <a:gd name="connsiteX1" fmla="*/ 845997 w 5622987"/>
                <a:gd name="connsiteY1" fmla="*/ 2991074 h 3836167"/>
                <a:gd name="connsiteX2" fmla="*/ 626311 w 5622987"/>
                <a:gd name="connsiteY2" fmla="*/ 2991074 h 3836167"/>
                <a:gd name="connsiteX3" fmla="*/ 702798 w 5622987"/>
                <a:gd name="connsiteY3" fmla="*/ 2448922 h 3836167"/>
                <a:gd name="connsiteX0" fmla="*/ 5622987 w 5622987"/>
                <a:gd name="connsiteY0" fmla="*/ 3792551 h 3836167"/>
                <a:gd name="connsiteX1" fmla="*/ 4763069 w 5622987"/>
                <a:gd name="connsiteY1" fmla="*/ 3221337 h 3836167"/>
                <a:gd name="connsiteX2" fmla="*/ 4440686 w 5622987"/>
                <a:gd name="connsiteY2" fmla="*/ 2496353 h 3836167"/>
                <a:gd name="connsiteX3" fmla="*/ 4234025 w 5622987"/>
                <a:gd name="connsiteY3" fmla="*/ 1626859 h 3836167"/>
                <a:gd name="connsiteX4" fmla="*/ 2713182 w 5622987"/>
                <a:gd name="connsiteY4" fmla="*/ 1329087 h 3836167"/>
                <a:gd name="connsiteX5" fmla="*/ 2265608 w 5622987"/>
                <a:gd name="connsiteY5" fmla="*/ 1012526 h 3836167"/>
                <a:gd name="connsiteX6" fmla="*/ 1334078 w 5622987"/>
                <a:gd name="connsiteY6" fmla="*/ 84073 h 3836167"/>
                <a:gd name="connsiteX7" fmla="*/ 91557 w 5622987"/>
                <a:gd name="connsiteY7" fmla="*/ 148695 h 3836167"/>
                <a:gd name="connsiteX8" fmla="*/ 105176 w 5622987"/>
                <a:gd name="connsiteY8" fmla="*/ 764996 h 3836167"/>
                <a:gd name="connsiteX9" fmla="*/ 201108 w 5622987"/>
                <a:gd name="connsiteY9" fmla="*/ 1550552 h 3836167"/>
                <a:gd name="connsiteX10" fmla="*/ 709051 w 5622987"/>
                <a:gd name="connsiteY10" fmla="*/ 2285058 h 3836167"/>
                <a:gd name="connsiteX11" fmla="*/ 926526 w 5622987"/>
                <a:gd name="connsiteY11" fmla="*/ 2959853 h 3836167"/>
                <a:gd name="connsiteX0" fmla="*/ 625262 w 5545451"/>
                <a:gd name="connsiteY0" fmla="*/ 2672801 h 4060046"/>
                <a:gd name="connsiteX1" fmla="*/ 768461 w 5545451"/>
                <a:gd name="connsiteY1" fmla="*/ 3214953 h 4060046"/>
                <a:gd name="connsiteX2" fmla="*/ 548775 w 5545451"/>
                <a:gd name="connsiteY2" fmla="*/ 3214953 h 4060046"/>
                <a:gd name="connsiteX3" fmla="*/ 625262 w 5545451"/>
                <a:gd name="connsiteY3" fmla="*/ 2672801 h 4060046"/>
                <a:gd name="connsiteX0" fmla="*/ 5545451 w 5545451"/>
                <a:gd name="connsiteY0" fmla="*/ 4016430 h 4060046"/>
                <a:gd name="connsiteX1" fmla="*/ 4685533 w 5545451"/>
                <a:gd name="connsiteY1" fmla="*/ 3445216 h 4060046"/>
                <a:gd name="connsiteX2" fmla="*/ 4363150 w 5545451"/>
                <a:gd name="connsiteY2" fmla="*/ 2720232 h 4060046"/>
                <a:gd name="connsiteX3" fmla="*/ 4156489 w 5545451"/>
                <a:gd name="connsiteY3" fmla="*/ 1850738 h 4060046"/>
                <a:gd name="connsiteX4" fmla="*/ 2635646 w 5545451"/>
                <a:gd name="connsiteY4" fmla="*/ 1552966 h 4060046"/>
                <a:gd name="connsiteX5" fmla="*/ 2188072 w 5545451"/>
                <a:gd name="connsiteY5" fmla="*/ 1236405 h 4060046"/>
                <a:gd name="connsiteX6" fmla="*/ 1256542 w 5545451"/>
                <a:gd name="connsiteY6" fmla="*/ 307952 h 4060046"/>
                <a:gd name="connsiteX7" fmla="*/ 522144 w 5545451"/>
                <a:gd name="connsiteY7" fmla="*/ 31116 h 4060046"/>
                <a:gd name="connsiteX8" fmla="*/ 27640 w 5545451"/>
                <a:gd name="connsiteY8" fmla="*/ 988875 h 4060046"/>
                <a:gd name="connsiteX9" fmla="*/ 123572 w 5545451"/>
                <a:gd name="connsiteY9" fmla="*/ 1774431 h 4060046"/>
                <a:gd name="connsiteX10" fmla="*/ 631515 w 5545451"/>
                <a:gd name="connsiteY10" fmla="*/ 2508937 h 4060046"/>
                <a:gd name="connsiteX11" fmla="*/ 848990 w 5545451"/>
                <a:gd name="connsiteY11" fmla="*/ 3183732 h 4060046"/>
                <a:gd name="connsiteX0" fmla="*/ 625262 w 5545451"/>
                <a:gd name="connsiteY0" fmla="*/ 2915534 h 4302779"/>
                <a:gd name="connsiteX1" fmla="*/ 768461 w 5545451"/>
                <a:gd name="connsiteY1" fmla="*/ 3457686 h 4302779"/>
                <a:gd name="connsiteX2" fmla="*/ 548775 w 5545451"/>
                <a:gd name="connsiteY2" fmla="*/ 3457686 h 4302779"/>
                <a:gd name="connsiteX3" fmla="*/ 625262 w 5545451"/>
                <a:gd name="connsiteY3" fmla="*/ 2915534 h 4302779"/>
                <a:gd name="connsiteX0" fmla="*/ 5545451 w 5545451"/>
                <a:gd name="connsiteY0" fmla="*/ 4259163 h 4302779"/>
                <a:gd name="connsiteX1" fmla="*/ 4685533 w 5545451"/>
                <a:gd name="connsiteY1" fmla="*/ 3687949 h 4302779"/>
                <a:gd name="connsiteX2" fmla="*/ 4363150 w 5545451"/>
                <a:gd name="connsiteY2" fmla="*/ 2962965 h 4302779"/>
                <a:gd name="connsiteX3" fmla="*/ 4156489 w 5545451"/>
                <a:gd name="connsiteY3" fmla="*/ 2093471 h 4302779"/>
                <a:gd name="connsiteX4" fmla="*/ 2635646 w 5545451"/>
                <a:gd name="connsiteY4" fmla="*/ 1795699 h 4302779"/>
                <a:gd name="connsiteX5" fmla="*/ 2188072 w 5545451"/>
                <a:gd name="connsiteY5" fmla="*/ 1479138 h 4302779"/>
                <a:gd name="connsiteX6" fmla="*/ 1696206 w 5545451"/>
                <a:gd name="connsiteY6" fmla="*/ 67067 h 4302779"/>
                <a:gd name="connsiteX7" fmla="*/ 522144 w 5545451"/>
                <a:gd name="connsiteY7" fmla="*/ 273849 h 4302779"/>
                <a:gd name="connsiteX8" fmla="*/ 27640 w 5545451"/>
                <a:gd name="connsiteY8" fmla="*/ 1231608 h 4302779"/>
                <a:gd name="connsiteX9" fmla="*/ 123572 w 5545451"/>
                <a:gd name="connsiteY9" fmla="*/ 2017164 h 4302779"/>
                <a:gd name="connsiteX10" fmla="*/ 631515 w 5545451"/>
                <a:gd name="connsiteY10" fmla="*/ 2751670 h 4302779"/>
                <a:gd name="connsiteX11" fmla="*/ 848990 w 5545451"/>
                <a:gd name="connsiteY11" fmla="*/ 3426465 h 4302779"/>
                <a:gd name="connsiteX0" fmla="*/ 625262 w 5545451"/>
                <a:gd name="connsiteY0" fmla="*/ 2915534 h 4302779"/>
                <a:gd name="connsiteX1" fmla="*/ 768461 w 5545451"/>
                <a:gd name="connsiteY1" fmla="*/ 3457686 h 4302779"/>
                <a:gd name="connsiteX2" fmla="*/ 548775 w 5545451"/>
                <a:gd name="connsiteY2" fmla="*/ 3457686 h 4302779"/>
                <a:gd name="connsiteX3" fmla="*/ 625262 w 5545451"/>
                <a:gd name="connsiteY3" fmla="*/ 2915534 h 4302779"/>
                <a:gd name="connsiteX0" fmla="*/ 5545451 w 5545451"/>
                <a:gd name="connsiteY0" fmla="*/ 4259163 h 4302779"/>
                <a:gd name="connsiteX1" fmla="*/ 4685533 w 5545451"/>
                <a:gd name="connsiteY1" fmla="*/ 3687949 h 4302779"/>
                <a:gd name="connsiteX2" fmla="*/ 4363150 w 5545451"/>
                <a:gd name="connsiteY2" fmla="*/ 2962965 h 4302779"/>
                <a:gd name="connsiteX3" fmla="*/ 4156489 w 5545451"/>
                <a:gd name="connsiteY3" fmla="*/ 2093471 h 4302779"/>
                <a:gd name="connsiteX4" fmla="*/ 2635646 w 5545451"/>
                <a:gd name="connsiteY4" fmla="*/ 1795699 h 4302779"/>
                <a:gd name="connsiteX5" fmla="*/ 2534523 w 5545451"/>
                <a:gd name="connsiteY5" fmla="*/ 1197875 h 4302779"/>
                <a:gd name="connsiteX6" fmla="*/ 1696206 w 5545451"/>
                <a:gd name="connsiteY6" fmla="*/ 67067 h 4302779"/>
                <a:gd name="connsiteX7" fmla="*/ 522144 w 5545451"/>
                <a:gd name="connsiteY7" fmla="*/ 273849 h 4302779"/>
                <a:gd name="connsiteX8" fmla="*/ 27640 w 5545451"/>
                <a:gd name="connsiteY8" fmla="*/ 1231608 h 4302779"/>
                <a:gd name="connsiteX9" fmla="*/ 123572 w 5545451"/>
                <a:gd name="connsiteY9" fmla="*/ 2017164 h 4302779"/>
                <a:gd name="connsiteX10" fmla="*/ 631515 w 5545451"/>
                <a:gd name="connsiteY10" fmla="*/ 2751670 h 4302779"/>
                <a:gd name="connsiteX11" fmla="*/ 848990 w 5545451"/>
                <a:gd name="connsiteY11" fmla="*/ 3426465 h 4302779"/>
                <a:gd name="connsiteX0" fmla="*/ 625262 w 5545451"/>
                <a:gd name="connsiteY0" fmla="*/ 2915534 h 4302779"/>
                <a:gd name="connsiteX1" fmla="*/ 768461 w 5545451"/>
                <a:gd name="connsiteY1" fmla="*/ 3457686 h 4302779"/>
                <a:gd name="connsiteX2" fmla="*/ 548775 w 5545451"/>
                <a:gd name="connsiteY2" fmla="*/ 3457686 h 4302779"/>
                <a:gd name="connsiteX3" fmla="*/ 625262 w 5545451"/>
                <a:gd name="connsiteY3" fmla="*/ 2915534 h 4302779"/>
                <a:gd name="connsiteX0" fmla="*/ 5545451 w 5545451"/>
                <a:gd name="connsiteY0" fmla="*/ 4259163 h 4302779"/>
                <a:gd name="connsiteX1" fmla="*/ 4685533 w 5545451"/>
                <a:gd name="connsiteY1" fmla="*/ 3687949 h 4302779"/>
                <a:gd name="connsiteX2" fmla="*/ 4363150 w 5545451"/>
                <a:gd name="connsiteY2" fmla="*/ 2962965 h 4302779"/>
                <a:gd name="connsiteX3" fmla="*/ 4156489 w 5545451"/>
                <a:gd name="connsiteY3" fmla="*/ 2093471 h 4302779"/>
                <a:gd name="connsiteX4" fmla="*/ 2635646 w 5545451"/>
                <a:gd name="connsiteY4" fmla="*/ 1795699 h 4302779"/>
                <a:gd name="connsiteX5" fmla="*/ 2517678 w 5545451"/>
                <a:gd name="connsiteY5" fmla="*/ 1075718 h 4302779"/>
                <a:gd name="connsiteX6" fmla="*/ 1696206 w 5545451"/>
                <a:gd name="connsiteY6" fmla="*/ 67067 h 4302779"/>
                <a:gd name="connsiteX7" fmla="*/ 522144 w 5545451"/>
                <a:gd name="connsiteY7" fmla="*/ 273849 h 4302779"/>
                <a:gd name="connsiteX8" fmla="*/ 27640 w 5545451"/>
                <a:gd name="connsiteY8" fmla="*/ 1231608 h 4302779"/>
                <a:gd name="connsiteX9" fmla="*/ 123572 w 5545451"/>
                <a:gd name="connsiteY9" fmla="*/ 2017164 h 4302779"/>
                <a:gd name="connsiteX10" fmla="*/ 631515 w 5545451"/>
                <a:gd name="connsiteY10" fmla="*/ 2751670 h 4302779"/>
                <a:gd name="connsiteX11" fmla="*/ 848990 w 5545451"/>
                <a:gd name="connsiteY11" fmla="*/ 3426465 h 4302779"/>
                <a:gd name="connsiteX0" fmla="*/ 625262 w 5545451"/>
                <a:gd name="connsiteY0" fmla="*/ 2915534 h 4302779"/>
                <a:gd name="connsiteX1" fmla="*/ 768461 w 5545451"/>
                <a:gd name="connsiteY1" fmla="*/ 3457686 h 4302779"/>
                <a:gd name="connsiteX2" fmla="*/ 548775 w 5545451"/>
                <a:gd name="connsiteY2" fmla="*/ 3457686 h 4302779"/>
                <a:gd name="connsiteX3" fmla="*/ 625262 w 5545451"/>
                <a:gd name="connsiteY3" fmla="*/ 2915534 h 4302779"/>
                <a:gd name="connsiteX0" fmla="*/ 5545451 w 5545451"/>
                <a:gd name="connsiteY0" fmla="*/ 4259163 h 4302779"/>
                <a:gd name="connsiteX1" fmla="*/ 4685533 w 5545451"/>
                <a:gd name="connsiteY1" fmla="*/ 3687949 h 4302779"/>
                <a:gd name="connsiteX2" fmla="*/ 4363150 w 5545451"/>
                <a:gd name="connsiteY2" fmla="*/ 2962965 h 4302779"/>
                <a:gd name="connsiteX3" fmla="*/ 4156489 w 5545451"/>
                <a:gd name="connsiteY3" fmla="*/ 2093471 h 4302779"/>
                <a:gd name="connsiteX4" fmla="*/ 2635646 w 5545451"/>
                <a:gd name="connsiteY4" fmla="*/ 1795699 h 4302779"/>
                <a:gd name="connsiteX5" fmla="*/ 2517678 w 5545451"/>
                <a:gd name="connsiteY5" fmla="*/ 1075718 h 4302779"/>
                <a:gd name="connsiteX6" fmla="*/ 1696206 w 5545451"/>
                <a:gd name="connsiteY6" fmla="*/ 67067 h 4302779"/>
                <a:gd name="connsiteX7" fmla="*/ 522144 w 5545451"/>
                <a:gd name="connsiteY7" fmla="*/ 273849 h 4302779"/>
                <a:gd name="connsiteX8" fmla="*/ 27640 w 5545451"/>
                <a:gd name="connsiteY8" fmla="*/ 1231608 h 4302779"/>
                <a:gd name="connsiteX9" fmla="*/ 123572 w 5545451"/>
                <a:gd name="connsiteY9" fmla="*/ 2017164 h 4302779"/>
                <a:gd name="connsiteX10" fmla="*/ 631515 w 5545451"/>
                <a:gd name="connsiteY10" fmla="*/ 2751670 h 4302779"/>
                <a:gd name="connsiteX11" fmla="*/ 848990 w 5545451"/>
                <a:gd name="connsiteY11" fmla="*/ 3426465 h 4302779"/>
                <a:gd name="connsiteX0" fmla="*/ 625262 w 5545451"/>
                <a:gd name="connsiteY0" fmla="*/ 2915534 h 4302779"/>
                <a:gd name="connsiteX1" fmla="*/ 768461 w 5545451"/>
                <a:gd name="connsiteY1" fmla="*/ 3457686 h 4302779"/>
                <a:gd name="connsiteX2" fmla="*/ 548775 w 5545451"/>
                <a:gd name="connsiteY2" fmla="*/ 3457686 h 4302779"/>
                <a:gd name="connsiteX3" fmla="*/ 625262 w 5545451"/>
                <a:gd name="connsiteY3" fmla="*/ 2915534 h 4302779"/>
                <a:gd name="connsiteX0" fmla="*/ 5545451 w 5545451"/>
                <a:gd name="connsiteY0" fmla="*/ 4259163 h 4302779"/>
                <a:gd name="connsiteX1" fmla="*/ 4685533 w 5545451"/>
                <a:gd name="connsiteY1" fmla="*/ 3687949 h 4302779"/>
                <a:gd name="connsiteX2" fmla="*/ 4363150 w 5545451"/>
                <a:gd name="connsiteY2" fmla="*/ 2962965 h 4302779"/>
                <a:gd name="connsiteX3" fmla="*/ 4156489 w 5545451"/>
                <a:gd name="connsiteY3" fmla="*/ 2093471 h 4302779"/>
                <a:gd name="connsiteX4" fmla="*/ 3018006 w 5545451"/>
                <a:gd name="connsiteY4" fmla="*/ 1737928 h 4302779"/>
                <a:gd name="connsiteX5" fmla="*/ 2517678 w 5545451"/>
                <a:gd name="connsiteY5" fmla="*/ 1075718 h 4302779"/>
                <a:gd name="connsiteX6" fmla="*/ 1696206 w 5545451"/>
                <a:gd name="connsiteY6" fmla="*/ 67067 h 4302779"/>
                <a:gd name="connsiteX7" fmla="*/ 522144 w 5545451"/>
                <a:gd name="connsiteY7" fmla="*/ 273849 h 4302779"/>
                <a:gd name="connsiteX8" fmla="*/ 27640 w 5545451"/>
                <a:gd name="connsiteY8" fmla="*/ 1231608 h 4302779"/>
                <a:gd name="connsiteX9" fmla="*/ 123572 w 5545451"/>
                <a:gd name="connsiteY9" fmla="*/ 2017164 h 4302779"/>
                <a:gd name="connsiteX10" fmla="*/ 631515 w 5545451"/>
                <a:gd name="connsiteY10" fmla="*/ 2751670 h 4302779"/>
                <a:gd name="connsiteX11" fmla="*/ 848990 w 5545451"/>
                <a:gd name="connsiteY11" fmla="*/ 3426465 h 4302779"/>
                <a:gd name="connsiteX0" fmla="*/ 625262 w 5545451"/>
                <a:gd name="connsiteY0" fmla="*/ 2915534 h 4302779"/>
                <a:gd name="connsiteX1" fmla="*/ 768461 w 5545451"/>
                <a:gd name="connsiteY1" fmla="*/ 3457686 h 4302779"/>
                <a:gd name="connsiteX2" fmla="*/ 548775 w 5545451"/>
                <a:gd name="connsiteY2" fmla="*/ 3457686 h 4302779"/>
                <a:gd name="connsiteX3" fmla="*/ 625262 w 5545451"/>
                <a:gd name="connsiteY3" fmla="*/ 2915534 h 4302779"/>
                <a:gd name="connsiteX0" fmla="*/ 5545451 w 5545451"/>
                <a:gd name="connsiteY0" fmla="*/ 4259163 h 4302779"/>
                <a:gd name="connsiteX1" fmla="*/ 4685533 w 5545451"/>
                <a:gd name="connsiteY1" fmla="*/ 3687949 h 4302779"/>
                <a:gd name="connsiteX2" fmla="*/ 4363150 w 5545451"/>
                <a:gd name="connsiteY2" fmla="*/ 2962965 h 4302779"/>
                <a:gd name="connsiteX3" fmla="*/ 4327992 w 5545451"/>
                <a:gd name="connsiteY3" fmla="*/ 2333382 h 4302779"/>
                <a:gd name="connsiteX4" fmla="*/ 3018006 w 5545451"/>
                <a:gd name="connsiteY4" fmla="*/ 1737928 h 4302779"/>
                <a:gd name="connsiteX5" fmla="*/ 2517678 w 5545451"/>
                <a:gd name="connsiteY5" fmla="*/ 1075718 h 4302779"/>
                <a:gd name="connsiteX6" fmla="*/ 1696206 w 5545451"/>
                <a:gd name="connsiteY6" fmla="*/ 67067 h 4302779"/>
                <a:gd name="connsiteX7" fmla="*/ 522144 w 5545451"/>
                <a:gd name="connsiteY7" fmla="*/ 273849 h 4302779"/>
                <a:gd name="connsiteX8" fmla="*/ 27640 w 5545451"/>
                <a:gd name="connsiteY8" fmla="*/ 1231608 h 4302779"/>
                <a:gd name="connsiteX9" fmla="*/ 123572 w 5545451"/>
                <a:gd name="connsiteY9" fmla="*/ 2017164 h 4302779"/>
                <a:gd name="connsiteX10" fmla="*/ 631515 w 5545451"/>
                <a:gd name="connsiteY10" fmla="*/ 2751670 h 4302779"/>
                <a:gd name="connsiteX11" fmla="*/ 848990 w 5545451"/>
                <a:gd name="connsiteY11" fmla="*/ 3426465 h 4302779"/>
                <a:gd name="connsiteX0" fmla="*/ 625262 w 5545451"/>
                <a:gd name="connsiteY0" fmla="*/ 2915534 h 4306849"/>
                <a:gd name="connsiteX1" fmla="*/ 768461 w 5545451"/>
                <a:gd name="connsiteY1" fmla="*/ 3457686 h 4306849"/>
                <a:gd name="connsiteX2" fmla="*/ 548775 w 5545451"/>
                <a:gd name="connsiteY2" fmla="*/ 3457686 h 4306849"/>
                <a:gd name="connsiteX3" fmla="*/ 625262 w 5545451"/>
                <a:gd name="connsiteY3" fmla="*/ 2915534 h 4306849"/>
                <a:gd name="connsiteX0" fmla="*/ 5545451 w 5545451"/>
                <a:gd name="connsiteY0" fmla="*/ 4259163 h 4306849"/>
                <a:gd name="connsiteX1" fmla="*/ 4685533 w 5545451"/>
                <a:gd name="connsiteY1" fmla="*/ 3687949 h 4306849"/>
                <a:gd name="connsiteX2" fmla="*/ 5161556 w 5545451"/>
                <a:gd name="connsiteY2" fmla="*/ 3091736 h 4306849"/>
                <a:gd name="connsiteX3" fmla="*/ 4327992 w 5545451"/>
                <a:gd name="connsiteY3" fmla="*/ 2333382 h 4306849"/>
                <a:gd name="connsiteX4" fmla="*/ 3018006 w 5545451"/>
                <a:gd name="connsiteY4" fmla="*/ 1737928 h 4306849"/>
                <a:gd name="connsiteX5" fmla="*/ 2517678 w 5545451"/>
                <a:gd name="connsiteY5" fmla="*/ 1075718 h 4306849"/>
                <a:gd name="connsiteX6" fmla="*/ 1696206 w 5545451"/>
                <a:gd name="connsiteY6" fmla="*/ 67067 h 4306849"/>
                <a:gd name="connsiteX7" fmla="*/ 522144 w 5545451"/>
                <a:gd name="connsiteY7" fmla="*/ 273849 h 4306849"/>
                <a:gd name="connsiteX8" fmla="*/ 27640 w 5545451"/>
                <a:gd name="connsiteY8" fmla="*/ 1231608 h 4306849"/>
                <a:gd name="connsiteX9" fmla="*/ 123572 w 5545451"/>
                <a:gd name="connsiteY9" fmla="*/ 2017164 h 4306849"/>
                <a:gd name="connsiteX10" fmla="*/ 631515 w 5545451"/>
                <a:gd name="connsiteY10" fmla="*/ 2751670 h 4306849"/>
                <a:gd name="connsiteX11" fmla="*/ 848990 w 5545451"/>
                <a:gd name="connsiteY11" fmla="*/ 3426465 h 4306849"/>
                <a:gd name="connsiteX0" fmla="*/ 625262 w 5545451"/>
                <a:gd name="connsiteY0" fmla="*/ 2915534 h 4306578"/>
                <a:gd name="connsiteX1" fmla="*/ 768461 w 5545451"/>
                <a:gd name="connsiteY1" fmla="*/ 3457686 h 4306578"/>
                <a:gd name="connsiteX2" fmla="*/ 548775 w 5545451"/>
                <a:gd name="connsiteY2" fmla="*/ 3457686 h 4306578"/>
                <a:gd name="connsiteX3" fmla="*/ 625262 w 5545451"/>
                <a:gd name="connsiteY3" fmla="*/ 2915534 h 4306578"/>
                <a:gd name="connsiteX0" fmla="*/ 5545451 w 5545451"/>
                <a:gd name="connsiteY0" fmla="*/ 4259163 h 4306578"/>
                <a:gd name="connsiteX1" fmla="*/ 4823347 w 5545451"/>
                <a:gd name="connsiteY1" fmla="*/ 3683548 h 4306578"/>
                <a:gd name="connsiteX2" fmla="*/ 5161556 w 5545451"/>
                <a:gd name="connsiteY2" fmla="*/ 3091736 h 4306578"/>
                <a:gd name="connsiteX3" fmla="*/ 4327992 w 5545451"/>
                <a:gd name="connsiteY3" fmla="*/ 2333382 h 4306578"/>
                <a:gd name="connsiteX4" fmla="*/ 3018006 w 5545451"/>
                <a:gd name="connsiteY4" fmla="*/ 1737928 h 4306578"/>
                <a:gd name="connsiteX5" fmla="*/ 2517678 w 5545451"/>
                <a:gd name="connsiteY5" fmla="*/ 1075718 h 4306578"/>
                <a:gd name="connsiteX6" fmla="*/ 1696206 w 5545451"/>
                <a:gd name="connsiteY6" fmla="*/ 67067 h 4306578"/>
                <a:gd name="connsiteX7" fmla="*/ 522144 w 5545451"/>
                <a:gd name="connsiteY7" fmla="*/ 273849 h 4306578"/>
                <a:gd name="connsiteX8" fmla="*/ 27640 w 5545451"/>
                <a:gd name="connsiteY8" fmla="*/ 1231608 h 4306578"/>
                <a:gd name="connsiteX9" fmla="*/ 123572 w 5545451"/>
                <a:gd name="connsiteY9" fmla="*/ 2017164 h 4306578"/>
                <a:gd name="connsiteX10" fmla="*/ 631515 w 5545451"/>
                <a:gd name="connsiteY10" fmla="*/ 2751670 h 4306578"/>
                <a:gd name="connsiteX11" fmla="*/ 848990 w 5545451"/>
                <a:gd name="connsiteY11" fmla="*/ 3426465 h 4306578"/>
                <a:gd name="connsiteX0" fmla="*/ 625262 w 5545451"/>
                <a:gd name="connsiteY0" fmla="*/ 2915534 h 4306122"/>
                <a:gd name="connsiteX1" fmla="*/ 768461 w 5545451"/>
                <a:gd name="connsiteY1" fmla="*/ 3457686 h 4306122"/>
                <a:gd name="connsiteX2" fmla="*/ 548775 w 5545451"/>
                <a:gd name="connsiteY2" fmla="*/ 3457686 h 4306122"/>
                <a:gd name="connsiteX3" fmla="*/ 625262 w 5545451"/>
                <a:gd name="connsiteY3" fmla="*/ 2915534 h 4306122"/>
                <a:gd name="connsiteX0" fmla="*/ 5545451 w 5545451"/>
                <a:gd name="connsiteY0" fmla="*/ 4259163 h 4306122"/>
                <a:gd name="connsiteX1" fmla="*/ 4823347 w 5545451"/>
                <a:gd name="connsiteY1" fmla="*/ 3683548 h 4306122"/>
                <a:gd name="connsiteX2" fmla="*/ 5161556 w 5545451"/>
                <a:gd name="connsiteY2" fmla="*/ 3091736 h 4306122"/>
                <a:gd name="connsiteX3" fmla="*/ 4327992 w 5545451"/>
                <a:gd name="connsiteY3" fmla="*/ 2333382 h 4306122"/>
                <a:gd name="connsiteX4" fmla="*/ 3018006 w 5545451"/>
                <a:gd name="connsiteY4" fmla="*/ 1737928 h 4306122"/>
                <a:gd name="connsiteX5" fmla="*/ 2517678 w 5545451"/>
                <a:gd name="connsiteY5" fmla="*/ 1075718 h 4306122"/>
                <a:gd name="connsiteX6" fmla="*/ 1696206 w 5545451"/>
                <a:gd name="connsiteY6" fmla="*/ 67067 h 4306122"/>
                <a:gd name="connsiteX7" fmla="*/ 522144 w 5545451"/>
                <a:gd name="connsiteY7" fmla="*/ 273849 h 4306122"/>
                <a:gd name="connsiteX8" fmla="*/ 27640 w 5545451"/>
                <a:gd name="connsiteY8" fmla="*/ 1231608 h 4306122"/>
                <a:gd name="connsiteX9" fmla="*/ 123572 w 5545451"/>
                <a:gd name="connsiteY9" fmla="*/ 2017164 h 4306122"/>
                <a:gd name="connsiteX10" fmla="*/ 631515 w 5545451"/>
                <a:gd name="connsiteY10" fmla="*/ 2751670 h 4306122"/>
                <a:gd name="connsiteX11" fmla="*/ 848990 w 5545451"/>
                <a:gd name="connsiteY11" fmla="*/ 3426465 h 4306122"/>
                <a:gd name="connsiteX0" fmla="*/ 625262 w 5165666"/>
                <a:gd name="connsiteY0" fmla="*/ 2915534 h 4565543"/>
                <a:gd name="connsiteX1" fmla="*/ 768461 w 5165666"/>
                <a:gd name="connsiteY1" fmla="*/ 3457686 h 4565543"/>
                <a:gd name="connsiteX2" fmla="*/ 548775 w 5165666"/>
                <a:gd name="connsiteY2" fmla="*/ 3457686 h 4565543"/>
                <a:gd name="connsiteX3" fmla="*/ 625262 w 5165666"/>
                <a:gd name="connsiteY3" fmla="*/ 2915534 h 4565543"/>
                <a:gd name="connsiteX0" fmla="*/ 4740421 w 5165666"/>
                <a:gd name="connsiteY0" fmla="*/ 4528910 h 4565543"/>
                <a:gd name="connsiteX1" fmla="*/ 4823347 w 5165666"/>
                <a:gd name="connsiteY1" fmla="*/ 3683548 h 4565543"/>
                <a:gd name="connsiteX2" fmla="*/ 5161556 w 5165666"/>
                <a:gd name="connsiteY2" fmla="*/ 3091736 h 4565543"/>
                <a:gd name="connsiteX3" fmla="*/ 4327992 w 5165666"/>
                <a:gd name="connsiteY3" fmla="*/ 2333382 h 4565543"/>
                <a:gd name="connsiteX4" fmla="*/ 3018006 w 5165666"/>
                <a:gd name="connsiteY4" fmla="*/ 1737928 h 4565543"/>
                <a:gd name="connsiteX5" fmla="*/ 2517678 w 5165666"/>
                <a:gd name="connsiteY5" fmla="*/ 1075718 h 4565543"/>
                <a:gd name="connsiteX6" fmla="*/ 1696206 w 5165666"/>
                <a:gd name="connsiteY6" fmla="*/ 67067 h 4565543"/>
                <a:gd name="connsiteX7" fmla="*/ 522144 w 5165666"/>
                <a:gd name="connsiteY7" fmla="*/ 273849 h 4565543"/>
                <a:gd name="connsiteX8" fmla="*/ 27640 w 5165666"/>
                <a:gd name="connsiteY8" fmla="*/ 1231608 h 4565543"/>
                <a:gd name="connsiteX9" fmla="*/ 123572 w 5165666"/>
                <a:gd name="connsiteY9" fmla="*/ 2017164 h 4565543"/>
                <a:gd name="connsiteX10" fmla="*/ 631515 w 5165666"/>
                <a:gd name="connsiteY10" fmla="*/ 2751670 h 4565543"/>
                <a:gd name="connsiteX11" fmla="*/ 848990 w 5165666"/>
                <a:gd name="connsiteY11" fmla="*/ 3426465 h 4565543"/>
                <a:gd name="connsiteX0" fmla="*/ 625262 w 5165666"/>
                <a:gd name="connsiteY0" fmla="*/ 2915534 h 4561642"/>
                <a:gd name="connsiteX1" fmla="*/ 768461 w 5165666"/>
                <a:gd name="connsiteY1" fmla="*/ 3457686 h 4561642"/>
                <a:gd name="connsiteX2" fmla="*/ 548775 w 5165666"/>
                <a:gd name="connsiteY2" fmla="*/ 3457686 h 4561642"/>
                <a:gd name="connsiteX3" fmla="*/ 625262 w 5165666"/>
                <a:gd name="connsiteY3" fmla="*/ 2915534 h 4561642"/>
                <a:gd name="connsiteX0" fmla="*/ 4740421 w 5165666"/>
                <a:gd name="connsiteY0" fmla="*/ 4528910 h 4561642"/>
                <a:gd name="connsiteX1" fmla="*/ 4788190 w 5165666"/>
                <a:gd name="connsiteY1" fmla="*/ 3565134 h 4561642"/>
                <a:gd name="connsiteX2" fmla="*/ 5161556 w 5165666"/>
                <a:gd name="connsiteY2" fmla="*/ 3091736 h 4561642"/>
                <a:gd name="connsiteX3" fmla="*/ 4327992 w 5165666"/>
                <a:gd name="connsiteY3" fmla="*/ 2333382 h 4561642"/>
                <a:gd name="connsiteX4" fmla="*/ 3018006 w 5165666"/>
                <a:gd name="connsiteY4" fmla="*/ 1737928 h 4561642"/>
                <a:gd name="connsiteX5" fmla="*/ 2517678 w 5165666"/>
                <a:gd name="connsiteY5" fmla="*/ 1075718 h 4561642"/>
                <a:gd name="connsiteX6" fmla="*/ 1696206 w 5165666"/>
                <a:gd name="connsiteY6" fmla="*/ 67067 h 4561642"/>
                <a:gd name="connsiteX7" fmla="*/ 522144 w 5165666"/>
                <a:gd name="connsiteY7" fmla="*/ 273849 h 4561642"/>
                <a:gd name="connsiteX8" fmla="*/ 27640 w 5165666"/>
                <a:gd name="connsiteY8" fmla="*/ 1231608 h 4561642"/>
                <a:gd name="connsiteX9" fmla="*/ 123572 w 5165666"/>
                <a:gd name="connsiteY9" fmla="*/ 2017164 h 4561642"/>
                <a:gd name="connsiteX10" fmla="*/ 631515 w 5165666"/>
                <a:gd name="connsiteY10" fmla="*/ 2751670 h 4561642"/>
                <a:gd name="connsiteX11" fmla="*/ 848990 w 5165666"/>
                <a:gd name="connsiteY11" fmla="*/ 3426465 h 4561642"/>
                <a:gd name="connsiteX0" fmla="*/ 625262 w 5165392"/>
                <a:gd name="connsiteY0" fmla="*/ 2915534 h 4561642"/>
                <a:gd name="connsiteX1" fmla="*/ 768461 w 5165392"/>
                <a:gd name="connsiteY1" fmla="*/ 3457686 h 4561642"/>
                <a:gd name="connsiteX2" fmla="*/ 548775 w 5165392"/>
                <a:gd name="connsiteY2" fmla="*/ 3457686 h 4561642"/>
                <a:gd name="connsiteX3" fmla="*/ 625262 w 5165392"/>
                <a:gd name="connsiteY3" fmla="*/ 2915534 h 4561642"/>
                <a:gd name="connsiteX0" fmla="*/ 4740421 w 5165392"/>
                <a:gd name="connsiteY0" fmla="*/ 4528910 h 4561642"/>
                <a:gd name="connsiteX1" fmla="*/ 4788190 w 5165392"/>
                <a:gd name="connsiteY1" fmla="*/ 3565134 h 4561642"/>
                <a:gd name="connsiteX2" fmla="*/ 5161556 w 5165392"/>
                <a:gd name="connsiteY2" fmla="*/ 3091736 h 4561642"/>
                <a:gd name="connsiteX3" fmla="*/ 4327992 w 5165392"/>
                <a:gd name="connsiteY3" fmla="*/ 2333382 h 4561642"/>
                <a:gd name="connsiteX4" fmla="*/ 3272136 w 5165392"/>
                <a:gd name="connsiteY4" fmla="*/ 1804805 h 4561642"/>
                <a:gd name="connsiteX5" fmla="*/ 2517678 w 5165392"/>
                <a:gd name="connsiteY5" fmla="*/ 1075718 h 4561642"/>
                <a:gd name="connsiteX6" fmla="*/ 1696206 w 5165392"/>
                <a:gd name="connsiteY6" fmla="*/ 67067 h 4561642"/>
                <a:gd name="connsiteX7" fmla="*/ 522144 w 5165392"/>
                <a:gd name="connsiteY7" fmla="*/ 273849 h 4561642"/>
                <a:gd name="connsiteX8" fmla="*/ 27640 w 5165392"/>
                <a:gd name="connsiteY8" fmla="*/ 1231608 h 4561642"/>
                <a:gd name="connsiteX9" fmla="*/ 123572 w 5165392"/>
                <a:gd name="connsiteY9" fmla="*/ 2017164 h 4561642"/>
                <a:gd name="connsiteX10" fmla="*/ 631515 w 5165392"/>
                <a:gd name="connsiteY10" fmla="*/ 2751670 h 4561642"/>
                <a:gd name="connsiteX11" fmla="*/ 848990 w 5165392"/>
                <a:gd name="connsiteY11" fmla="*/ 3426465 h 4561642"/>
                <a:gd name="connsiteX0" fmla="*/ 625262 w 5165392"/>
                <a:gd name="connsiteY0" fmla="*/ 2915534 h 4561642"/>
                <a:gd name="connsiteX1" fmla="*/ 768461 w 5165392"/>
                <a:gd name="connsiteY1" fmla="*/ 3457686 h 4561642"/>
                <a:gd name="connsiteX2" fmla="*/ 548775 w 5165392"/>
                <a:gd name="connsiteY2" fmla="*/ 3457686 h 4561642"/>
                <a:gd name="connsiteX3" fmla="*/ 625262 w 5165392"/>
                <a:gd name="connsiteY3" fmla="*/ 2915534 h 4561642"/>
                <a:gd name="connsiteX0" fmla="*/ 4740421 w 5165392"/>
                <a:gd name="connsiteY0" fmla="*/ 4528910 h 4561642"/>
                <a:gd name="connsiteX1" fmla="*/ 4788190 w 5165392"/>
                <a:gd name="connsiteY1" fmla="*/ 3565134 h 4561642"/>
                <a:gd name="connsiteX2" fmla="*/ 5161556 w 5165392"/>
                <a:gd name="connsiteY2" fmla="*/ 3091736 h 4561642"/>
                <a:gd name="connsiteX3" fmla="*/ 4327992 w 5165392"/>
                <a:gd name="connsiteY3" fmla="*/ 2333382 h 4561642"/>
                <a:gd name="connsiteX4" fmla="*/ 3272136 w 5165392"/>
                <a:gd name="connsiteY4" fmla="*/ 1804805 h 4561642"/>
                <a:gd name="connsiteX5" fmla="*/ 2517678 w 5165392"/>
                <a:gd name="connsiteY5" fmla="*/ 1075718 h 4561642"/>
                <a:gd name="connsiteX6" fmla="*/ 1696206 w 5165392"/>
                <a:gd name="connsiteY6" fmla="*/ 67067 h 4561642"/>
                <a:gd name="connsiteX7" fmla="*/ 522144 w 5165392"/>
                <a:gd name="connsiteY7" fmla="*/ 273849 h 4561642"/>
                <a:gd name="connsiteX8" fmla="*/ 27640 w 5165392"/>
                <a:gd name="connsiteY8" fmla="*/ 1231608 h 4561642"/>
                <a:gd name="connsiteX9" fmla="*/ 123572 w 5165392"/>
                <a:gd name="connsiteY9" fmla="*/ 2017164 h 4561642"/>
                <a:gd name="connsiteX10" fmla="*/ 631515 w 5165392"/>
                <a:gd name="connsiteY10" fmla="*/ 2751670 h 4561642"/>
                <a:gd name="connsiteX11" fmla="*/ 848990 w 5165392"/>
                <a:gd name="connsiteY11" fmla="*/ 3426465 h 4561642"/>
                <a:gd name="connsiteX0" fmla="*/ 625262 w 5164888"/>
                <a:gd name="connsiteY0" fmla="*/ 2915534 h 4561642"/>
                <a:gd name="connsiteX1" fmla="*/ 768461 w 5164888"/>
                <a:gd name="connsiteY1" fmla="*/ 3457686 h 4561642"/>
                <a:gd name="connsiteX2" fmla="*/ 548775 w 5164888"/>
                <a:gd name="connsiteY2" fmla="*/ 3457686 h 4561642"/>
                <a:gd name="connsiteX3" fmla="*/ 625262 w 5164888"/>
                <a:gd name="connsiteY3" fmla="*/ 2915534 h 4561642"/>
                <a:gd name="connsiteX0" fmla="*/ 4740421 w 5164888"/>
                <a:gd name="connsiteY0" fmla="*/ 4528910 h 4561642"/>
                <a:gd name="connsiteX1" fmla="*/ 4788190 w 5164888"/>
                <a:gd name="connsiteY1" fmla="*/ 3565134 h 4561642"/>
                <a:gd name="connsiteX2" fmla="*/ 5161556 w 5164888"/>
                <a:gd name="connsiteY2" fmla="*/ 3091736 h 4561642"/>
                <a:gd name="connsiteX3" fmla="*/ 4233878 w 5164888"/>
                <a:gd name="connsiteY3" fmla="*/ 2305940 h 4561642"/>
                <a:gd name="connsiteX4" fmla="*/ 3272136 w 5164888"/>
                <a:gd name="connsiteY4" fmla="*/ 1804805 h 4561642"/>
                <a:gd name="connsiteX5" fmla="*/ 2517678 w 5164888"/>
                <a:gd name="connsiteY5" fmla="*/ 1075718 h 4561642"/>
                <a:gd name="connsiteX6" fmla="*/ 1696206 w 5164888"/>
                <a:gd name="connsiteY6" fmla="*/ 67067 h 4561642"/>
                <a:gd name="connsiteX7" fmla="*/ 522144 w 5164888"/>
                <a:gd name="connsiteY7" fmla="*/ 273849 h 4561642"/>
                <a:gd name="connsiteX8" fmla="*/ 27640 w 5164888"/>
                <a:gd name="connsiteY8" fmla="*/ 1231608 h 4561642"/>
                <a:gd name="connsiteX9" fmla="*/ 123572 w 5164888"/>
                <a:gd name="connsiteY9" fmla="*/ 2017164 h 4561642"/>
                <a:gd name="connsiteX10" fmla="*/ 631515 w 5164888"/>
                <a:gd name="connsiteY10" fmla="*/ 2751670 h 4561642"/>
                <a:gd name="connsiteX11" fmla="*/ 848990 w 5164888"/>
                <a:gd name="connsiteY11" fmla="*/ 3426465 h 4561642"/>
                <a:gd name="connsiteX0" fmla="*/ 625262 w 5165098"/>
                <a:gd name="connsiteY0" fmla="*/ 2915534 h 4561642"/>
                <a:gd name="connsiteX1" fmla="*/ 768461 w 5165098"/>
                <a:gd name="connsiteY1" fmla="*/ 3457686 h 4561642"/>
                <a:gd name="connsiteX2" fmla="*/ 548775 w 5165098"/>
                <a:gd name="connsiteY2" fmla="*/ 3457686 h 4561642"/>
                <a:gd name="connsiteX3" fmla="*/ 625262 w 5165098"/>
                <a:gd name="connsiteY3" fmla="*/ 2915534 h 4561642"/>
                <a:gd name="connsiteX0" fmla="*/ 4740421 w 5165098"/>
                <a:gd name="connsiteY0" fmla="*/ 4528910 h 4561642"/>
                <a:gd name="connsiteX1" fmla="*/ 4788190 w 5165098"/>
                <a:gd name="connsiteY1" fmla="*/ 3565134 h 4561642"/>
                <a:gd name="connsiteX2" fmla="*/ 5161556 w 5165098"/>
                <a:gd name="connsiteY2" fmla="*/ 3091736 h 4561642"/>
                <a:gd name="connsiteX3" fmla="*/ 4233878 w 5165098"/>
                <a:gd name="connsiteY3" fmla="*/ 2305940 h 4561642"/>
                <a:gd name="connsiteX4" fmla="*/ 3272136 w 5165098"/>
                <a:gd name="connsiteY4" fmla="*/ 1804805 h 4561642"/>
                <a:gd name="connsiteX5" fmla="*/ 2517678 w 5165098"/>
                <a:gd name="connsiteY5" fmla="*/ 1075718 h 4561642"/>
                <a:gd name="connsiteX6" fmla="*/ 1696206 w 5165098"/>
                <a:gd name="connsiteY6" fmla="*/ 67067 h 4561642"/>
                <a:gd name="connsiteX7" fmla="*/ 522144 w 5165098"/>
                <a:gd name="connsiteY7" fmla="*/ 273849 h 4561642"/>
                <a:gd name="connsiteX8" fmla="*/ 27640 w 5165098"/>
                <a:gd name="connsiteY8" fmla="*/ 1231608 h 4561642"/>
                <a:gd name="connsiteX9" fmla="*/ 123572 w 5165098"/>
                <a:gd name="connsiteY9" fmla="*/ 2017164 h 4561642"/>
                <a:gd name="connsiteX10" fmla="*/ 631515 w 5165098"/>
                <a:gd name="connsiteY10" fmla="*/ 2751670 h 4561642"/>
                <a:gd name="connsiteX11" fmla="*/ 848990 w 5165098"/>
                <a:gd name="connsiteY11" fmla="*/ 3426465 h 4561642"/>
                <a:gd name="connsiteX0" fmla="*/ 625262 w 5097957"/>
                <a:gd name="connsiteY0" fmla="*/ 2915534 h 4561751"/>
                <a:gd name="connsiteX1" fmla="*/ 768461 w 5097957"/>
                <a:gd name="connsiteY1" fmla="*/ 3457686 h 4561751"/>
                <a:gd name="connsiteX2" fmla="*/ 548775 w 5097957"/>
                <a:gd name="connsiteY2" fmla="*/ 3457686 h 4561751"/>
                <a:gd name="connsiteX3" fmla="*/ 625262 w 5097957"/>
                <a:gd name="connsiteY3" fmla="*/ 2915534 h 4561751"/>
                <a:gd name="connsiteX0" fmla="*/ 4740421 w 5097957"/>
                <a:gd name="connsiteY0" fmla="*/ 4528910 h 4561751"/>
                <a:gd name="connsiteX1" fmla="*/ 4788190 w 5097957"/>
                <a:gd name="connsiteY1" fmla="*/ 3565134 h 4561751"/>
                <a:gd name="connsiteX2" fmla="*/ 5094342 w 5097957"/>
                <a:gd name="connsiteY2" fmla="*/ 3068698 h 4561751"/>
                <a:gd name="connsiteX3" fmla="*/ 4233878 w 5097957"/>
                <a:gd name="connsiteY3" fmla="*/ 2305940 h 4561751"/>
                <a:gd name="connsiteX4" fmla="*/ 3272136 w 5097957"/>
                <a:gd name="connsiteY4" fmla="*/ 1804805 h 4561751"/>
                <a:gd name="connsiteX5" fmla="*/ 2517678 w 5097957"/>
                <a:gd name="connsiteY5" fmla="*/ 1075718 h 4561751"/>
                <a:gd name="connsiteX6" fmla="*/ 1696206 w 5097957"/>
                <a:gd name="connsiteY6" fmla="*/ 67067 h 4561751"/>
                <a:gd name="connsiteX7" fmla="*/ 522144 w 5097957"/>
                <a:gd name="connsiteY7" fmla="*/ 273849 h 4561751"/>
                <a:gd name="connsiteX8" fmla="*/ 27640 w 5097957"/>
                <a:gd name="connsiteY8" fmla="*/ 1231608 h 4561751"/>
                <a:gd name="connsiteX9" fmla="*/ 123572 w 5097957"/>
                <a:gd name="connsiteY9" fmla="*/ 2017164 h 4561751"/>
                <a:gd name="connsiteX10" fmla="*/ 631515 w 5097957"/>
                <a:gd name="connsiteY10" fmla="*/ 2751670 h 4561751"/>
                <a:gd name="connsiteX11" fmla="*/ 848990 w 5097957"/>
                <a:gd name="connsiteY11" fmla="*/ 3426465 h 4561751"/>
                <a:gd name="connsiteX0" fmla="*/ 625262 w 5097957"/>
                <a:gd name="connsiteY0" fmla="*/ 2915534 h 4528910"/>
                <a:gd name="connsiteX1" fmla="*/ 768461 w 5097957"/>
                <a:gd name="connsiteY1" fmla="*/ 3457686 h 4528910"/>
                <a:gd name="connsiteX2" fmla="*/ 548775 w 5097957"/>
                <a:gd name="connsiteY2" fmla="*/ 3457686 h 4528910"/>
                <a:gd name="connsiteX3" fmla="*/ 625262 w 5097957"/>
                <a:gd name="connsiteY3" fmla="*/ 2915534 h 4528910"/>
                <a:gd name="connsiteX0" fmla="*/ 4740421 w 5097957"/>
                <a:gd name="connsiteY0" fmla="*/ 4528910 h 4528910"/>
                <a:gd name="connsiteX1" fmla="*/ 4788190 w 5097957"/>
                <a:gd name="connsiteY1" fmla="*/ 3565134 h 4528910"/>
                <a:gd name="connsiteX2" fmla="*/ 5094342 w 5097957"/>
                <a:gd name="connsiteY2" fmla="*/ 3068698 h 4528910"/>
                <a:gd name="connsiteX3" fmla="*/ 4233878 w 5097957"/>
                <a:gd name="connsiteY3" fmla="*/ 2305940 h 4528910"/>
                <a:gd name="connsiteX4" fmla="*/ 3272136 w 5097957"/>
                <a:gd name="connsiteY4" fmla="*/ 1804805 h 4528910"/>
                <a:gd name="connsiteX5" fmla="*/ 2517678 w 5097957"/>
                <a:gd name="connsiteY5" fmla="*/ 1075718 h 4528910"/>
                <a:gd name="connsiteX6" fmla="*/ 1696206 w 5097957"/>
                <a:gd name="connsiteY6" fmla="*/ 67067 h 4528910"/>
                <a:gd name="connsiteX7" fmla="*/ 522144 w 5097957"/>
                <a:gd name="connsiteY7" fmla="*/ 273849 h 4528910"/>
                <a:gd name="connsiteX8" fmla="*/ 27640 w 5097957"/>
                <a:gd name="connsiteY8" fmla="*/ 1231608 h 4528910"/>
                <a:gd name="connsiteX9" fmla="*/ 123572 w 5097957"/>
                <a:gd name="connsiteY9" fmla="*/ 2017164 h 4528910"/>
                <a:gd name="connsiteX10" fmla="*/ 631515 w 5097957"/>
                <a:gd name="connsiteY10" fmla="*/ 2751670 h 4528910"/>
                <a:gd name="connsiteX11" fmla="*/ 848990 w 5097957"/>
                <a:gd name="connsiteY11" fmla="*/ 3426465 h 4528910"/>
                <a:gd name="connsiteX0" fmla="*/ 625262 w 5097957"/>
                <a:gd name="connsiteY0" fmla="*/ 2915534 h 4528910"/>
                <a:gd name="connsiteX1" fmla="*/ 768461 w 5097957"/>
                <a:gd name="connsiteY1" fmla="*/ 3457686 h 4528910"/>
                <a:gd name="connsiteX2" fmla="*/ 548775 w 5097957"/>
                <a:gd name="connsiteY2" fmla="*/ 3457686 h 4528910"/>
                <a:gd name="connsiteX3" fmla="*/ 625262 w 5097957"/>
                <a:gd name="connsiteY3" fmla="*/ 2915534 h 4528910"/>
                <a:gd name="connsiteX0" fmla="*/ 4740421 w 5097957"/>
                <a:gd name="connsiteY0" fmla="*/ 4528910 h 4528910"/>
                <a:gd name="connsiteX1" fmla="*/ 4686409 w 5097957"/>
                <a:gd name="connsiteY1" fmla="*/ 4309538 h 4528910"/>
                <a:gd name="connsiteX2" fmla="*/ 4788190 w 5097957"/>
                <a:gd name="connsiteY2" fmla="*/ 3565134 h 4528910"/>
                <a:gd name="connsiteX3" fmla="*/ 5094342 w 5097957"/>
                <a:gd name="connsiteY3" fmla="*/ 3068698 h 4528910"/>
                <a:gd name="connsiteX4" fmla="*/ 4233878 w 5097957"/>
                <a:gd name="connsiteY4" fmla="*/ 2305940 h 4528910"/>
                <a:gd name="connsiteX5" fmla="*/ 3272136 w 5097957"/>
                <a:gd name="connsiteY5" fmla="*/ 1804805 h 4528910"/>
                <a:gd name="connsiteX6" fmla="*/ 2517678 w 5097957"/>
                <a:gd name="connsiteY6" fmla="*/ 1075718 h 4528910"/>
                <a:gd name="connsiteX7" fmla="*/ 1696206 w 5097957"/>
                <a:gd name="connsiteY7" fmla="*/ 67067 h 4528910"/>
                <a:gd name="connsiteX8" fmla="*/ 522144 w 5097957"/>
                <a:gd name="connsiteY8" fmla="*/ 273849 h 4528910"/>
                <a:gd name="connsiteX9" fmla="*/ 27640 w 5097957"/>
                <a:gd name="connsiteY9" fmla="*/ 1231608 h 4528910"/>
                <a:gd name="connsiteX10" fmla="*/ 123572 w 5097957"/>
                <a:gd name="connsiteY10" fmla="*/ 2017164 h 4528910"/>
                <a:gd name="connsiteX11" fmla="*/ 631515 w 5097957"/>
                <a:gd name="connsiteY11" fmla="*/ 2751670 h 4528910"/>
                <a:gd name="connsiteX12" fmla="*/ 848990 w 5097957"/>
                <a:gd name="connsiteY12" fmla="*/ 3426465 h 4528910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686409 w 5362226"/>
                <a:gd name="connsiteY1" fmla="*/ 4309538 h 5652168"/>
                <a:gd name="connsiteX2" fmla="*/ 4788190 w 5362226"/>
                <a:gd name="connsiteY2" fmla="*/ 3565134 h 5652168"/>
                <a:gd name="connsiteX3" fmla="*/ 5094342 w 5362226"/>
                <a:gd name="connsiteY3" fmla="*/ 3068698 h 5652168"/>
                <a:gd name="connsiteX4" fmla="*/ 4233878 w 5362226"/>
                <a:gd name="connsiteY4" fmla="*/ 2305940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56720 w 5362226"/>
                <a:gd name="connsiteY1" fmla="*/ 4490357 h 5652168"/>
                <a:gd name="connsiteX2" fmla="*/ 4788190 w 5362226"/>
                <a:gd name="connsiteY2" fmla="*/ 3565134 h 5652168"/>
                <a:gd name="connsiteX3" fmla="*/ 5094342 w 5362226"/>
                <a:gd name="connsiteY3" fmla="*/ 3068698 h 5652168"/>
                <a:gd name="connsiteX4" fmla="*/ 4233878 w 5362226"/>
                <a:gd name="connsiteY4" fmla="*/ 2305940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56720 w 5362226"/>
                <a:gd name="connsiteY1" fmla="*/ 4490357 h 5652168"/>
                <a:gd name="connsiteX2" fmla="*/ 4788190 w 5362226"/>
                <a:gd name="connsiteY2" fmla="*/ 3565134 h 5652168"/>
                <a:gd name="connsiteX3" fmla="*/ 5094342 w 5362226"/>
                <a:gd name="connsiteY3" fmla="*/ 3068698 h 5652168"/>
                <a:gd name="connsiteX4" fmla="*/ 4233878 w 5362226"/>
                <a:gd name="connsiteY4" fmla="*/ 2305940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56720 w 5362226"/>
                <a:gd name="connsiteY1" fmla="*/ 4490357 h 5652168"/>
                <a:gd name="connsiteX2" fmla="*/ 4788190 w 5362226"/>
                <a:gd name="connsiteY2" fmla="*/ 3565134 h 5652168"/>
                <a:gd name="connsiteX3" fmla="*/ 5094342 w 5362226"/>
                <a:gd name="connsiteY3" fmla="*/ 3068698 h 5652168"/>
                <a:gd name="connsiteX4" fmla="*/ 4233878 w 5362226"/>
                <a:gd name="connsiteY4" fmla="*/ 2305940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56720 w 5362226"/>
                <a:gd name="connsiteY1" fmla="*/ 4490357 h 5652168"/>
                <a:gd name="connsiteX2" fmla="*/ 4788190 w 5362226"/>
                <a:gd name="connsiteY2" fmla="*/ 3565134 h 5652168"/>
                <a:gd name="connsiteX3" fmla="*/ 5094342 w 5362226"/>
                <a:gd name="connsiteY3" fmla="*/ 3068698 h 5652168"/>
                <a:gd name="connsiteX4" fmla="*/ 4233878 w 5362226"/>
                <a:gd name="connsiteY4" fmla="*/ 2305940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56720 w 5362226"/>
                <a:gd name="connsiteY1" fmla="*/ 4490357 h 5652168"/>
                <a:gd name="connsiteX2" fmla="*/ 4800827 w 5362226"/>
                <a:gd name="connsiteY2" fmla="*/ 3539922 h 5652168"/>
                <a:gd name="connsiteX3" fmla="*/ 5094342 w 5362226"/>
                <a:gd name="connsiteY3" fmla="*/ 3068698 h 5652168"/>
                <a:gd name="connsiteX4" fmla="*/ 4233878 w 5362226"/>
                <a:gd name="connsiteY4" fmla="*/ 2305940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56720 w 5362226"/>
                <a:gd name="connsiteY1" fmla="*/ 4490357 h 5652168"/>
                <a:gd name="connsiteX2" fmla="*/ 4800827 w 5362226"/>
                <a:gd name="connsiteY2" fmla="*/ 3539922 h 5652168"/>
                <a:gd name="connsiteX3" fmla="*/ 5094342 w 5362226"/>
                <a:gd name="connsiteY3" fmla="*/ 3068698 h 5652168"/>
                <a:gd name="connsiteX4" fmla="*/ 4233878 w 5362226"/>
                <a:gd name="connsiteY4" fmla="*/ 2305940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46705 w 5362226"/>
                <a:gd name="connsiteY1" fmla="*/ 4537664 h 5652168"/>
                <a:gd name="connsiteX2" fmla="*/ 4800827 w 5362226"/>
                <a:gd name="connsiteY2" fmla="*/ 3539922 h 5652168"/>
                <a:gd name="connsiteX3" fmla="*/ 5094342 w 5362226"/>
                <a:gd name="connsiteY3" fmla="*/ 3068698 h 5652168"/>
                <a:gd name="connsiteX4" fmla="*/ 4233878 w 5362226"/>
                <a:gd name="connsiteY4" fmla="*/ 2305940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46705 w 5362226"/>
                <a:gd name="connsiteY1" fmla="*/ 4537664 h 5652168"/>
                <a:gd name="connsiteX2" fmla="*/ 4800827 w 5362226"/>
                <a:gd name="connsiteY2" fmla="*/ 3539922 h 5652168"/>
                <a:gd name="connsiteX3" fmla="*/ 5034521 w 5362226"/>
                <a:gd name="connsiteY3" fmla="*/ 2976256 h 5652168"/>
                <a:gd name="connsiteX4" fmla="*/ 4233878 w 5362226"/>
                <a:gd name="connsiteY4" fmla="*/ 2305940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46705 w 5362226"/>
                <a:gd name="connsiteY1" fmla="*/ 4537664 h 5652168"/>
                <a:gd name="connsiteX2" fmla="*/ 4800827 w 5362226"/>
                <a:gd name="connsiteY2" fmla="*/ 3539922 h 5652168"/>
                <a:gd name="connsiteX3" fmla="*/ 5034521 w 5362226"/>
                <a:gd name="connsiteY3" fmla="*/ 2976256 h 5652168"/>
                <a:gd name="connsiteX4" fmla="*/ 4242046 w 5362226"/>
                <a:gd name="connsiteY4" fmla="*/ 2275984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46705 w 5362226"/>
                <a:gd name="connsiteY1" fmla="*/ 4537664 h 5652168"/>
                <a:gd name="connsiteX2" fmla="*/ 4800827 w 5362226"/>
                <a:gd name="connsiteY2" fmla="*/ 3539922 h 5652168"/>
                <a:gd name="connsiteX3" fmla="*/ 5034521 w 5362226"/>
                <a:gd name="connsiteY3" fmla="*/ 2976256 h 5652168"/>
                <a:gd name="connsiteX4" fmla="*/ 4242046 w 5362226"/>
                <a:gd name="connsiteY4" fmla="*/ 2275984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46705 w 5362226"/>
                <a:gd name="connsiteY1" fmla="*/ 4537664 h 5652168"/>
                <a:gd name="connsiteX2" fmla="*/ 4800827 w 5362226"/>
                <a:gd name="connsiteY2" fmla="*/ 3539922 h 5652168"/>
                <a:gd name="connsiteX3" fmla="*/ 5034521 w 5362226"/>
                <a:gd name="connsiteY3" fmla="*/ 2976256 h 5652168"/>
                <a:gd name="connsiteX4" fmla="*/ 4242046 w 5362226"/>
                <a:gd name="connsiteY4" fmla="*/ 2275984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46705 w 5362226"/>
                <a:gd name="connsiteY1" fmla="*/ 4537664 h 5652168"/>
                <a:gd name="connsiteX2" fmla="*/ 4800827 w 5362226"/>
                <a:gd name="connsiteY2" fmla="*/ 3539922 h 5652168"/>
                <a:gd name="connsiteX3" fmla="*/ 5034521 w 5362226"/>
                <a:gd name="connsiteY3" fmla="*/ 2976256 h 5652168"/>
                <a:gd name="connsiteX4" fmla="*/ 4242046 w 5362226"/>
                <a:gd name="connsiteY4" fmla="*/ 2275984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46705 w 5362226"/>
                <a:gd name="connsiteY1" fmla="*/ 4537664 h 5652168"/>
                <a:gd name="connsiteX2" fmla="*/ 4784642 w 5362226"/>
                <a:gd name="connsiteY2" fmla="*/ 3551717 h 5652168"/>
                <a:gd name="connsiteX3" fmla="*/ 5034521 w 5362226"/>
                <a:gd name="connsiteY3" fmla="*/ 2976256 h 5652168"/>
                <a:gd name="connsiteX4" fmla="*/ 4242046 w 5362226"/>
                <a:gd name="connsiteY4" fmla="*/ 2275984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46705 w 5362226"/>
                <a:gd name="connsiteY1" fmla="*/ 4537664 h 5652168"/>
                <a:gd name="connsiteX2" fmla="*/ 4784642 w 5362226"/>
                <a:gd name="connsiteY2" fmla="*/ 3551717 h 5652168"/>
                <a:gd name="connsiteX3" fmla="*/ 5034521 w 5362226"/>
                <a:gd name="connsiteY3" fmla="*/ 2976256 h 5652168"/>
                <a:gd name="connsiteX4" fmla="*/ 4242046 w 5362226"/>
                <a:gd name="connsiteY4" fmla="*/ 2275984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46705 w 5362226"/>
                <a:gd name="connsiteY1" fmla="*/ 4537664 h 5652168"/>
                <a:gd name="connsiteX2" fmla="*/ 4784642 w 5362226"/>
                <a:gd name="connsiteY2" fmla="*/ 3551717 h 5652168"/>
                <a:gd name="connsiteX3" fmla="*/ 5034521 w 5362226"/>
                <a:gd name="connsiteY3" fmla="*/ 2976256 h 5652168"/>
                <a:gd name="connsiteX4" fmla="*/ 4242046 w 5362226"/>
                <a:gd name="connsiteY4" fmla="*/ 2275984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29747 w 5362226"/>
                <a:gd name="connsiteY1" fmla="*/ 4510012 h 5652168"/>
                <a:gd name="connsiteX2" fmla="*/ 4784642 w 5362226"/>
                <a:gd name="connsiteY2" fmla="*/ 3551717 h 5652168"/>
                <a:gd name="connsiteX3" fmla="*/ 5034521 w 5362226"/>
                <a:gd name="connsiteY3" fmla="*/ 2976256 h 5652168"/>
                <a:gd name="connsiteX4" fmla="*/ 4242046 w 5362226"/>
                <a:gd name="connsiteY4" fmla="*/ 2275984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29747 w 5362226"/>
                <a:gd name="connsiteY1" fmla="*/ 4510012 h 5652168"/>
                <a:gd name="connsiteX2" fmla="*/ 4784642 w 5362226"/>
                <a:gd name="connsiteY2" fmla="*/ 3551717 h 5652168"/>
                <a:gd name="connsiteX3" fmla="*/ 4949275 w 5362226"/>
                <a:gd name="connsiteY3" fmla="*/ 2982361 h 5652168"/>
                <a:gd name="connsiteX4" fmla="*/ 4242046 w 5362226"/>
                <a:gd name="connsiteY4" fmla="*/ 2275984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29747 w 5362226"/>
                <a:gd name="connsiteY1" fmla="*/ 4510012 h 5652168"/>
                <a:gd name="connsiteX2" fmla="*/ 4784642 w 5362226"/>
                <a:gd name="connsiteY2" fmla="*/ 3551717 h 5652168"/>
                <a:gd name="connsiteX3" fmla="*/ 4949275 w 5362226"/>
                <a:gd name="connsiteY3" fmla="*/ 2982361 h 5652168"/>
                <a:gd name="connsiteX4" fmla="*/ 4242046 w 5362226"/>
                <a:gd name="connsiteY4" fmla="*/ 2275984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915534 h 5652168"/>
                <a:gd name="connsiteX1" fmla="*/ 768461 w 5362226"/>
                <a:gd name="connsiteY1" fmla="*/ 3457686 h 5652168"/>
                <a:gd name="connsiteX2" fmla="*/ 548775 w 5362226"/>
                <a:gd name="connsiteY2" fmla="*/ 3457686 h 5652168"/>
                <a:gd name="connsiteX3" fmla="*/ 625262 w 5362226"/>
                <a:gd name="connsiteY3" fmla="*/ 2915534 h 5652168"/>
                <a:gd name="connsiteX0" fmla="*/ 5362226 w 5362226"/>
                <a:gd name="connsiteY0" fmla="*/ 5652168 h 5652168"/>
                <a:gd name="connsiteX1" fmla="*/ 4729747 w 5362226"/>
                <a:gd name="connsiteY1" fmla="*/ 4510012 h 5652168"/>
                <a:gd name="connsiteX2" fmla="*/ 4784642 w 5362226"/>
                <a:gd name="connsiteY2" fmla="*/ 3551717 h 5652168"/>
                <a:gd name="connsiteX3" fmla="*/ 4949275 w 5362226"/>
                <a:gd name="connsiteY3" fmla="*/ 2982361 h 5652168"/>
                <a:gd name="connsiteX4" fmla="*/ 4242046 w 5362226"/>
                <a:gd name="connsiteY4" fmla="*/ 2275984 h 5652168"/>
                <a:gd name="connsiteX5" fmla="*/ 3272136 w 5362226"/>
                <a:gd name="connsiteY5" fmla="*/ 1804805 h 5652168"/>
                <a:gd name="connsiteX6" fmla="*/ 2517678 w 5362226"/>
                <a:gd name="connsiteY6" fmla="*/ 1075718 h 5652168"/>
                <a:gd name="connsiteX7" fmla="*/ 1696206 w 5362226"/>
                <a:gd name="connsiteY7" fmla="*/ 67067 h 5652168"/>
                <a:gd name="connsiteX8" fmla="*/ 522144 w 5362226"/>
                <a:gd name="connsiteY8" fmla="*/ 273849 h 5652168"/>
                <a:gd name="connsiteX9" fmla="*/ 27640 w 5362226"/>
                <a:gd name="connsiteY9" fmla="*/ 1231608 h 5652168"/>
                <a:gd name="connsiteX10" fmla="*/ 123572 w 5362226"/>
                <a:gd name="connsiteY10" fmla="*/ 2017164 h 5652168"/>
                <a:gd name="connsiteX11" fmla="*/ 631515 w 5362226"/>
                <a:gd name="connsiteY11" fmla="*/ 2751670 h 5652168"/>
                <a:gd name="connsiteX12" fmla="*/ 848990 w 5362226"/>
                <a:gd name="connsiteY12" fmla="*/ 3426465 h 5652168"/>
                <a:gd name="connsiteX0" fmla="*/ 625262 w 5362226"/>
                <a:gd name="connsiteY0" fmla="*/ 2893405 h 5630039"/>
                <a:gd name="connsiteX1" fmla="*/ 768461 w 5362226"/>
                <a:gd name="connsiteY1" fmla="*/ 3435557 h 5630039"/>
                <a:gd name="connsiteX2" fmla="*/ 548775 w 5362226"/>
                <a:gd name="connsiteY2" fmla="*/ 3435557 h 5630039"/>
                <a:gd name="connsiteX3" fmla="*/ 625262 w 5362226"/>
                <a:gd name="connsiteY3" fmla="*/ 2893405 h 5630039"/>
                <a:gd name="connsiteX0" fmla="*/ 5362226 w 5362226"/>
                <a:gd name="connsiteY0" fmla="*/ 5630039 h 5630039"/>
                <a:gd name="connsiteX1" fmla="*/ 4729747 w 5362226"/>
                <a:gd name="connsiteY1" fmla="*/ 4487883 h 5630039"/>
                <a:gd name="connsiteX2" fmla="*/ 4784642 w 5362226"/>
                <a:gd name="connsiteY2" fmla="*/ 3529588 h 5630039"/>
                <a:gd name="connsiteX3" fmla="*/ 4949275 w 5362226"/>
                <a:gd name="connsiteY3" fmla="*/ 2960232 h 5630039"/>
                <a:gd name="connsiteX4" fmla="*/ 4242046 w 5362226"/>
                <a:gd name="connsiteY4" fmla="*/ 2253855 h 5630039"/>
                <a:gd name="connsiteX5" fmla="*/ 3272136 w 5362226"/>
                <a:gd name="connsiteY5" fmla="*/ 1782676 h 5630039"/>
                <a:gd name="connsiteX6" fmla="*/ 2517678 w 5362226"/>
                <a:gd name="connsiteY6" fmla="*/ 1053589 h 5630039"/>
                <a:gd name="connsiteX7" fmla="*/ 1648576 w 5362226"/>
                <a:gd name="connsiteY7" fmla="*/ 71644 h 5630039"/>
                <a:gd name="connsiteX8" fmla="*/ 522144 w 5362226"/>
                <a:gd name="connsiteY8" fmla="*/ 251720 h 5630039"/>
                <a:gd name="connsiteX9" fmla="*/ 27640 w 5362226"/>
                <a:gd name="connsiteY9" fmla="*/ 1209479 h 5630039"/>
                <a:gd name="connsiteX10" fmla="*/ 123572 w 5362226"/>
                <a:gd name="connsiteY10" fmla="*/ 1995035 h 5630039"/>
                <a:gd name="connsiteX11" fmla="*/ 631515 w 5362226"/>
                <a:gd name="connsiteY11" fmla="*/ 2729541 h 5630039"/>
                <a:gd name="connsiteX12" fmla="*/ 848990 w 5362226"/>
                <a:gd name="connsiteY12" fmla="*/ 3404336 h 5630039"/>
                <a:gd name="connsiteX0" fmla="*/ 629982 w 5366946"/>
                <a:gd name="connsiteY0" fmla="*/ 2893204 h 5629838"/>
                <a:gd name="connsiteX1" fmla="*/ 773181 w 5366946"/>
                <a:gd name="connsiteY1" fmla="*/ 3435356 h 5629838"/>
                <a:gd name="connsiteX2" fmla="*/ 553495 w 5366946"/>
                <a:gd name="connsiteY2" fmla="*/ 3435356 h 5629838"/>
                <a:gd name="connsiteX3" fmla="*/ 629982 w 5366946"/>
                <a:gd name="connsiteY3" fmla="*/ 2893204 h 5629838"/>
                <a:gd name="connsiteX0" fmla="*/ 5366946 w 5366946"/>
                <a:gd name="connsiteY0" fmla="*/ 5629838 h 5629838"/>
                <a:gd name="connsiteX1" fmla="*/ 4734467 w 5366946"/>
                <a:gd name="connsiteY1" fmla="*/ 4487682 h 5629838"/>
                <a:gd name="connsiteX2" fmla="*/ 4789362 w 5366946"/>
                <a:gd name="connsiteY2" fmla="*/ 3529387 h 5629838"/>
                <a:gd name="connsiteX3" fmla="*/ 4953995 w 5366946"/>
                <a:gd name="connsiteY3" fmla="*/ 2960031 h 5629838"/>
                <a:gd name="connsiteX4" fmla="*/ 4246766 w 5366946"/>
                <a:gd name="connsiteY4" fmla="*/ 2253654 h 5629838"/>
                <a:gd name="connsiteX5" fmla="*/ 3276856 w 5366946"/>
                <a:gd name="connsiteY5" fmla="*/ 1782475 h 5629838"/>
                <a:gd name="connsiteX6" fmla="*/ 2522398 w 5366946"/>
                <a:gd name="connsiteY6" fmla="*/ 1053388 h 5629838"/>
                <a:gd name="connsiteX7" fmla="*/ 1653296 w 5366946"/>
                <a:gd name="connsiteY7" fmla="*/ 71443 h 5629838"/>
                <a:gd name="connsiteX8" fmla="*/ 591454 w 5366946"/>
                <a:gd name="connsiteY8" fmla="*/ 252463 h 5629838"/>
                <a:gd name="connsiteX9" fmla="*/ 32360 w 5366946"/>
                <a:gd name="connsiteY9" fmla="*/ 1209278 h 5629838"/>
                <a:gd name="connsiteX10" fmla="*/ 128292 w 5366946"/>
                <a:gd name="connsiteY10" fmla="*/ 1994834 h 5629838"/>
                <a:gd name="connsiteX11" fmla="*/ 636235 w 5366946"/>
                <a:gd name="connsiteY11" fmla="*/ 2729340 h 5629838"/>
                <a:gd name="connsiteX12" fmla="*/ 853710 w 5366946"/>
                <a:gd name="connsiteY12" fmla="*/ 3404135 h 5629838"/>
                <a:gd name="connsiteX0" fmla="*/ 629293 w 5366257"/>
                <a:gd name="connsiteY0" fmla="*/ 2893204 h 5629838"/>
                <a:gd name="connsiteX1" fmla="*/ 772492 w 5366257"/>
                <a:gd name="connsiteY1" fmla="*/ 3435356 h 5629838"/>
                <a:gd name="connsiteX2" fmla="*/ 552806 w 5366257"/>
                <a:gd name="connsiteY2" fmla="*/ 3435356 h 5629838"/>
                <a:gd name="connsiteX3" fmla="*/ 629293 w 5366257"/>
                <a:gd name="connsiteY3" fmla="*/ 2893204 h 5629838"/>
                <a:gd name="connsiteX0" fmla="*/ 5366257 w 5366257"/>
                <a:gd name="connsiteY0" fmla="*/ 5629838 h 5629838"/>
                <a:gd name="connsiteX1" fmla="*/ 4733778 w 5366257"/>
                <a:gd name="connsiteY1" fmla="*/ 4487682 h 5629838"/>
                <a:gd name="connsiteX2" fmla="*/ 4788673 w 5366257"/>
                <a:gd name="connsiteY2" fmla="*/ 3529387 h 5629838"/>
                <a:gd name="connsiteX3" fmla="*/ 4953306 w 5366257"/>
                <a:gd name="connsiteY3" fmla="*/ 2960031 h 5629838"/>
                <a:gd name="connsiteX4" fmla="*/ 4246077 w 5366257"/>
                <a:gd name="connsiteY4" fmla="*/ 2253654 h 5629838"/>
                <a:gd name="connsiteX5" fmla="*/ 3276167 w 5366257"/>
                <a:gd name="connsiteY5" fmla="*/ 1782475 h 5629838"/>
                <a:gd name="connsiteX6" fmla="*/ 2521709 w 5366257"/>
                <a:gd name="connsiteY6" fmla="*/ 1053388 h 5629838"/>
                <a:gd name="connsiteX7" fmla="*/ 1652607 w 5366257"/>
                <a:gd name="connsiteY7" fmla="*/ 71443 h 5629838"/>
                <a:gd name="connsiteX8" fmla="*/ 590765 w 5366257"/>
                <a:gd name="connsiteY8" fmla="*/ 252463 h 5629838"/>
                <a:gd name="connsiteX9" fmla="*/ 31671 w 5366257"/>
                <a:gd name="connsiteY9" fmla="*/ 1209278 h 5629838"/>
                <a:gd name="connsiteX10" fmla="*/ 127603 w 5366257"/>
                <a:gd name="connsiteY10" fmla="*/ 1994834 h 5629838"/>
                <a:gd name="connsiteX11" fmla="*/ 612422 w 5366257"/>
                <a:gd name="connsiteY11" fmla="*/ 2701181 h 5629838"/>
                <a:gd name="connsiteX12" fmla="*/ 853021 w 5366257"/>
                <a:gd name="connsiteY12" fmla="*/ 3404135 h 5629838"/>
                <a:gd name="connsiteX0" fmla="*/ 629293 w 5366257"/>
                <a:gd name="connsiteY0" fmla="*/ 2893204 h 5629838"/>
                <a:gd name="connsiteX1" fmla="*/ 772492 w 5366257"/>
                <a:gd name="connsiteY1" fmla="*/ 3435356 h 5629838"/>
                <a:gd name="connsiteX2" fmla="*/ 552806 w 5366257"/>
                <a:gd name="connsiteY2" fmla="*/ 3435356 h 5629838"/>
                <a:gd name="connsiteX3" fmla="*/ 629293 w 5366257"/>
                <a:gd name="connsiteY3" fmla="*/ 2893204 h 5629838"/>
                <a:gd name="connsiteX0" fmla="*/ 5366257 w 5366257"/>
                <a:gd name="connsiteY0" fmla="*/ 5629838 h 5629838"/>
                <a:gd name="connsiteX1" fmla="*/ 4733778 w 5366257"/>
                <a:gd name="connsiteY1" fmla="*/ 4487682 h 5629838"/>
                <a:gd name="connsiteX2" fmla="*/ 4788673 w 5366257"/>
                <a:gd name="connsiteY2" fmla="*/ 3529387 h 5629838"/>
                <a:gd name="connsiteX3" fmla="*/ 4953306 w 5366257"/>
                <a:gd name="connsiteY3" fmla="*/ 2960031 h 5629838"/>
                <a:gd name="connsiteX4" fmla="*/ 4246077 w 5366257"/>
                <a:gd name="connsiteY4" fmla="*/ 2253654 h 5629838"/>
                <a:gd name="connsiteX5" fmla="*/ 3276167 w 5366257"/>
                <a:gd name="connsiteY5" fmla="*/ 1782475 h 5629838"/>
                <a:gd name="connsiteX6" fmla="*/ 2521709 w 5366257"/>
                <a:gd name="connsiteY6" fmla="*/ 1053388 h 5629838"/>
                <a:gd name="connsiteX7" fmla="*/ 1652607 w 5366257"/>
                <a:gd name="connsiteY7" fmla="*/ 71443 h 5629838"/>
                <a:gd name="connsiteX8" fmla="*/ 590765 w 5366257"/>
                <a:gd name="connsiteY8" fmla="*/ 252463 h 5629838"/>
                <a:gd name="connsiteX9" fmla="*/ 31671 w 5366257"/>
                <a:gd name="connsiteY9" fmla="*/ 1209278 h 5629838"/>
                <a:gd name="connsiteX10" fmla="*/ 127603 w 5366257"/>
                <a:gd name="connsiteY10" fmla="*/ 1994834 h 5629838"/>
                <a:gd name="connsiteX11" fmla="*/ 612422 w 5366257"/>
                <a:gd name="connsiteY11" fmla="*/ 2701181 h 5629838"/>
                <a:gd name="connsiteX12" fmla="*/ 853021 w 5366257"/>
                <a:gd name="connsiteY12" fmla="*/ 3404135 h 5629838"/>
                <a:gd name="connsiteX0" fmla="*/ 629293 w 5366257"/>
                <a:gd name="connsiteY0" fmla="*/ 2893204 h 5629838"/>
                <a:gd name="connsiteX1" fmla="*/ 772492 w 5366257"/>
                <a:gd name="connsiteY1" fmla="*/ 3435356 h 5629838"/>
                <a:gd name="connsiteX2" fmla="*/ 552806 w 5366257"/>
                <a:gd name="connsiteY2" fmla="*/ 3435356 h 5629838"/>
                <a:gd name="connsiteX3" fmla="*/ 629293 w 5366257"/>
                <a:gd name="connsiteY3" fmla="*/ 2893204 h 5629838"/>
                <a:gd name="connsiteX0" fmla="*/ 5366257 w 5366257"/>
                <a:gd name="connsiteY0" fmla="*/ 5629838 h 5629838"/>
                <a:gd name="connsiteX1" fmla="*/ 4733778 w 5366257"/>
                <a:gd name="connsiteY1" fmla="*/ 4487682 h 5629838"/>
                <a:gd name="connsiteX2" fmla="*/ 4788673 w 5366257"/>
                <a:gd name="connsiteY2" fmla="*/ 3529387 h 5629838"/>
                <a:gd name="connsiteX3" fmla="*/ 4953306 w 5366257"/>
                <a:gd name="connsiteY3" fmla="*/ 2960031 h 5629838"/>
                <a:gd name="connsiteX4" fmla="*/ 4246077 w 5366257"/>
                <a:gd name="connsiteY4" fmla="*/ 2253654 h 5629838"/>
                <a:gd name="connsiteX5" fmla="*/ 3276167 w 5366257"/>
                <a:gd name="connsiteY5" fmla="*/ 1782475 h 5629838"/>
                <a:gd name="connsiteX6" fmla="*/ 2521709 w 5366257"/>
                <a:gd name="connsiteY6" fmla="*/ 1053388 h 5629838"/>
                <a:gd name="connsiteX7" fmla="*/ 1652607 w 5366257"/>
                <a:gd name="connsiteY7" fmla="*/ 71443 h 5629838"/>
                <a:gd name="connsiteX8" fmla="*/ 590765 w 5366257"/>
                <a:gd name="connsiteY8" fmla="*/ 252463 h 5629838"/>
                <a:gd name="connsiteX9" fmla="*/ 31671 w 5366257"/>
                <a:gd name="connsiteY9" fmla="*/ 1209278 h 5629838"/>
                <a:gd name="connsiteX10" fmla="*/ 127603 w 5366257"/>
                <a:gd name="connsiteY10" fmla="*/ 1994834 h 5629838"/>
                <a:gd name="connsiteX11" fmla="*/ 612422 w 5366257"/>
                <a:gd name="connsiteY11" fmla="*/ 2701181 h 5629838"/>
                <a:gd name="connsiteX12" fmla="*/ 853021 w 5366257"/>
                <a:gd name="connsiteY12" fmla="*/ 3404135 h 5629838"/>
                <a:gd name="connsiteX0" fmla="*/ 629887 w 5366851"/>
                <a:gd name="connsiteY0" fmla="*/ 2893204 h 5629838"/>
                <a:gd name="connsiteX1" fmla="*/ 773086 w 5366851"/>
                <a:gd name="connsiteY1" fmla="*/ 3435356 h 5629838"/>
                <a:gd name="connsiteX2" fmla="*/ 553400 w 5366851"/>
                <a:gd name="connsiteY2" fmla="*/ 3435356 h 5629838"/>
                <a:gd name="connsiteX3" fmla="*/ 629887 w 5366851"/>
                <a:gd name="connsiteY3" fmla="*/ 2893204 h 5629838"/>
                <a:gd name="connsiteX0" fmla="*/ 5366851 w 5366851"/>
                <a:gd name="connsiteY0" fmla="*/ 5629838 h 5629838"/>
                <a:gd name="connsiteX1" fmla="*/ 4734372 w 5366851"/>
                <a:gd name="connsiteY1" fmla="*/ 4487682 h 5629838"/>
                <a:gd name="connsiteX2" fmla="*/ 4789267 w 5366851"/>
                <a:gd name="connsiteY2" fmla="*/ 3529387 h 5629838"/>
                <a:gd name="connsiteX3" fmla="*/ 4953900 w 5366851"/>
                <a:gd name="connsiteY3" fmla="*/ 2960031 h 5629838"/>
                <a:gd name="connsiteX4" fmla="*/ 4246671 w 5366851"/>
                <a:gd name="connsiteY4" fmla="*/ 2253654 h 5629838"/>
                <a:gd name="connsiteX5" fmla="*/ 3276761 w 5366851"/>
                <a:gd name="connsiteY5" fmla="*/ 1782475 h 5629838"/>
                <a:gd name="connsiteX6" fmla="*/ 2522303 w 5366851"/>
                <a:gd name="connsiteY6" fmla="*/ 1053388 h 5629838"/>
                <a:gd name="connsiteX7" fmla="*/ 1653201 w 5366851"/>
                <a:gd name="connsiteY7" fmla="*/ 71443 h 5629838"/>
                <a:gd name="connsiteX8" fmla="*/ 591359 w 5366851"/>
                <a:gd name="connsiteY8" fmla="*/ 252463 h 5629838"/>
                <a:gd name="connsiteX9" fmla="*/ 32265 w 5366851"/>
                <a:gd name="connsiteY9" fmla="*/ 1209278 h 5629838"/>
                <a:gd name="connsiteX10" fmla="*/ 128197 w 5366851"/>
                <a:gd name="connsiteY10" fmla="*/ 1994834 h 5629838"/>
                <a:gd name="connsiteX11" fmla="*/ 632966 w 5366851"/>
                <a:gd name="connsiteY11" fmla="*/ 2776663 h 5629838"/>
                <a:gd name="connsiteX12" fmla="*/ 853615 w 5366851"/>
                <a:gd name="connsiteY12" fmla="*/ 3404135 h 5629838"/>
                <a:gd name="connsiteX0" fmla="*/ 629887 w 5366851"/>
                <a:gd name="connsiteY0" fmla="*/ 2893204 h 5629838"/>
                <a:gd name="connsiteX1" fmla="*/ 773086 w 5366851"/>
                <a:gd name="connsiteY1" fmla="*/ 3435356 h 5629838"/>
                <a:gd name="connsiteX2" fmla="*/ 553400 w 5366851"/>
                <a:gd name="connsiteY2" fmla="*/ 3435356 h 5629838"/>
                <a:gd name="connsiteX3" fmla="*/ 629887 w 5366851"/>
                <a:gd name="connsiteY3" fmla="*/ 2893204 h 5629838"/>
                <a:gd name="connsiteX0" fmla="*/ 5366851 w 5366851"/>
                <a:gd name="connsiteY0" fmla="*/ 5629838 h 5629838"/>
                <a:gd name="connsiteX1" fmla="*/ 4734372 w 5366851"/>
                <a:gd name="connsiteY1" fmla="*/ 4487682 h 5629838"/>
                <a:gd name="connsiteX2" fmla="*/ 4789267 w 5366851"/>
                <a:gd name="connsiteY2" fmla="*/ 3529387 h 5629838"/>
                <a:gd name="connsiteX3" fmla="*/ 4953900 w 5366851"/>
                <a:gd name="connsiteY3" fmla="*/ 2960031 h 5629838"/>
                <a:gd name="connsiteX4" fmla="*/ 4246671 w 5366851"/>
                <a:gd name="connsiteY4" fmla="*/ 2253654 h 5629838"/>
                <a:gd name="connsiteX5" fmla="*/ 3276761 w 5366851"/>
                <a:gd name="connsiteY5" fmla="*/ 1782475 h 5629838"/>
                <a:gd name="connsiteX6" fmla="*/ 2522303 w 5366851"/>
                <a:gd name="connsiteY6" fmla="*/ 1053388 h 5629838"/>
                <a:gd name="connsiteX7" fmla="*/ 1653201 w 5366851"/>
                <a:gd name="connsiteY7" fmla="*/ 71443 h 5629838"/>
                <a:gd name="connsiteX8" fmla="*/ 591359 w 5366851"/>
                <a:gd name="connsiteY8" fmla="*/ 252463 h 5629838"/>
                <a:gd name="connsiteX9" fmla="*/ 32265 w 5366851"/>
                <a:gd name="connsiteY9" fmla="*/ 1209278 h 5629838"/>
                <a:gd name="connsiteX10" fmla="*/ 128197 w 5366851"/>
                <a:gd name="connsiteY10" fmla="*/ 1994834 h 5629838"/>
                <a:gd name="connsiteX11" fmla="*/ 632966 w 5366851"/>
                <a:gd name="connsiteY11" fmla="*/ 2776663 h 5629838"/>
                <a:gd name="connsiteX12" fmla="*/ 853615 w 5366851"/>
                <a:gd name="connsiteY12" fmla="*/ 3404135 h 5629838"/>
                <a:gd name="connsiteX0" fmla="*/ 629887 w 5366851"/>
                <a:gd name="connsiteY0" fmla="*/ 2893204 h 5629838"/>
                <a:gd name="connsiteX1" fmla="*/ 773086 w 5366851"/>
                <a:gd name="connsiteY1" fmla="*/ 3435356 h 5629838"/>
                <a:gd name="connsiteX2" fmla="*/ 553400 w 5366851"/>
                <a:gd name="connsiteY2" fmla="*/ 3435356 h 5629838"/>
                <a:gd name="connsiteX3" fmla="*/ 629887 w 5366851"/>
                <a:gd name="connsiteY3" fmla="*/ 2893204 h 5629838"/>
                <a:gd name="connsiteX0" fmla="*/ 5366851 w 5366851"/>
                <a:gd name="connsiteY0" fmla="*/ 5629838 h 5629838"/>
                <a:gd name="connsiteX1" fmla="*/ 4734372 w 5366851"/>
                <a:gd name="connsiteY1" fmla="*/ 4487682 h 5629838"/>
                <a:gd name="connsiteX2" fmla="*/ 4789267 w 5366851"/>
                <a:gd name="connsiteY2" fmla="*/ 3529387 h 5629838"/>
                <a:gd name="connsiteX3" fmla="*/ 4953900 w 5366851"/>
                <a:gd name="connsiteY3" fmla="*/ 2960031 h 5629838"/>
                <a:gd name="connsiteX4" fmla="*/ 4246671 w 5366851"/>
                <a:gd name="connsiteY4" fmla="*/ 2253654 h 5629838"/>
                <a:gd name="connsiteX5" fmla="*/ 3276761 w 5366851"/>
                <a:gd name="connsiteY5" fmla="*/ 1782475 h 5629838"/>
                <a:gd name="connsiteX6" fmla="*/ 2522303 w 5366851"/>
                <a:gd name="connsiteY6" fmla="*/ 1053388 h 5629838"/>
                <a:gd name="connsiteX7" fmla="*/ 1653201 w 5366851"/>
                <a:gd name="connsiteY7" fmla="*/ 71443 h 5629838"/>
                <a:gd name="connsiteX8" fmla="*/ 591359 w 5366851"/>
                <a:gd name="connsiteY8" fmla="*/ 252463 h 5629838"/>
                <a:gd name="connsiteX9" fmla="*/ 32265 w 5366851"/>
                <a:gd name="connsiteY9" fmla="*/ 1209278 h 5629838"/>
                <a:gd name="connsiteX10" fmla="*/ 128197 w 5366851"/>
                <a:gd name="connsiteY10" fmla="*/ 1994834 h 5629838"/>
                <a:gd name="connsiteX11" fmla="*/ 632966 w 5366851"/>
                <a:gd name="connsiteY11" fmla="*/ 2776663 h 5629838"/>
                <a:gd name="connsiteX12" fmla="*/ 853615 w 5366851"/>
                <a:gd name="connsiteY12" fmla="*/ 3404135 h 5629838"/>
                <a:gd name="connsiteX0" fmla="*/ 629887 w 5366851"/>
                <a:gd name="connsiteY0" fmla="*/ 2893204 h 5629838"/>
                <a:gd name="connsiteX1" fmla="*/ 773086 w 5366851"/>
                <a:gd name="connsiteY1" fmla="*/ 3435356 h 5629838"/>
                <a:gd name="connsiteX2" fmla="*/ 553400 w 5366851"/>
                <a:gd name="connsiteY2" fmla="*/ 3435356 h 5629838"/>
                <a:gd name="connsiteX3" fmla="*/ 629887 w 5366851"/>
                <a:gd name="connsiteY3" fmla="*/ 2893204 h 5629838"/>
                <a:gd name="connsiteX0" fmla="*/ 5366851 w 5366851"/>
                <a:gd name="connsiteY0" fmla="*/ 5629838 h 5629838"/>
                <a:gd name="connsiteX1" fmla="*/ 4734372 w 5366851"/>
                <a:gd name="connsiteY1" fmla="*/ 4487682 h 5629838"/>
                <a:gd name="connsiteX2" fmla="*/ 4789267 w 5366851"/>
                <a:gd name="connsiteY2" fmla="*/ 3529387 h 5629838"/>
                <a:gd name="connsiteX3" fmla="*/ 4953900 w 5366851"/>
                <a:gd name="connsiteY3" fmla="*/ 2960031 h 5629838"/>
                <a:gd name="connsiteX4" fmla="*/ 4246671 w 5366851"/>
                <a:gd name="connsiteY4" fmla="*/ 2253654 h 5629838"/>
                <a:gd name="connsiteX5" fmla="*/ 3276761 w 5366851"/>
                <a:gd name="connsiteY5" fmla="*/ 1782475 h 5629838"/>
                <a:gd name="connsiteX6" fmla="*/ 2522303 w 5366851"/>
                <a:gd name="connsiteY6" fmla="*/ 1053388 h 5629838"/>
                <a:gd name="connsiteX7" fmla="*/ 1653201 w 5366851"/>
                <a:gd name="connsiteY7" fmla="*/ 71443 h 5629838"/>
                <a:gd name="connsiteX8" fmla="*/ 591359 w 5366851"/>
                <a:gd name="connsiteY8" fmla="*/ 252463 h 5629838"/>
                <a:gd name="connsiteX9" fmla="*/ 32265 w 5366851"/>
                <a:gd name="connsiteY9" fmla="*/ 1209278 h 5629838"/>
                <a:gd name="connsiteX10" fmla="*/ 128197 w 5366851"/>
                <a:gd name="connsiteY10" fmla="*/ 1994834 h 5629838"/>
                <a:gd name="connsiteX11" fmla="*/ 632966 w 5366851"/>
                <a:gd name="connsiteY11" fmla="*/ 2776663 h 5629838"/>
                <a:gd name="connsiteX12" fmla="*/ 853615 w 5366851"/>
                <a:gd name="connsiteY12" fmla="*/ 3404135 h 5629838"/>
                <a:gd name="connsiteX0" fmla="*/ 629887 w 5366851"/>
                <a:gd name="connsiteY0" fmla="*/ 2893204 h 5629838"/>
                <a:gd name="connsiteX1" fmla="*/ 773086 w 5366851"/>
                <a:gd name="connsiteY1" fmla="*/ 3435356 h 5629838"/>
                <a:gd name="connsiteX2" fmla="*/ 553400 w 5366851"/>
                <a:gd name="connsiteY2" fmla="*/ 3435356 h 5629838"/>
                <a:gd name="connsiteX3" fmla="*/ 629887 w 5366851"/>
                <a:gd name="connsiteY3" fmla="*/ 2893204 h 5629838"/>
                <a:gd name="connsiteX0" fmla="*/ 5366851 w 5366851"/>
                <a:gd name="connsiteY0" fmla="*/ 5629838 h 5629838"/>
                <a:gd name="connsiteX1" fmla="*/ 4734372 w 5366851"/>
                <a:gd name="connsiteY1" fmla="*/ 4487682 h 5629838"/>
                <a:gd name="connsiteX2" fmla="*/ 4789267 w 5366851"/>
                <a:gd name="connsiteY2" fmla="*/ 3529387 h 5629838"/>
                <a:gd name="connsiteX3" fmla="*/ 4953900 w 5366851"/>
                <a:gd name="connsiteY3" fmla="*/ 2960031 h 5629838"/>
                <a:gd name="connsiteX4" fmla="*/ 4246671 w 5366851"/>
                <a:gd name="connsiteY4" fmla="*/ 2253654 h 5629838"/>
                <a:gd name="connsiteX5" fmla="*/ 3276761 w 5366851"/>
                <a:gd name="connsiteY5" fmla="*/ 1782475 h 5629838"/>
                <a:gd name="connsiteX6" fmla="*/ 2522303 w 5366851"/>
                <a:gd name="connsiteY6" fmla="*/ 1053388 h 5629838"/>
                <a:gd name="connsiteX7" fmla="*/ 1653201 w 5366851"/>
                <a:gd name="connsiteY7" fmla="*/ 71443 h 5629838"/>
                <a:gd name="connsiteX8" fmla="*/ 591359 w 5366851"/>
                <a:gd name="connsiteY8" fmla="*/ 252463 h 5629838"/>
                <a:gd name="connsiteX9" fmla="*/ 32265 w 5366851"/>
                <a:gd name="connsiteY9" fmla="*/ 1209278 h 5629838"/>
                <a:gd name="connsiteX10" fmla="*/ 128197 w 5366851"/>
                <a:gd name="connsiteY10" fmla="*/ 1994834 h 5629838"/>
                <a:gd name="connsiteX11" fmla="*/ 632966 w 5366851"/>
                <a:gd name="connsiteY11" fmla="*/ 2776663 h 5629838"/>
                <a:gd name="connsiteX12" fmla="*/ 853615 w 5366851"/>
                <a:gd name="connsiteY12" fmla="*/ 3404135 h 5629838"/>
                <a:gd name="connsiteX0" fmla="*/ 629887 w 5366851"/>
                <a:gd name="connsiteY0" fmla="*/ 2893204 h 5629838"/>
                <a:gd name="connsiteX1" fmla="*/ 773086 w 5366851"/>
                <a:gd name="connsiteY1" fmla="*/ 3435356 h 5629838"/>
                <a:gd name="connsiteX2" fmla="*/ 553400 w 5366851"/>
                <a:gd name="connsiteY2" fmla="*/ 3435356 h 5629838"/>
                <a:gd name="connsiteX3" fmla="*/ 629887 w 5366851"/>
                <a:gd name="connsiteY3" fmla="*/ 2893204 h 5629838"/>
                <a:gd name="connsiteX0" fmla="*/ 5366851 w 5366851"/>
                <a:gd name="connsiteY0" fmla="*/ 5629838 h 5629838"/>
                <a:gd name="connsiteX1" fmla="*/ 4734372 w 5366851"/>
                <a:gd name="connsiteY1" fmla="*/ 4487682 h 5629838"/>
                <a:gd name="connsiteX2" fmla="*/ 4789267 w 5366851"/>
                <a:gd name="connsiteY2" fmla="*/ 3529387 h 5629838"/>
                <a:gd name="connsiteX3" fmla="*/ 4953900 w 5366851"/>
                <a:gd name="connsiteY3" fmla="*/ 2960031 h 5629838"/>
                <a:gd name="connsiteX4" fmla="*/ 4246671 w 5366851"/>
                <a:gd name="connsiteY4" fmla="*/ 2253654 h 5629838"/>
                <a:gd name="connsiteX5" fmla="*/ 3276761 w 5366851"/>
                <a:gd name="connsiteY5" fmla="*/ 1782475 h 5629838"/>
                <a:gd name="connsiteX6" fmla="*/ 2522303 w 5366851"/>
                <a:gd name="connsiteY6" fmla="*/ 1053388 h 5629838"/>
                <a:gd name="connsiteX7" fmla="*/ 1653201 w 5366851"/>
                <a:gd name="connsiteY7" fmla="*/ 71443 h 5629838"/>
                <a:gd name="connsiteX8" fmla="*/ 591359 w 5366851"/>
                <a:gd name="connsiteY8" fmla="*/ 252463 h 5629838"/>
                <a:gd name="connsiteX9" fmla="*/ 32265 w 5366851"/>
                <a:gd name="connsiteY9" fmla="*/ 1209278 h 5629838"/>
                <a:gd name="connsiteX10" fmla="*/ 128197 w 5366851"/>
                <a:gd name="connsiteY10" fmla="*/ 1994834 h 5629838"/>
                <a:gd name="connsiteX11" fmla="*/ 632966 w 5366851"/>
                <a:gd name="connsiteY11" fmla="*/ 2776663 h 5629838"/>
                <a:gd name="connsiteX12" fmla="*/ 759792 w 5366851"/>
                <a:gd name="connsiteY12" fmla="*/ 3391484 h 5629838"/>
                <a:gd name="connsiteX0" fmla="*/ 629887 w 5366851"/>
                <a:gd name="connsiteY0" fmla="*/ 2893204 h 5629838"/>
                <a:gd name="connsiteX1" fmla="*/ 773086 w 5366851"/>
                <a:gd name="connsiteY1" fmla="*/ 3435356 h 5629838"/>
                <a:gd name="connsiteX2" fmla="*/ 553400 w 5366851"/>
                <a:gd name="connsiteY2" fmla="*/ 3435356 h 5629838"/>
                <a:gd name="connsiteX3" fmla="*/ 629887 w 5366851"/>
                <a:gd name="connsiteY3" fmla="*/ 2893204 h 5629838"/>
                <a:gd name="connsiteX0" fmla="*/ 5366851 w 5366851"/>
                <a:gd name="connsiteY0" fmla="*/ 5629838 h 5629838"/>
                <a:gd name="connsiteX1" fmla="*/ 4734372 w 5366851"/>
                <a:gd name="connsiteY1" fmla="*/ 4487682 h 5629838"/>
                <a:gd name="connsiteX2" fmla="*/ 4789267 w 5366851"/>
                <a:gd name="connsiteY2" fmla="*/ 3529387 h 5629838"/>
                <a:gd name="connsiteX3" fmla="*/ 4953900 w 5366851"/>
                <a:gd name="connsiteY3" fmla="*/ 2960031 h 5629838"/>
                <a:gd name="connsiteX4" fmla="*/ 4246671 w 5366851"/>
                <a:gd name="connsiteY4" fmla="*/ 2253654 h 5629838"/>
                <a:gd name="connsiteX5" fmla="*/ 3276761 w 5366851"/>
                <a:gd name="connsiteY5" fmla="*/ 1782475 h 5629838"/>
                <a:gd name="connsiteX6" fmla="*/ 2522303 w 5366851"/>
                <a:gd name="connsiteY6" fmla="*/ 1053388 h 5629838"/>
                <a:gd name="connsiteX7" fmla="*/ 1653201 w 5366851"/>
                <a:gd name="connsiteY7" fmla="*/ 71443 h 5629838"/>
                <a:gd name="connsiteX8" fmla="*/ 591359 w 5366851"/>
                <a:gd name="connsiteY8" fmla="*/ 252463 h 5629838"/>
                <a:gd name="connsiteX9" fmla="*/ 32265 w 5366851"/>
                <a:gd name="connsiteY9" fmla="*/ 1209278 h 5629838"/>
                <a:gd name="connsiteX10" fmla="*/ 128197 w 5366851"/>
                <a:gd name="connsiteY10" fmla="*/ 1994834 h 5629838"/>
                <a:gd name="connsiteX11" fmla="*/ 632966 w 5366851"/>
                <a:gd name="connsiteY11" fmla="*/ 2776663 h 5629838"/>
                <a:gd name="connsiteX12" fmla="*/ 781193 w 5366851"/>
                <a:gd name="connsiteY12" fmla="*/ 3540926 h 5629838"/>
                <a:gd name="connsiteX0" fmla="*/ 630743 w 5367707"/>
                <a:gd name="connsiteY0" fmla="*/ 2893204 h 5629838"/>
                <a:gd name="connsiteX1" fmla="*/ 773942 w 5367707"/>
                <a:gd name="connsiteY1" fmla="*/ 3435356 h 5629838"/>
                <a:gd name="connsiteX2" fmla="*/ 554256 w 5367707"/>
                <a:gd name="connsiteY2" fmla="*/ 3435356 h 5629838"/>
                <a:gd name="connsiteX3" fmla="*/ 630743 w 5367707"/>
                <a:gd name="connsiteY3" fmla="*/ 2893204 h 5629838"/>
                <a:gd name="connsiteX0" fmla="*/ 5367707 w 5367707"/>
                <a:gd name="connsiteY0" fmla="*/ 5629838 h 5629838"/>
                <a:gd name="connsiteX1" fmla="*/ 4735228 w 5367707"/>
                <a:gd name="connsiteY1" fmla="*/ 4487682 h 5629838"/>
                <a:gd name="connsiteX2" fmla="*/ 4790123 w 5367707"/>
                <a:gd name="connsiteY2" fmla="*/ 3529387 h 5629838"/>
                <a:gd name="connsiteX3" fmla="*/ 4954756 w 5367707"/>
                <a:gd name="connsiteY3" fmla="*/ 2960031 h 5629838"/>
                <a:gd name="connsiteX4" fmla="*/ 4247527 w 5367707"/>
                <a:gd name="connsiteY4" fmla="*/ 2253654 h 5629838"/>
                <a:gd name="connsiteX5" fmla="*/ 3277617 w 5367707"/>
                <a:gd name="connsiteY5" fmla="*/ 1782475 h 5629838"/>
                <a:gd name="connsiteX6" fmla="*/ 2523159 w 5367707"/>
                <a:gd name="connsiteY6" fmla="*/ 1053388 h 5629838"/>
                <a:gd name="connsiteX7" fmla="*/ 1654057 w 5367707"/>
                <a:gd name="connsiteY7" fmla="*/ 71443 h 5629838"/>
                <a:gd name="connsiteX8" fmla="*/ 592215 w 5367707"/>
                <a:gd name="connsiteY8" fmla="*/ 252463 h 5629838"/>
                <a:gd name="connsiteX9" fmla="*/ 33121 w 5367707"/>
                <a:gd name="connsiteY9" fmla="*/ 1209278 h 5629838"/>
                <a:gd name="connsiteX10" fmla="*/ 129053 w 5367707"/>
                <a:gd name="connsiteY10" fmla="*/ 1994834 h 5629838"/>
                <a:gd name="connsiteX11" fmla="*/ 661687 w 5367707"/>
                <a:gd name="connsiteY11" fmla="*/ 2795367 h 5629838"/>
                <a:gd name="connsiteX12" fmla="*/ 782049 w 5367707"/>
                <a:gd name="connsiteY12" fmla="*/ 3540926 h 5629838"/>
                <a:gd name="connsiteX0" fmla="*/ 630743 w 5367707"/>
                <a:gd name="connsiteY0" fmla="*/ 2840961 h 5577595"/>
                <a:gd name="connsiteX1" fmla="*/ 773942 w 5367707"/>
                <a:gd name="connsiteY1" fmla="*/ 3383113 h 5577595"/>
                <a:gd name="connsiteX2" fmla="*/ 554256 w 5367707"/>
                <a:gd name="connsiteY2" fmla="*/ 3383113 h 5577595"/>
                <a:gd name="connsiteX3" fmla="*/ 630743 w 5367707"/>
                <a:gd name="connsiteY3" fmla="*/ 2840961 h 5577595"/>
                <a:gd name="connsiteX0" fmla="*/ 5367707 w 5367707"/>
                <a:gd name="connsiteY0" fmla="*/ 5577595 h 5577595"/>
                <a:gd name="connsiteX1" fmla="*/ 4735228 w 5367707"/>
                <a:gd name="connsiteY1" fmla="*/ 4435439 h 5577595"/>
                <a:gd name="connsiteX2" fmla="*/ 4790123 w 5367707"/>
                <a:gd name="connsiteY2" fmla="*/ 3477144 h 5577595"/>
                <a:gd name="connsiteX3" fmla="*/ 4954756 w 5367707"/>
                <a:gd name="connsiteY3" fmla="*/ 2907788 h 5577595"/>
                <a:gd name="connsiteX4" fmla="*/ 4247527 w 5367707"/>
                <a:gd name="connsiteY4" fmla="*/ 2201411 h 5577595"/>
                <a:gd name="connsiteX5" fmla="*/ 3277617 w 5367707"/>
                <a:gd name="connsiteY5" fmla="*/ 1730232 h 5577595"/>
                <a:gd name="connsiteX6" fmla="*/ 2523159 w 5367707"/>
                <a:gd name="connsiteY6" fmla="*/ 1001145 h 5577595"/>
                <a:gd name="connsiteX7" fmla="*/ 1661925 w 5367707"/>
                <a:gd name="connsiteY7" fmla="*/ 85483 h 5577595"/>
                <a:gd name="connsiteX8" fmla="*/ 592215 w 5367707"/>
                <a:gd name="connsiteY8" fmla="*/ 200220 h 5577595"/>
                <a:gd name="connsiteX9" fmla="*/ 33121 w 5367707"/>
                <a:gd name="connsiteY9" fmla="*/ 1157035 h 5577595"/>
                <a:gd name="connsiteX10" fmla="*/ 129053 w 5367707"/>
                <a:gd name="connsiteY10" fmla="*/ 1942591 h 5577595"/>
                <a:gd name="connsiteX11" fmla="*/ 661687 w 5367707"/>
                <a:gd name="connsiteY11" fmla="*/ 2743124 h 5577595"/>
                <a:gd name="connsiteX12" fmla="*/ 782049 w 5367707"/>
                <a:gd name="connsiteY12" fmla="*/ 3488683 h 5577595"/>
                <a:gd name="connsiteX0" fmla="*/ 630743 w 5367707"/>
                <a:gd name="connsiteY0" fmla="*/ 2801115 h 5537749"/>
                <a:gd name="connsiteX1" fmla="*/ 773942 w 5367707"/>
                <a:gd name="connsiteY1" fmla="*/ 3343267 h 5537749"/>
                <a:gd name="connsiteX2" fmla="*/ 554256 w 5367707"/>
                <a:gd name="connsiteY2" fmla="*/ 3343267 h 5537749"/>
                <a:gd name="connsiteX3" fmla="*/ 630743 w 5367707"/>
                <a:gd name="connsiteY3" fmla="*/ 2801115 h 5537749"/>
                <a:gd name="connsiteX0" fmla="*/ 5367707 w 5367707"/>
                <a:gd name="connsiteY0" fmla="*/ 5537749 h 5537749"/>
                <a:gd name="connsiteX1" fmla="*/ 4735228 w 5367707"/>
                <a:gd name="connsiteY1" fmla="*/ 4395593 h 5537749"/>
                <a:gd name="connsiteX2" fmla="*/ 4790123 w 5367707"/>
                <a:gd name="connsiteY2" fmla="*/ 3437298 h 5537749"/>
                <a:gd name="connsiteX3" fmla="*/ 4954756 w 5367707"/>
                <a:gd name="connsiteY3" fmla="*/ 2867942 h 5537749"/>
                <a:gd name="connsiteX4" fmla="*/ 4247527 w 5367707"/>
                <a:gd name="connsiteY4" fmla="*/ 2161565 h 5537749"/>
                <a:gd name="connsiteX5" fmla="*/ 3277617 w 5367707"/>
                <a:gd name="connsiteY5" fmla="*/ 1690386 h 5537749"/>
                <a:gd name="connsiteX6" fmla="*/ 2523159 w 5367707"/>
                <a:gd name="connsiteY6" fmla="*/ 961299 h 5537749"/>
                <a:gd name="connsiteX7" fmla="*/ 1659734 w 5367707"/>
                <a:gd name="connsiteY7" fmla="*/ 101247 h 5537749"/>
                <a:gd name="connsiteX8" fmla="*/ 592215 w 5367707"/>
                <a:gd name="connsiteY8" fmla="*/ 160374 h 5537749"/>
                <a:gd name="connsiteX9" fmla="*/ 33121 w 5367707"/>
                <a:gd name="connsiteY9" fmla="*/ 1117189 h 5537749"/>
                <a:gd name="connsiteX10" fmla="*/ 129053 w 5367707"/>
                <a:gd name="connsiteY10" fmla="*/ 1902745 h 5537749"/>
                <a:gd name="connsiteX11" fmla="*/ 661687 w 5367707"/>
                <a:gd name="connsiteY11" fmla="*/ 2703278 h 5537749"/>
                <a:gd name="connsiteX12" fmla="*/ 782049 w 5367707"/>
                <a:gd name="connsiteY12" fmla="*/ 3448837 h 5537749"/>
                <a:gd name="connsiteX0" fmla="*/ 630743 w 5367707"/>
                <a:gd name="connsiteY0" fmla="*/ 2801115 h 5537749"/>
                <a:gd name="connsiteX1" fmla="*/ 773942 w 5367707"/>
                <a:gd name="connsiteY1" fmla="*/ 3343267 h 5537749"/>
                <a:gd name="connsiteX2" fmla="*/ 554256 w 5367707"/>
                <a:gd name="connsiteY2" fmla="*/ 3343267 h 5537749"/>
                <a:gd name="connsiteX3" fmla="*/ 630743 w 5367707"/>
                <a:gd name="connsiteY3" fmla="*/ 2801115 h 5537749"/>
                <a:gd name="connsiteX0" fmla="*/ 5367707 w 5367707"/>
                <a:gd name="connsiteY0" fmla="*/ 5537749 h 5537749"/>
                <a:gd name="connsiteX1" fmla="*/ 4735228 w 5367707"/>
                <a:gd name="connsiteY1" fmla="*/ 4395593 h 5537749"/>
                <a:gd name="connsiteX2" fmla="*/ 4790123 w 5367707"/>
                <a:gd name="connsiteY2" fmla="*/ 3437298 h 5537749"/>
                <a:gd name="connsiteX3" fmla="*/ 4954756 w 5367707"/>
                <a:gd name="connsiteY3" fmla="*/ 2867942 h 5537749"/>
                <a:gd name="connsiteX4" fmla="*/ 4247527 w 5367707"/>
                <a:gd name="connsiteY4" fmla="*/ 2161565 h 5537749"/>
                <a:gd name="connsiteX5" fmla="*/ 3277617 w 5367707"/>
                <a:gd name="connsiteY5" fmla="*/ 1690386 h 5537749"/>
                <a:gd name="connsiteX6" fmla="*/ 2523159 w 5367707"/>
                <a:gd name="connsiteY6" fmla="*/ 961299 h 5537749"/>
                <a:gd name="connsiteX7" fmla="*/ 1659734 w 5367707"/>
                <a:gd name="connsiteY7" fmla="*/ 101247 h 5537749"/>
                <a:gd name="connsiteX8" fmla="*/ 592215 w 5367707"/>
                <a:gd name="connsiteY8" fmla="*/ 160374 h 5537749"/>
                <a:gd name="connsiteX9" fmla="*/ 33121 w 5367707"/>
                <a:gd name="connsiteY9" fmla="*/ 1117189 h 5537749"/>
                <a:gd name="connsiteX10" fmla="*/ 129053 w 5367707"/>
                <a:gd name="connsiteY10" fmla="*/ 1902745 h 5537749"/>
                <a:gd name="connsiteX11" fmla="*/ 661687 w 5367707"/>
                <a:gd name="connsiteY11" fmla="*/ 2703278 h 5537749"/>
                <a:gd name="connsiteX12" fmla="*/ 782049 w 5367707"/>
                <a:gd name="connsiteY12" fmla="*/ 3448837 h 5537749"/>
                <a:gd name="connsiteX0" fmla="*/ 630743 w 5367707"/>
                <a:gd name="connsiteY0" fmla="*/ 2816450 h 5553084"/>
                <a:gd name="connsiteX1" fmla="*/ 773942 w 5367707"/>
                <a:gd name="connsiteY1" fmla="*/ 3358602 h 5553084"/>
                <a:gd name="connsiteX2" fmla="*/ 554256 w 5367707"/>
                <a:gd name="connsiteY2" fmla="*/ 3358602 h 5553084"/>
                <a:gd name="connsiteX3" fmla="*/ 630743 w 5367707"/>
                <a:gd name="connsiteY3" fmla="*/ 2816450 h 5553084"/>
                <a:gd name="connsiteX0" fmla="*/ 5367707 w 5367707"/>
                <a:gd name="connsiteY0" fmla="*/ 5553084 h 5553084"/>
                <a:gd name="connsiteX1" fmla="*/ 4735228 w 5367707"/>
                <a:gd name="connsiteY1" fmla="*/ 4410928 h 5553084"/>
                <a:gd name="connsiteX2" fmla="*/ 4790123 w 5367707"/>
                <a:gd name="connsiteY2" fmla="*/ 3452633 h 5553084"/>
                <a:gd name="connsiteX3" fmla="*/ 4954756 w 5367707"/>
                <a:gd name="connsiteY3" fmla="*/ 2883277 h 5553084"/>
                <a:gd name="connsiteX4" fmla="*/ 4247527 w 5367707"/>
                <a:gd name="connsiteY4" fmla="*/ 2176900 h 5553084"/>
                <a:gd name="connsiteX5" fmla="*/ 3277617 w 5367707"/>
                <a:gd name="connsiteY5" fmla="*/ 1705721 h 5553084"/>
                <a:gd name="connsiteX6" fmla="*/ 2523159 w 5367707"/>
                <a:gd name="connsiteY6" fmla="*/ 976634 h 5553084"/>
                <a:gd name="connsiteX7" fmla="*/ 1659734 w 5367707"/>
                <a:gd name="connsiteY7" fmla="*/ 116582 h 5553084"/>
                <a:gd name="connsiteX8" fmla="*/ 592215 w 5367707"/>
                <a:gd name="connsiteY8" fmla="*/ 175709 h 5553084"/>
                <a:gd name="connsiteX9" fmla="*/ 33121 w 5367707"/>
                <a:gd name="connsiteY9" fmla="*/ 1132524 h 5553084"/>
                <a:gd name="connsiteX10" fmla="*/ 129053 w 5367707"/>
                <a:gd name="connsiteY10" fmla="*/ 1918080 h 5553084"/>
                <a:gd name="connsiteX11" fmla="*/ 661687 w 5367707"/>
                <a:gd name="connsiteY11" fmla="*/ 2718613 h 5553084"/>
                <a:gd name="connsiteX12" fmla="*/ 782049 w 5367707"/>
                <a:gd name="connsiteY12" fmla="*/ 3464172 h 5553084"/>
                <a:gd name="connsiteX0" fmla="*/ 630743 w 5367707"/>
                <a:gd name="connsiteY0" fmla="*/ 2816450 h 5553084"/>
                <a:gd name="connsiteX1" fmla="*/ 773942 w 5367707"/>
                <a:gd name="connsiteY1" fmla="*/ 3358602 h 5553084"/>
                <a:gd name="connsiteX2" fmla="*/ 554256 w 5367707"/>
                <a:gd name="connsiteY2" fmla="*/ 3358602 h 5553084"/>
                <a:gd name="connsiteX3" fmla="*/ 630743 w 5367707"/>
                <a:gd name="connsiteY3" fmla="*/ 2816450 h 5553084"/>
                <a:gd name="connsiteX0" fmla="*/ 5367707 w 5367707"/>
                <a:gd name="connsiteY0" fmla="*/ 5553084 h 5553084"/>
                <a:gd name="connsiteX1" fmla="*/ 4735228 w 5367707"/>
                <a:gd name="connsiteY1" fmla="*/ 4410928 h 5553084"/>
                <a:gd name="connsiteX2" fmla="*/ 4790123 w 5367707"/>
                <a:gd name="connsiteY2" fmla="*/ 3452633 h 5553084"/>
                <a:gd name="connsiteX3" fmla="*/ 4954756 w 5367707"/>
                <a:gd name="connsiteY3" fmla="*/ 2883277 h 5553084"/>
                <a:gd name="connsiteX4" fmla="*/ 4247527 w 5367707"/>
                <a:gd name="connsiteY4" fmla="*/ 2176900 h 5553084"/>
                <a:gd name="connsiteX5" fmla="*/ 3277617 w 5367707"/>
                <a:gd name="connsiteY5" fmla="*/ 1705721 h 5553084"/>
                <a:gd name="connsiteX6" fmla="*/ 2523159 w 5367707"/>
                <a:gd name="connsiteY6" fmla="*/ 976634 h 5553084"/>
                <a:gd name="connsiteX7" fmla="*/ 1659734 w 5367707"/>
                <a:gd name="connsiteY7" fmla="*/ 116582 h 5553084"/>
                <a:gd name="connsiteX8" fmla="*/ 592215 w 5367707"/>
                <a:gd name="connsiteY8" fmla="*/ 175709 h 5553084"/>
                <a:gd name="connsiteX9" fmla="*/ 33121 w 5367707"/>
                <a:gd name="connsiteY9" fmla="*/ 1132524 h 5553084"/>
                <a:gd name="connsiteX10" fmla="*/ 129053 w 5367707"/>
                <a:gd name="connsiteY10" fmla="*/ 1918080 h 5553084"/>
                <a:gd name="connsiteX11" fmla="*/ 661687 w 5367707"/>
                <a:gd name="connsiteY11" fmla="*/ 2718613 h 5553084"/>
                <a:gd name="connsiteX12" fmla="*/ 782049 w 5367707"/>
                <a:gd name="connsiteY12" fmla="*/ 3464172 h 5553084"/>
                <a:gd name="connsiteX0" fmla="*/ 630743 w 5367707"/>
                <a:gd name="connsiteY0" fmla="*/ 2816450 h 5553084"/>
                <a:gd name="connsiteX1" fmla="*/ 773942 w 5367707"/>
                <a:gd name="connsiteY1" fmla="*/ 3358602 h 5553084"/>
                <a:gd name="connsiteX2" fmla="*/ 554256 w 5367707"/>
                <a:gd name="connsiteY2" fmla="*/ 3358602 h 5553084"/>
                <a:gd name="connsiteX3" fmla="*/ 630743 w 5367707"/>
                <a:gd name="connsiteY3" fmla="*/ 2816450 h 5553084"/>
                <a:gd name="connsiteX0" fmla="*/ 5367707 w 5367707"/>
                <a:gd name="connsiteY0" fmla="*/ 5553084 h 5553084"/>
                <a:gd name="connsiteX1" fmla="*/ 4735228 w 5367707"/>
                <a:gd name="connsiteY1" fmla="*/ 4410928 h 5553084"/>
                <a:gd name="connsiteX2" fmla="*/ 4790123 w 5367707"/>
                <a:gd name="connsiteY2" fmla="*/ 3452633 h 5553084"/>
                <a:gd name="connsiteX3" fmla="*/ 4954756 w 5367707"/>
                <a:gd name="connsiteY3" fmla="*/ 2883277 h 5553084"/>
                <a:gd name="connsiteX4" fmla="*/ 4247527 w 5367707"/>
                <a:gd name="connsiteY4" fmla="*/ 2176900 h 5553084"/>
                <a:gd name="connsiteX5" fmla="*/ 3277617 w 5367707"/>
                <a:gd name="connsiteY5" fmla="*/ 1705721 h 5553084"/>
                <a:gd name="connsiteX6" fmla="*/ 2523159 w 5367707"/>
                <a:gd name="connsiteY6" fmla="*/ 976634 h 5553084"/>
                <a:gd name="connsiteX7" fmla="*/ 1659734 w 5367707"/>
                <a:gd name="connsiteY7" fmla="*/ 116582 h 5553084"/>
                <a:gd name="connsiteX8" fmla="*/ 592215 w 5367707"/>
                <a:gd name="connsiteY8" fmla="*/ 175709 h 5553084"/>
                <a:gd name="connsiteX9" fmla="*/ 33121 w 5367707"/>
                <a:gd name="connsiteY9" fmla="*/ 1132524 h 5553084"/>
                <a:gd name="connsiteX10" fmla="*/ 129053 w 5367707"/>
                <a:gd name="connsiteY10" fmla="*/ 1918080 h 5553084"/>
                <a:gd name="connsiteX11" fmla="*/ 661687 w 5367707"/>
                <a:gd name="connsiteY11" fmla="*/ 2718613 h 5553084"/>
                <a:gd name="connsiteX12" fmla="*/ 782049 w 5367707"/>
                <a:gd name="connsiteY12" fmla="*/ 3464172 h 5553084"/>
                <a:gd name="connsiteX0" fmla="*/ 630743 w 5367707"/>
                <a:gd name="connsiteY0" fmla="*/ 2816450 h 5553084"/>
                <a:gd name="connsiteX1" fmla="*/ 773942 w 5367707"/>
                <a:gd name="connsiteY1" fmla="*/ 3358602 h 5553084"/>
                <a:gd name="connsiteX2" fmla="*/ 554256 w 5367707"/>
                <a:gd name="connsiteY2" fmla="*/ 3358602 h 5553084"/>
                <a:gd name="connsiteX3" fmla="*/ 630743 w 5367707"/>
                <a:gd name="connsiteY3" fmla="*/ 2816450 h 5553084"/>
                <a:gd name="connsiteX0" fmla="*/ 5367707 w 5367707"/>
                <a:gd name="connsiteY0" fmla="*/ 5553084 h 5553084"/>
                <a:gd name="connsiteX1" fmla="*/ 4735228 w 5367707"/>
                <a:gd name="connsiteY1" fmla="*/ 4410928 h 5553084"/>
                <a:gd name="connsiteX2" fmla="*/ 4790123 w 5367707"/>
                <a:gd name="connsiteY2" fmla="*/ 3452633 h 5553084"/>
                <a:gd name="connsiteX3" fmla="*/ 4954756 w 5367707"/>
                <a:gd name="connsiteY3" fmla="*/ 2883277 h 5553084"/>
                <a:gd name="connsiteX4" fmla="*/ 4247527 w 5367707"/>
                <a:gd name="connsiteY4" fmla="*/ 2176900 h 5553084"/>
                <a:gd name="connsiteX5" fmla="*/ 3277617 w 5367707"/>
                <a:gd name="connsiteY5" fmla="*/ 1705721 h 5553084"/>
                <a:gd name="connsiteX6" fmla="*/ 2523159 w 5367707"/>
                <a:gd name="connsiteY6" fmla="*/ 976634 h 5553084"/>
                <a:gd name="connsiteX7" fmla="*/ 1659734 w 5367707"/>
                <a:gd name="connsiteY7" fmla="*/ 116582 h 5553084"/>
                <a:gd name="connsiteX8" fmla="*/ 592215 w 5367707"/>
                <a:gd name="connsiteY8" fmla="*/ 175709 h 5553084"/>
                <a:gd name="connsiteX9" fmla="*/ 33121 w 5367707"/>
                <a:gd name="connsiteY9" fmla="*/ 1132524 h 5553084"/>
                <a:gd name="connsiteX10" fmla="*/ 129053 w 5367707"/>
                <a:gd name="connsiteY10" fmla="*/ 1918080 h 5553084"/>
                <a:gd name="connsiteX11" fmla="*/ 661687 w 5367707"/>
                <a:gd name="connsiteY11" fmla="*/ 2718613 h 5553084"/>
                <a:gd name="connsiteX12" fmla="*/ 782049 w 5367707"/>
                <a:gd name="connsiteY12" fmla="*/ 3464172 h 5553084"/>
                <a:gd name="connsiteX0" fmla="*/ 630743 w 5367707"/>
                <a:gd name="connsiteY0" fmla="*/ 2816450 h 5553084"/>
                <a:gd name="connsiteX1" fmla="*/ 773942 w 5367707"/>
                <a:gd name="connsiteY1" fmla="*/ 3358602 h 5553084"/>
                <a:gd name="connsiteX2" fmla="*/ 554256 w 5367707"/>
                <a:gd name="connsiteY2" fmla="*/ 3358602 h 5553084"/>
                <a:gd name="connsiteX3" fmla="*/ 630743 w 5367707"/>
                <a:gd name="connsiteY3" fmla="*/ 2816450 h 5553084"/>
                <a:gd name="connsiteX0" fmla="*/ 5367707 w 5367707"/>
                <a:gd name="connsiteY0" fmla="*/ 5553084 h 5553084"/>
                <a:gd name="connsiteX1" fmla="*/ 4735228 w 5367707"/>
                <a:gd name="connsiteY1" fmla="*/ 4410928 h 5553084"/>
                <a:gd name="connsiteX2" fmla="*/ 4790123 w 5367707"/>
                <a:gd name="connsiteY2" fmla="*/ 3452633 h 5553084"/>
                <a:gd name="connsiteX3" fmla="*/ 4954756 w 5367707"/>
                <a:gd name="connsiteY3" fmla="*/ 2883277 h 5553084"/>
                <a:gd name="connsiteX4" fmla="*/ 4247527 w 5367707"/>
                <a:gd name="connsiteY4" fmla="*/ 2176900 h 5553084"/>
                <a:gd name="connsiteX5" fmla="*/ 3277617 w 5367707"/>
                <a:gd name="connsiteY5" fmla="*/ 1705721 h 5553084"/>
                <a:gd name="connsiteX6" fmla="*/ 2523159 w 5367707"/>
                <a:gd name="connsiteY6" fmla="*/ 976634 h 5553084"/>
                <a:gd name="connsiteX7" fmla="*/ 1659734 w 5367707"/>
                <a:gd name="connsiteY7" fmla="*/ 116582 h 5553084"/>
                <a:gd name="connsiteX8" fmla="*/ 592215 w 5367707"/>
                <a:gd name="connsiteY8" fmla="*/ 175709 h 5553084"/>
                <a:gd name="connsiteX9" fmla="*/ 33121 w 5367707"/>
                <a:gd name="connsiteY9" fmla="*/ 1132524 h 5553084"/>
                <a:gd name="connsiteX10" fmla="*/ 129053 w 5367707"/>
                <a:gd name="connsiteY10" fmla="*/ 1918080 h 5553084"/>
                <a:gd name="connsiteX11" fmla="*/ 661687 w 5367707"/>
                <a:gd name="connsiteY11" fmla="*/ 2718613 h 5553084"/>
                <a:gd name="connsiteX12" fmla="*/ 782049 w 5367707"/>
                <a:gd name="connsiteY12" fmla="*/ 3464172 h 5553084"/>
                <a:gd name="connsiteX0" fmla="*/ 630743 w 5367707"/>
                <a:gd name="connsiteY0" fmla="*/ 2816450 h 5553084"/>
                <a:gd name="connsiteX1" fmla="*/ 773942 w 5367707"/>
                <a:gd name="connsiteY1" fmla="*/ 3358602 h 5553084"/>
                <a:gd name="connsiteX2" fmla="*/ 554256 w 5367707"/>
                <a:gd name="connsiteY2" fmla="*/ 3358602 h 5553084"/>
                <a:gd name="connsiteX3" fmla="*/ 630743 w 5367707"/>
                <a:gd name="connsiteY3" fmla="*/ 2816450 h 5553084"/>
                <a:gd name="connsiteX0" fmla="*/ 5367707 w 5367707"/>
                <a:gd name="connsiteY0" fmla="*/ 5553084 h 5553084"/>
                <a:gd name="connsiteX1" fmla="*/ 4735228 w 5367707"/>
                <a:gd name="connsiteY1" fmla="*/ 4410928 h 5553084"/>
                <a:gd name="connsiteX2" fmla="*/ 4790123 w 5367707"/>
                <a:gd name="connsiteY2" fmla="*/ 3452633 h 5553084"/>
                <a:gd name="connsiteX3" fmla="*/ 4954756 w 5367707"/>
                <a:gd name="connsiteY3" fmla="*/ 2883277 h 5553084"/>
                <a:gd name="connsiteX4" fmla="*/ 4247527 w 5367707"/>
                <a:gd name="connsiteY4" fmla="*/ 2176900 h 5553084"/>
                <a:gd name="connsiteX5" fmla="*/ 3277617 w 5367707"/>
                <a:gd name="connsiteY5" fmla="*/ 1705721 h 5553084"/>
                <a:gd name="connsiteX6" fmla="*/ 2586289 w 5367707"/>
                <a:gd name="connsiteY6" fmla="*/ 1014651 h 5553084"/>
                <a:gd name="connsiteX7" fmla="*/ 1659734 w 5367707"/>
                <a:gd name="connsiteY7" fmla="*/ 116582 h 5553084"/>
                <a:gd name="connsiteX8" fmla="*/ 592215 w 5367707"/>
                <a:gd name="connsiteY8" fmla="*/ 175709 h 5553084"/>
                <a:gd name="connsiteX9" fmla="*/ 33121 w 5367707"/>
                <a:gd name="connsiteY9" fmla="*/ 1132524 h 5553084"/>
                <a:gd name="connsiteX10" fmla="*/ 129053 w 5367707"/>
                <a:gd name="connsiteY10" fmla="*/ 1918080 h 5553084"/>
                <a:gd name="connsiteX11" fmla="*/ 661687 w 5367707"/>
                <a:gd name="connsiteY11" fmla="*/ 2718613 h 5553084"/>
                <a:gd name="connsiteX12" fmla="*/ 782049 w 5367707"/>
                <a:gd name="connsiteY12" fmla="*/ 3464172 h 5553084"/>
                <a:gd name="connsiteX0" fmla="*/ 630743 w 5367707"/>
                <a:gd name="connsiteY0" fmla="*/ 2816450 h 5553084"/>
                <a:gd name="connsiteX1" fmla="*/ 773942 w 5367707"/>
                <a:gd name="connsiteY1" fmla="*/ 3358602 h 5553084"/>
                <a:gd name="connsiteX2" fmla="*/ 554256 w 5367707"/>
                <a:gd name="connsiteY2" fmla="*/ 3358602 h 5553084"/>
                <a:gd name="connsiteX3" fmla="*/ 630743 w 5367707"/>
                <a:gd name="connsiteY3" fmla="*/ 2816450 h 5553084"/>
                <a:gd name="connsiteX0" fmla="*/ 5367707 w 5367707"/>
                <a:gd name="connsiteY0" fmla="*/ 5553084 h 5553084"/>
                <a:gd name="connsiteX1" fmla="*/ 4735228 w 5367707"/>
                <a:gd name="connsiteY1" fmla="*/ 4410928 h 5553084"/>
                <a:gd name="connsiteX2" fmla="*/ 4790123 w 5367707"/>
                <a:gd name="connsiteY2" fmla="*/ 3452633 h 5553084"/>
                <a:gd name="connsiteX3" fmla="*/ 4954756 w 5367707"/>
                <a:gd name="connsiteY3" fmla="*/ 2883277 h 5553084"/>
                <a:gd name="connsiteX4" fmla="*/ 4247527 w 5367707"/>
                <a:gd name="connsiteY4" fmla="*/ 2176900 h 5553084"/>
                <a:gd name="connsiteX5" fmla="*/ 3277617 w 5367707"/>
                <a:gd name="connsiteY5" fmla="*/ 1705721 h 5553084"/>
                <a:gd name="connsiteX6" fmla="*/ 2586289 w 5367707"/>
                <a:gd name="connsiteY6" fmla="*/ 1014651 h 5553084"/>
                <a:gd name="connsiteX7" fmla="*/ 1659734 w 5367707"/>
                <a:gd name="connsiteY7" fmla="*/ 116582 h 5553084"/>
                <a:gd name="connsiteX8" fmla="*/ 592215 w 5367707"/>
                <a:gd name="connsiteY8" fmla="*/ 175709 h 5553084"/>
                <a:gd name="connsiteX9" fmla="*/ 33121 w 5367707"/>
                <a:gd name="connsiteY9" fmla="*/ 1132524 h 5553084"/>
                <a:gd name="connsiteX10" fmla="*/ 129053 w 5367707"/>
                <a:gd name="connsiteY10" fmla="*/ 1918080 h 5553084"/>
                <a:gd name="connsiteX11" fmla="*/ 661687 w 5367707"/>
                <a:gd name="connsiteY11" fmla="*/ 2718613 h 5553084"/>
                <a:gd name="connsiteX12" fmla="*/ 782049 w 5367707"/>
                <a:gd name="connsiteY12" fmla="*/ 3464172 h 5553084"/>
                <a:gd name="connsiteX0" fmla="*/ 630743 w 5367707"/>
                <a:gd name="connsiteY0" fmla="*/ 2816450 h 5553084"/>
                <a:gd name="connsiteX1" fmla="*/ 773942 w 5367707"/>
                <a:gd name="connsiteY1" fmla="*/ 3358602 h 5553084"/>
                <a:gd name="connsiteX2" fmla="*/ 554256 w 5367707"/>
                <a:gd name="connsiteY2" fmla="*/ 3358602 h 5553084"/>
                <a:gd name="connsiteX3" fmla="*/ 630743 w 5367707"/>
                <a:gd name="connsiteY3" fmla="*/ 2816450 h 5553084"/>
                <a:gd name="connsiteX0" fmla="*/ 5367707 w 5367707"/>
                <a:gd name="connsiteY0" fmla="*/ 5553084 h 5553084"/>
                <a:gd name="connsiteX1" fmla="*/ 4735228 w 5367707"/>
                <a:gd name="connsiteY1" fmla="*/ 4410928 h 5553084"/>
                <a:gd name="connsiteX2" fmla="*/ 4790123 w 5367707"/>
                <a:gd name="connsiteY2" fmla="*/ 3452633 h 5553084"/>
                <a:gd name="connsiteX3" fmla="*/ 4954756 w 5367707"/>
                <a:gd name="connsiteY3" fmla="*/ 2883277 h 5553084"/>
                <a:gd name="connsiteX4" fmla="*/ 4247527 w 5367707"/>
                <a:gd name="connsiteY4" fmla="*/ 2176900 h 5553084"/>
                <a:gd name="connsiteX5" fmla="*/ 3277617 w 5367707"/>
                <a:gd name="connsiteY5" fmla="*/ 1705721 h 5553084"/>
                <a:gd name="connsiteX6" fmla="*/ 2609760 w 5367707"/>
                <a:gd name="connsiteY6" fmla="*/ 1039555 h 5553084"/>
                <a:gd name="connsiteX7" fmla="*/ 1659734 w 5367707"/>
                <a:gd name="connsiteY7" fmla="*/ 116582 h 5553084"/>
                <a:gd name="connsiteX8" fmla="*/ 592215 w 5367707"/>
                <a:gd name="connsiteY8" fmla="*/ 175709 h 5553084"/>
                <a:gd name="connsiteX9" fmla="*/ 33121 w 5367707"/>
                <a:gd name="connsiteY9" fmla="*/ 1132524 h 5553084"/>
                <a:gd name="connsiteX10" fmla="*/ 129053 w 5367707"/>
                <a:gd name="connsiteY10" fmla="*/ 1918080 h 5553084"/>
                <a:gd name="connsiteX11" fmla="*/ 661687 w 5367707"/>
                <a:gd name="connsiteY11" fmla="*/ 2718613 h 5553084"/>
                <a:gd name="connsiteX12" fmla="*/ 782049 w 5367707"/>
                <a:gd name="connsiteY12" fmla="*/ 3464172 h 5553084"/>
                <a:gd name="connsiteX0" fmla="*/ 630743 w 5367707"/>
                <a:gd name="connsiteY0" fmla="*/ 2816450 h 5553084"/>
                <a:gd name="connsiteX1" fmla="*/ 773942 w 5367707"/>
                <a:gd name="connsiteY1" fmla="*/ 3358602 h 5553084"/>
                <a:gd name="connsiteX2" fmla="*/ 554256 w 5367707"/>
                <a:gd name="connsiteY2" fmla="*/ 3358602 h 5553084"/>
                <a:gd name="connsiteX3" fmla="*/ 630743 w 5367707"/>
                <a:gd name="connsiteY3" fmla="*/ 2816450 h 5553084"/>
                <a:gd name="connsiteX0" fmla="*/ 5367707 w 5367707"/>
                <a:gd name="connsiteY0" fmla="*/ 5553084 h 5553084"/>
                <a:gd name="connsiteX1" fmla="*/ 4735228 w 5367707"/>
                <a:gd name="connsiteY1" fmla="*/ 4410928 h 5553084"/>
                <a:gd name="connsiteX2" fmla="*/ 4790123 w 5367707"/>
                <a:gd name="connsiteY2" fmla="*/ 3452633 h 5553084"/>
                <a:gd name="connsiteX3" fmla="*/ 4954756 w 5367707"/>
                <a:gd name="connsiteY3" fmla="*/ 2883277 h 5553084"/>
                <a:gd name="connsiteX4" fmla="*/ 4247527 w 5367707"/>
                <a:gd name="connsiteY4" fmla="*/ 2176900 h 5553084"/>
                <a:gd name="connsiteX5" fmla="*/ 3277617 w 5367707"/>
                <a:gd name="connsiteY5" fmla="*/ 1705721 h 5553084"/>
                <a:gd name="connsiteX6" fmla="*/ 2609760 w 5367707"/>
                <a:gd name="connsiteY6" fmla="*/ 1039555 h 5553084"/>
                <a:gd name="connsiteX7" fmla="*/ 1659734 w 5367707"/>
                <a:gd name="connsiteY7" fmla="*/ 116582 h 5553084"/>
                <a:gd name="connsiteX8" fmla="*/ 592215 w 5367707"/>
                <a:gd name="connsiteY8" fmla="*/ 175709 h 5553084"/>
                <a:gd name="connsiteX9" fmla="*/ 33121 w 5367707"/>
                <a:gd name="connsiteY9" fmla="*/ 1132524 h 5553084"/>
                <a:gd name="connsiteX10" fmla="*/ 129053 w 5367707"/>
                <a:gd name="connsiteY10" fmla="*/ 1918080 h 5553084"/>
                <a:gd name="connsiteX11" fmla="*/ 661687 w 5367707"/>
                <a:gd name="connsiteY11" fmla="*/ 2718613 h 5553084"/>
                <a:gd name="connsiteX12" fmla="*/ 782049 w 5367707"/>
                <a:gd name="connsiteY12" fmla="*/ 3464172 h 5553084"/>
                <a:gd name="connsiteX0" fmla="*/ 630743 w 5367707"/>
                <a:gd name="connsiteY0" fmla="*/ 2816450 h 5553084"/>
                <a:gd name="connsiteX1" fmla="*/ 773942 w 5367707"/>
                <a:gd name="connsiteY1" fmla="*/ 3358602 h 5553084"/>
                <a:gd name="connsiteX2" fmla="*/ 554256 w 5367707"/>
                <a:gd name="connsiteY2" fmla="*/ 3358602 h 5553084"/>
                <a:gd name="connsiteX3" fmla="*/ 630743 w 5367707"/>
                <a:gd name="connsiteY3" fmla="*/ 2816450 h 5553084"/>
                <a:gd name="connsiteX0" fmla="*/ 5367707 w 5367707"/>
                <a:gd name="connsiteY0" fmla="*/ 5553084 h 5553084"/>
                <a:gd name="connsiteX1" fmla="*/ 4735228 w 5367707"/>
                <a:gd name="connsiteY1" fmla="*/ 4410928 h 5553084"/>
                <a:gd name="connsiteX2" fmla="*/ 4790123 w 5367707"/>
                <a:gd name="connsiteY2" fmla="*/ 3452633 h 5553084"/>
                <a:gd name="connsiteX3" fmla="*/ 4954756 w 5367707"/>
                <a:gd name="connsiteY3" fmla="*/ 2883277 h 5553084"/>
                <a:gd name="connsiteX4" fmla="*/ 4247527 w 5367707"/>
                <a:gd name="connsiteY4" fmla="*/ 2176900 h 5553084"/>
                <a:gd name="connsiteX5" fmla="*/ 3277617 w 5367707"/>
                <a:gd name="connsiteY5" fmla="*/ 1705721 h 5553084"/>
                <a:gd name="connsiteX6" fmla="*/ 2609760 w 5367707"/>
                <a:gd name="connsiteY6" fmla="*/ 1039555 h 5553084"/>
                <a:gd name="connsiteX7" fmla="*/ 1659734 w 5367707"/>
                <a:gd name="connsiteY7" fmla="*/ 116582 h 5553084"/>
                <a:gd name="connsiteX8" fmla="*/ 592215 w 5367707"/>
                <a:gd name="connsiteY8" fmla="*/ 175709 h 5553084"/>
                <a:gd name="connsiteX9" fmla="*/ 33121 w 5367707"/>
                <a:gd name="connsiteY9" fmla="*/ 1132524 h 5553084"/>
                <a:gd name="connsiteX10" fmla="*/ 129053 w 5367707"/>
                <a:gd name="connsiteY10" fmla="*/ 1918080 h 5553084"/>
                <a:gd name="connsiteX11" fmla="*/ 661687 w 5367707"/>
                <a:gd name="connsiteY11" fmla="*/ 2718613 h 5553084"/>
                <a:gd name="connsiteX12" fmla="*/ 782049 w 5367707"/>
                <a:gd name="connsiteY12" fmla="*/ 3464172 h 5553084"/>
                <a:gd name="connsiteX0" fmla="*/ 627457 w 5364421"/>
                <a:gd name="connsiteY0" fmla="*/ 2816450 h 5553084"/>
                <a:gd name="connsiteX1" fmla="*/ 770656 w 5364421"/>
                <a:gd name="connsiteY1" fmla="*/ 3358602 h 5553084"/>
                <a:gd name="connsiteX2" fmla="*/ 550970 w 5364421"/>
                <a:gd name="connsiteY2" fmla="*/ 3358602 h 5553084"/>
                <a:gd name="connsiteX3" fmla="*/ 627457 w 5364421"/>
                <a:gd name="connsiteY3" fmla="*/ 2816450 h 5553084"/>
                <a:gd name="connsiteX0" fmla="*/ 5364421 w 5364421"/>
                <a:gd name="connsiteY0" fmla="*/ 5553084 h 5553084"/>
                <a:gd name="connsiteX1" fmla="*/ 4731942 w 5364421"/>
                <a:gd name="connsiteY1" fmla="*/ 4410928 h 5553084"/>
                <a:gd name="connsiteX2" fmla="*/ 4786837 w 5364421"/>
                <a:gd name="connsiteY2" fmla="*/ 3452633 h 5553084"/>
                <a:gd name="connsiteX3" fmla="*/ 4951470 w 5364421"/>
                <a:gd name="connsiteY3" fmla="*/ 2883277 h 5553084"/>
                <a:gd name="connsiteX4" fmla="*/ 4244241 w 5364421"/>
                <a:gd name="connsiteY4" fmla="*/ 2176900 h 5553084"/>
                <a:gd name="connsiteX5" fmla="*/ 3274331 w 5364421"/>
                <a:gd name="connsiteY5" fmla="*/ 1705721 h 5553084"/>
                <a:gd name="connsiteX6" fmla="*/ 2606474 w 5364421"/>
                <a:gd name="connsiteY6" fmla="*/ 1039555 h 5553084"/>
                <a:gd name="connsiteX7" fmla="*/ 1656448 w 5364421"/>
                <a:gd name="connsiteY7" fmla="*/ 116582 h 5553084"/>
                <a:gd name="connsiteX8" fmla="*/ 588929 w 5364421"/>
                <a:gd name="connsiteY8" fmla="*/ 175709 h 5553084"/>
                <a:gd name="connsiteX9" fmla="*/ 29835 w 5364421"/>
                <a:gd name="connsiteY9" fmla="*/ 1132524 h 5553084"/>
                <a:gd name="connsiteX10" fmla="*/ 137794 w 5364421"/>
                <a:gd name="connsiteY10" fmla="*/ 1945324 h 5553084"/>
                <a:gd name="connsiteX11" fmla="*/ 658401 w 5364421"/>
                <a:gd name="connsiteY11" fmla="*/ 2718613 h 5553084"/>
                <a:gd name="connsiteX12" fmla="*/ 778763 w 5364421"/>
                <a:gd name="connsiteY12" fmla="*/ 3464172 h 5553084"/>
                <a:gd name="connsiteX0" fmla="*/ 636021 w 5372985"/>
                <a:gd name="connsiteY0" fmla="*/ 2839137 h 5575771"/>
                <a:gd name="connsiteX1" fmla="*/ 779220 w 5372985"/>
                <a:gd name="connsiteY1" fmla="*/ 3381289 h 5575771"/>
                <a:gd name="connsiteX2" fmla="*/ 559534 w 5372985"/>
                <a:gd name="connsiteY2" fmla="*/ 3381289 h 5575771"/>
                <a:gd name="connsiteX3" fmla="*/ 636021 w 5372985"/>
                <a:gd name="connsiteY3" fmla="*/ 2839137 h 5575771"/>
                <a:gd name="connsiteX0" fmla="*/ 5372985 w 5372985"/>
                <a:gd name="connsiteY0" fmla="*/ 5575771 h 5575771"/>
                <a:gd name="connsiteX1" fmla="*/ 4740506 w 5372985"/>
                <a:gd name="connsiteY1" fmla="*/ 4433615 h 5575771"/>
                <a:gd name="connsiteX2" fmla="*/ 4795401 w 5372985"/>
                <a:gd name="connsiteY2" fmla="*/ 3475320 h 5575771"/>
                <a:gd name="connsiteX3" fmla="*/ 4960034 w 5372985"/>
                <a:gd name="connsiteY3" fmla="*/ 2905964 h 5575771"/>
                <a:gd name="connsiteX4" fmla="*/ 4252805 w 5372985"/>
                <a:gd name="connsiteY4" fmla="*/ 2199587 h 5575771"/>
                <a:gd name="connsiteX5" fmla="*/ 3282895 w 5372985"/>
                <a:gd name="connsiteY5" fmla="*/ 1728408 h 5575771"/>
                <a:gd name="connsiteX6" fmla="*/ 2615038 w 5372985"/>
                <a:gd name="connsiteY6" fmla="*/ 1062242 h 5575771"/>
                <a:gd name="connsiteX7" fmla="*/ 1665012 w 5372985"/>
                <a:gd name="connsiteY7" fmla="*/ 139269 h 5575771"/>
                <a:gd name="connsiteX8" fmla="*/ 715415 w 5372985"/>
                <a:gd name="connsiteY8" fmla="*/ 142473 h 5575771"/>
                <a:gd name="connsiteX9" fmla="*/ 38399 w 5372985"/>
                <a:gd name="connsiteY9" fmla="*/ 1155211 h 5575771"/>
                <a:gd name="connsiteX10" fmla="*/ 146358 w 5372985"/>
                <a:gd name="connsiteY10" fmla="*/ 1968011 h 5575771"/>
                <a:gd name="connsiteX11" fmla="*/ 666965 w 5372985"/>
                <a:gd name="connsiteY11" fmla="*/ 2741300 h 5575771"/>
                <a:gd name="connsiteX12" fmla="*/ 787327 w 5372985"/>
                <a:gd name="connsiteY12" fmla="*/ 3486859 h 5575771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4960034 w 5372985"/>
                <a:gd name="connsiteY3" fmla="*/ 2915045 h 5584852"/>
                <a:gd name="connsiteX4" fmla="*/ 4252805 w 5372985"/>
                <a:gd name="connsiteY4" fmla="*/ 2208668 h 5584852"/>
                <a:gd name="connsiteX5" fmla="*/ 3282895 w 5372985"/>
                <a:gd name="connsiteY5" fmla="*/ 1737489 h 5584852"/>
                <a:gd name="connsiteX6" fmla="*/ 2615038 w 5372985"/>
                <a:gd name="connsiteY6" fmla="*/ 1071323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4960034 w 5372985"/>
                <a:gd name="connsiteY3" fmla="*/ 2915045 h 5584852"/>
                <a:gd name="connsiteX4" fmla="*/ 4252805 w 5372985"/>
                <a:gd name="connsiteY4" fmla="*/ 2208668 h 5584852"/>
                <a:gd name="connsiteX5" fmla="*/ 3282895 w 5372985"/>
                <a:gd name="connsiteY5" fmla="*/ 1737489 h 5584852"/>
                <a:gd name="connsiteX6" fmla="*/ 2641517 w 5372985"/>
                <a:gd name="connsiteY6" fmla="*/ 1103040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4960034 w 5372985"/>
                <a:gd name="connsiteY3" fmla="*/ 2915045 h 5584852"/>
                <a:gd name="connsiteX4" fmla="*/ 4252805 w 5372985"/>
                <a:gd name="connsiteY4" fmla="*/ 2208668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4960034 w 5372985"/>
                <a:gd name="connsiteY3" fmla="*/ 2915045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4916100 w 5372985"/>
                <a:gd name="connsiteY3" fmla="*/ 2907049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4942539 w 5372985"/>
                <a:gd name="connsiteY3" fmla="*/ 2915790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4942539 w 5372985"/>
                <a:gd name="connsiteY3" fmla="*/ 2915790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5003121 w 5372985"/>
                <a:gd name="connsiteY3" fmla="*/ 2907653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5003121 w 5372985"/>
                <a:gd name="connsiteY3" fmla="*/ 2907653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795401 w 5372985"/>
                <a:gd name="connsiteY2" fmla="*/ 3484401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833092 w 5372985"/>
                <a:gd name="connsiteY2" fmla="*/ 3480942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833092 w 5372985"/>
                <a:gd name="connsiteY2" fmla="*/ 3480942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833092 w 5372985"/>
                <a:gd name="connsiteY2" fmla="*/ 3480942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833092 w 5372985"/>
                <a:gd name="connsiteY2" fmla="*/ 3480942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833092 w 5372985"/>
                <a:gd name="connsiteY2" fmla="*/ 3480942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833092 w 5372985"/>
                <a:gd name="connsiteY2" fmla="*/ 3480942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833092 w 5372985"/>
                <a:gd name="connsiteY2" fmla="*/ 3480942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0506 w 5372985"/>
                <a:gd name="connsiteY1" fmla="*/ 4442696 h 5584852"/>
                <a:gd name="connsiteX2" fmla="*/ 4833092 w 5372985"/>
                <a:gd name="connsiteY2" fmla="*/ 3480942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4978 w 5372985"/>
                <a:gd name="connsiteY1" fmla="*/ 4447439 h 5584852"/>
                <a:gd name="connsiteX2" fmla="*/ 4833092 w 5372985"/>
                <a:gd name="connsiteY2" fmla="*/ 3480942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4978 w 5372985"/>
                <a:gd name="connsiteY1" fmla="*/ 4447439 h 5584852"/>
                <a:gd name="connsiteX2" fmla="*/ 4833092 w 5372985"/>
                <a:gd name="connsiteY2" fmla="*/ 3480942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4978 w 5372985"/>
                <a:gd name="connsiteY1" fmla="*/ 4447439 h 5584852"/>
                <a:gd name="connsiteX2" fmla="*/ 4833092 w 5372985"/>
                <a:gd name="connsiteY2" fmla="*/ 3480942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4978 w 5372985"/>
                <a:gd name="connsiteY1" fmla="*/ 4447439 h 5584852"/>
                <a:gd name="connsiteX2" fmla="*/ 4799874 w 5372985"/>
                <a:gd name="connsiteY2" fmla="*/ 3489146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4978 w 5372985"/>
                <a:gd name="connsiteY1" fmla="*/ 4447439 h 5584852"/>
                <a:gd name="connsiteX2" fmla="*/ 4799874 w 5372985"/>
                <a:gd name="connsiteY2" fmla="*/ 3489146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6021 w 5372985"/>
                <a:gd name="connsiteY0" fmla="*/ 2848218 h 5584852"/>
                <a:gd name="connsiteX1" fmla="*/ 779220 w 5372985"/>
                <a:gd name="connsiteY1" fmla="*/ 3390370 h 5584852"/>
                <a:gd name="connsiteX2" fmla="*/ 559534 w 5372985"/>
                <a:gd name="connsiteY2" fmla="*/ 3390370 h 5584852"/>
                <a:gd name="connsiteX3" fmla="*/ 636021 w 5372985"/>
                <a:gd name="connsiteY3" fmla="*/ 2848218 h 5584852"/>
                <a:gd name="connsiteX0" fmla="*/ 5372985 w 5372985"/>
                <a:gd name="connsiteY0" fmla="*/ 5584852 h 5584852"/>
                <a:gd name="connsiteX1" fmla="*/ 4744978 w 5372985"/>
                <a:gd name="connsiteY1" fmla="*/ 4447439 h 5584852"/>
                <a:gd name="connsiteX2" fmla="*/ 4812439 w 5372985"/>
                <a:gd name="connsiteY2" fmla="*/ 3487993 h 5584852"/>
                <a:gd name="connsiteX3" fmla="*/ 5012213 w 5372985"/>
                <a:gd name="connsiteY3" fmla="*/ 2869021 h 5584852"/>
                <a:gd name="connsiteX4" fmla="*/ 4407127 w 5372985"/>
                <a:gd name="connsiteY4" fmla="*/ 2348275 h 5584852"/>
                <a:gd name="connsiteX5" fmla="*/ 3282895 w 5372985"/>
                <a:gd name="connsiteY5" fmla="*/ 1737489 h 5584852"/>
                <a:gd name="connsiteX6" fmla="*/ 2652906 w 5372985"/>
                <a:gd name="connsiteY6" fmla="*/ 1118746 h 5584852"/>
                <a:gd name="connsiteX7" fmla="*/ 1665012 w 5372985"/>
                <a:gd name="connsiteY7" fmla="*/ 148350 h 5584852"/>
                <a:gd name="connsiteX8" fmla="*/ 715415 w 5372985"/>
                <a:gd name="connsiteY8" fmla="*/ 151554 h 5584852"/>
                <a:gd name="connsiteX9" fmla="*/ 38399 w 5372985"/>
                <a:gd name="connsiteY9" fmla="*/ 1164292 h 5584852"/>
                <a:gd name="connsiteX10" fmla="*/ 146358 w 5372985"/>
                <a:gd name="connsiteY10" fmla="*/ 1977092 h 5584852"/>
                <a:gd name="connsiteX11" fmla="*/ 666965 w 5372985"/>
                <a:gd name="connsiteY11" fmla="*/ 2750381 h 5584852"/>
                <a:gd name="connsiteX12" fmla="*/ 787327 w 5372985"/>
                <a:gd name="connsiteY12" fmla="*/ 3495940 h 5584852"/>
                <a:gd name="connsiteX0" fmla="*/ 630472 w 5367436"/>
                <a:gd name="connsiteY0" fmla="*/ 2848218 h 5584852"/>
                <a:gd name="connsiteX1" fmla="*/ 773671 w 5367436"/>
                <a:gd name="connsiteY1" fmla="*/ 3390370 h 5584852"/>
                <a:gd name="connsiteX2" fmla="*/ 553985 w 5367436"/>
                <a:gd name="connsiteY2" fmla="*/ 3390370 h 5584852"/>
                <a:gd name="connsiteX3" fmla="*/ 630472 w 5367436"/>
                <a:gd name="connsiteY3" fmla="*/ 2848218 h 5584852"/>
                <a:gd name="connsiteX0" fmla="*/ 5367436 w 5367436"/>
                <a:gd name="connsiteY0" fmla="*/ 5584852 h 5584852"/>
                <a:gd name="connsiteX1" fmla="*/ 4739429 w 5367436"/>
                <a:gd name="connsiteY1" fmla="*/ 4447439 h 5584852"/>
                <a:gd name="connsiteX2" fmla="*/ 4806890 w 5367436"/>
                <a:gd name="connsiteY2" fmla="*/ 3487993 h 5584852"/>
                <a:gd name="connsiteX3" fmla="*/ 5006664 w 5367436"/>
                <a:gd name="connsiteY3" fmla="*/ 2869021 h 5584852"/>
                <a:gd name="connsiteX4" fmla="*/ 4401578 w 5367436"/>
                <a:gd name="connsiteY4" fmla="*/ 2348275 h 5584852"/>
                <a:gd name="connsiteX5" fmla="*/ 3277346 w 5367436"/>
                <a:gd name="connsiteY5" fmla="*/ 1737489 h 5584852"/>
                <a:gd name="connsiteX6" fmla="*/ 2647357 w 5367436"/>
                <a:gd name="connsiteY6" fmla="*/ 1118746 h 5584852"/>
                <a:gd name="connsiteX7" fmla="*/ 1659463 w 5367436"/>
                <a:gd name="connsiteY7" fmla="*/ 148350 h 5584852"/>
                <a:gd name="connsiteX8" fmla="*/ 709866 w 5367436"/>
                <a:gd name="connsiteY8" fmla="*/ 151554 h 5584852"/>
                <a:gd name="connsiteX9" fmla="*/ 32850 w 5367436"/>
                <a:gd name="connsiteY9" fmla="*/ 1164292 h 5584852"/>
                <a:gd name="connsiteX10" fmla="*/ 140809 w 5367436"/>
                <a:gd name="connsiteY10" fmla="*/ 1977092 h 5584852"/>
                <a:gd name="connsiteX11" fmla="*/ 661416 w 5367436"/>
                <a:gd name="connsiteY11" fmla="*/ 2750381 h 5584852"/>
                <a:gd name="connsiteX12" fmla="*/ 781778 w 5367436"/>
                <a:gd name="connsiteY12" fmla="*/ 3495940 h 5584852"/>
                <a:gd name="connsiteX0" fmla="*/ 629218 w 5366182"/>
                <a:gd name="connsiteY0" fmla="*/ 2836270 h 5572904"/>
                <a:gd name="connsiteX1" fmla="*/ 772417 w 5366182"/>
                <a:gd name="connsiteY1" fmla="*/ 3378422 h 5572904"/>
                <a:gd name="connsiteX2" fmla="*/ 552731 w 5366182"/>
                <a:gd name="connsiteY2" fmla="*/ 3378422 h 5572904"/>
                <a:gd name="connsiteX3" fmla="*/ 629218 w 5366182"/>
                <a:gd name="connsiteY3" fmla="*/ 2836270 h 5572904"/>
                <a:gd name="connsiteX0" fmla="*/ 5366182 w 5366182"/>
                <a:gd name="connsiteY0" fmla="*/ 5572904 h 5572904"/>
                <a:gd name="connsiteX1" fmla="*/ 4738175 w 5366182"/>
                <a:gd name="connsiteY1" fmla="*/ 4435491 h 5572904"/>
                <a:gd name="connsiteX2" fmla="*/ 4805636 w 5366182"/>
                <a:gd name="connsiteY2" fmla="*/ 3476045 h 5572904"/>
                <a:gd name="connsiteX3" fmla="*/ 5005410 w 5366182"/>
                <a:gd name="connsiteY3" fmla="*/ 2857073 h 5572904"/>
                <a:gd name="connsiteX4" fmla="*/ 4400324 w 5366182"/>
                <a:gd name="connsiteY4" fmla="*/ 2336327 h 5572904"/>
                <a:gd name="connsiteX5" fmla="*/ 3276092 w 5366182"/>
                <a:gd name="connsiteY5" fmla="*/ 1725541 h 5572904"/>
                <a:gd name="connsiteX6" fmla="*/ 2646103 w 5366182"/>
                <a:gd name="connsiteY6" fmla="*/ 1106798 h 5572904"/>
                <a:gd name="connsiteX7" fmla="*/ 1658209 w 5366182"/>
                <a:gd name="connsiteY7" fmla="*/ 136402 h 5572904"/>
                <a:gd name="connsiteX8" fmla="*/ 708612 w 5366182"/>
                <a:gd name="connsiteY8" fmla="*/ 139606 h 5572904"/>
                <a:gd name="connsiteX9" fmla="*/ 33096 w 5366182"/>
                <a:gd name="connsiteY9" fmla="*/ 1103241 h 5572904"/>
                <a:gd name="connsiteX10" fmla="*/ 139555 w 5366182"/>
                <a:gd name="connsiteY10" fmla="*/ 1965144 h 5572904"/>
                <a:gd name="connsiteX11" fmla="*/ 660162 w 5366182"/>
                <a:gd name="connsiteY11" fmla="*/ 2738433 h 5572904"/>
                <a:gd name="connsiteX12" fmla="*/ 780524 w 5366182"/>
                <a:gd name="connsiteY12" fmla="*/ 3483992 h 5572904"/>
                <a:gd name="connsiteX0" fmla="*/ 611544 w 5348508"/>
                <a:gd name="connsiteY0" fmla="*/ 2834668 h 5571302"/>
                <a:gd name="connsiteX1" fmla="*/ 754743 w 5348508"/>
                <a:gd name="connsiteY1" fmla="*/ 3376820 h 5571302"/>
                <a:gd name="connsiteX2" fmla="*/ 535057 w 5348508"/>
                <a:gd name="connsiteY2" fmla="*/ 3376820 h 5571302"/>
                <a:gd name="connsiteX3" fmla="*/ 611544 w 5348508"/>
                <a:gd name="connsiteY3" fmla="*/ 2834668 h 5571302"/>
                <a:gd name="connsiteX0" fmla="*/ 5348508 w 5348508"/>
                <a:gd name="connsiteY0" fmla="*/ 5571302 h 5571302"/>
                <a:gd name="connsiteX1" fmla="*/ 4720501 w 5348508"/>
                <a:gd name="connsiteY1" fmla="*/ 4433889 h 5571302"/>
                <a:gd name="connsiteX2" fmla="*/ 4787962 w 5348508"/>
                <a:gd name="connsiteY2" fmla="*/ 3474443 h 5571302"/>
                <a:gd name="connsiteX3" fmla="*/ 4987736 w 5348508"/>
                <a:gd name="connsiteY3" fmla="*/ 2855471 h 5571302"/>
                <a:gd name="connsiteX4" fmla="*/ 4382650 w 5348508"/>
                <a:gd name="connsiteY4" fmla="*/ 2334725 h 5571302"/>
                <a:gd name="connsiteX5" fmla="*/ 3258418 w 5348508"/>
                <a:gd name="connsiteY5" fmla="*/ 1723939 h 5571302"/>
                <a:gd name="connsiteX6" fmla="*/ 2628429 w 5348508"/>
                <a:gd name="connsiteY6" fmla="*/ 1105196 h 5571302"/>
                <a:gd name="connsiteX7" fmla="*/ 1640535 w 5348508"/>
                <a:gd name="connsiteY7" fmla="*/ 134800 h 5571302"/>
                <a:gd name="connsiteX8" fmla="*/ 690938 w 5348508"/>
                <a:gd name="connsiteY8" fmla="*/ 138004 h 5571302"/>
                <a:gd name="connsiteX9" fmla="*/ 37039 w 5348508"/>
                <a:gd name="connsiteY9" fmla="*/ 1073884 h 5571302"/>
                <a:gd name="connsiteX10" fmla="*/ 121881 w 5348508"/>
                <a:gd name="connsiteY10" fmla="*/ 1963542 h 5571302"/>
                <a:gd name="connsiteX11" fmla="*/ 642488 w 5348508"/>
                <a:gd name="connsiteY11" fmla="*/ 2736831 h 5571302"/>
                <a:gd name="connsiteX12" fmla="*/ 762850 w 5348508"/>
                <a:gd name="connsiteY12" fmla="*/ 3482390 h 5571302"/>
                <a:gd name="connsiteX0" fmla="*/ 611544 w 5348508"/>
                <a:gd name="connsiteY0" fmla="*/ 2814187 h 5550821"/>
                <a:gd name="connsiteX1" fmla="*/ 754743 w 5348508"/>
                <a:gd name="connsiteY1" fmla="*/ 3356339 h 5550821"/>
                <a:gd name="connsiteX2" fmla="*/ 535057 w 5348508"/>
                <a:gd name="connsiteY2" fmla="*/ 3356339 h 5550821"/>
                <a:gd name="connsiteX3" fmla="*/ 611544 w 5348508"/>
                <a:gd name="connsiteY3" fmla="*/ 2814187 h 5550821"/>
                <a:gd name="connsiteX0" fmla="*/ 5348508 w 5348508"/>
                <a:gd name="connsiteY0" fmla="*/ 5550821 h 5550821"/>
                <a:gd name="connsiteX1" fmla="*/ 4720501 w 5348508"/>
                <a:gd name="connsiteY1" fmla="*/ 4413408 h 5550821"/>
                <a:gd name="connsiteX2" fmla="*/ 4787962 w 5348508"/>
                <a:gd name="connsiteY2" fmla="*/ 3453962 h 5550821"/>
                <a:gd name="connsiteX3" fmla="*/ 4987736 w 5348508"/>
                <a:gd name="connsiteY3" fmla="*/ 2834990 h 5550821"/>
                <a:gd name="connsiteX4" fmla="*/ 4382650 w 5348508"/>
                <a:gd name="connsiteY4" fmla="*/ 2314244 h 5550821"/>
                <a:gd name="connsiteX5" fmla="*/ 3258418 w 5348508"/>
                <a:gd name="connsiteY5" fmla="*/ 1703458 h 5550821"/>
                <a:gd name="connsiteX6" fmla="*/ 2628429 w 5348508"/>
                <a:gd name="connsiteY6" fmla="*/ 1084715 h 5550821"/>
                <a:gd name="connsiteX7" fmla="*/ 1707712 w 5348508"/>
                <a:gd name="connsiteY7" fmla="*/ 149387 h 5550821"/>
                <a:gd name="connsiteX8" fmla="*/ 690938 w 5348508"/>
                <a:gd name="connsiteY8" fmla="*/ 117523 h 5550821"/>
                <a:gd name="connsiteX9" fmla="*/ 37039 w 5348508"/>
                <a:gd name="connsiteY9" fmla="*/ 1053403 h 5550821"/>
                <a:gd name="connsiteX10" fmla="*/ 121881 w 5348508"/>
                <a:gd name="connsiteY10" fmla="*/ 1943061 h 5550821"/>
                <a:gd name="connsiteX11" fmla="*/ 642488 w 5348508"/>
                <a:gd name="connsiteY11" fmla="*/ 2716350 h 5550821"/>
                <a:gd name="connsiteX12" fmla="*/ 762850 w 5348508"/>
                <a:gd name="connsiteY12" fmla="*/ 3461909 h 5550821"/>
                <a:gd name="connsiteX0" fmla="*/ 611544 w 5348508"/>
                <a:gd name="connsiteY0" fmla="*/ 2815201 h 5551835"/>
                <a:gd name="connsiteX1" fmla="*/ 754743 w 5348508"/>
                <a:gd name="connsiteY1" fmla="*/ 3357353 h 5551835"/>
                <a:gd name="connsiteX2" fmla="*/ 535057 w 5348508"/>
                <a:gd name="connsiteY2" fmla="*/ 3357353 h 5551835"/>
                <a:gd name="connsiteX3" fmla="*/ 611544 w 5348508"/>
                <a:gd name="connsiteY3" fmla="*/ 2815201 h 5551835"/>
                <a:gd name="connsiteX0" fmla="*/ 5348508 w 5348508"/>
                <a:gd name="connsiteY0" fmla="*/ 5551835 h 5551835"/>
                <a:gd name="connsiteX1" fmla="*/ 4720501 w 5348508"/>
                <a:gd name="connsiteY1" fmla="*/ 4414422 h 5551835"/>
                <a:gd name="connsiteX2" fmla="*/ 4787962 w 5348508"/>
                <a:gd name="connsiteY2" fmla="*/ 3454976 h 5551835"/>
                <a:gd name="connsiteX3" fmla="*/ 4987736 w 5348508"/>
                <a:gd name="connsiteY3" fmla="*/ 2836004 h 5551835"/>
                <a:gd name="connsiteX4" fmla="*/ 4382650 w 5348508"/>
                <a:gd name="connsiteY4" fmla="*/ 2315258 h 5551835"/>
                <a:gd name="connsiteX5" fmla="*/ 3258418 w 5348508"/>
                <a:gd name="connsiteY5" fmla="*/ 1704472 h 5551835"/>
                <a:gd name="connsiteX6" fmla="*/ 2628429 w 5348508"/>
                <a:gd name="connsiteY6" fmla="*/ 1085729 h 5551835"/>
                <a:gd name="connsiteX7" fmla="*/ 1685515 w 5348508"/>
                <a:gd name="connsiteY7" fmla="*/ 148573 h 5551835"/>
                <a:gd name="connsiteX8" fmla="*/ 690938 w 5348508"/>
                <a:gd name="connsiteY8" fmla="*/ 118537 h 5551835"/>
                <a:gd name="connsiteX9" fmla="*/ 37039 w 5348508"/>
                <a:gd name="connsiteY9" fmla="*/ 1054417 h 5551835"/>
                <a:gd name="connsiteX10" fmla="*/ 121881 w 5348508"/>
                <a:gd name="connsiteY10" fmla="*/ 1944075 h 5551835"/>
                <a:gd name="connsiteX11" fmla="*/ 642488 w 5348508"/>
                <a:gd name="connsiteY11" fmla="*/ 2717364 h 5551835"/>
                <a:gd name="connsiteX12" fmla="*/ 762850 w 5348508"/>
                <a:gd name="connsiteY12" fmla="*/ 3462923 h 5551835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987736 w 5348508"/>
                <a:gd name="connsiteY3" fmla="*/ 2844255 h 5560086"/>
                <a:gd name="connsiteX4" fmla="*/ 4382650 w 5348508"/>
                <a:gd name="connsiteY4" fmla="*/ 2323509 h 5560086"/>
                <a:gd name="connsiteX5" fmla="*/ 3258418 w 5348508"/>
                <a:gd name="connsiteY5" fmla="*/ 1712723 h 5560086"/>
                <a:gd name="connsiteX6" fmla="*/ 2628429 w 5348508"/>
                <a:gd name="connsiteY6" fmla="*/ 1093980 h 5560086"/>
                <a:gd name="connsiteX7" fmla="*/ 1685515 w 5348508"/>
                <a:gd name="connsiteY7" fmla="*/ 156824 h 5560086"/>
                <a:gd name="connsiteX8" fmla="*/ 690938 w 5348508"/>
                <a:gd name="connsiteY8" fmla="*/ 126788 h 5560086"/>
                <a:gd name="connsiteX9" fmla="*/ 37039 w 5348508"/>
                <a:gd name="connsiteY9" fmla="*/ 1062668 h 5560086"/>
                <a:gd name="connsiteX10" fmla="*/ 121881 w 5348508"/>
                <a:gd name="connsiteY10" fmla="*/ 1952326 h 5560086"/>
                <a:gd name="connsiteX11" fmla="*/ 642488 w 5348508"/>
                <a:gd name="connsiteY11" fmla="*/ 2725615 h 5560086"/>
                <a:gd name="connsiteX12" fmla="*/ 762850 w 5348508"/>
                <a:gd name="connsiteY12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987736 w 5348508"/>
                <a:gd name="connsiteY3" fmla="*/ 2844255 h 5560086"/>
                <a:gd name="connsiteX4" fmla="*/ 4382650 w 5348508"/>
                <a:gd name="connsiteY4" fmla="*/ 2323509 h 5560086"/>
                <a:gd name="connsiteX5" fmla="*/ 3258418 w 5348508"/>
                <a:gd name="connsiteY5" fmla="*/ 1712723 h 5560086"/>
                <a:gd name="connsiteX6" fmla="*/ 2628429 w 5348508"/>
                <a:gd name="connsiteY6" fmla="*/ 1093980 h 5560086"/>
                <a:gd name="connsiteX7" fmla="*/ 1685515 w 5348508"/>
                <a:gd name="connsiteY7" fmla="*/ 156824 h 5560086"/>
                <a:gd name="connsiteX8" fmla="*/ 690938 w 5348508"/>
                <a:gd name="connsiteY8" fmla="*/ 126788 h 5560086"/>
                <a:gd name="connsiteX9" fmla="*/ 37039 w 5348508"/>
                <a:gd name="connsiteY9" fmla="*/ 1062668 h 5560086"/>
                <a:gd name="connsiteX10" fmla="*/ 121881 w 5348508"/>
                <a:gd name="connsiteY10" fmla="*/ 1952326 h 5560086"/>
                <a:gd name="connsiteX11" fmla="*/ 642488 w 5348508"/>
                <a:gd name="connsiteY11" fmla="*/ 2725615 h 5560086"/>
                <a:gd name="connsiteX12" fmla="*/ 762850 w 5348508"/>
                <a:gd name="connsiteY12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987736 w 5348508"/>
                <a:gd name="connsiteY3" fmla="*/ 2844255 h 5560086"/>
                <a:gd name="connsiteX4" fmla="*/ 4382650 w 5348508"/>
                <a:gd name="connsiteY4" fmla="*/ 2323509 h 5560086"/>
                <a:gd name="connsiteX5" fmla="*/ 3258418 w 5348508"/>
                <a:gd name="connsiteY5" fmla="*/ 1712723 h 5560086"/>
                <a:gd name="connsiteX6" fmla="*/ 2628429 w 5348508"/>
                <a:gd name="connsiteY6" fmla="*/ 1093980 h 5560086"/>
                <a:gd name="connsiteX7" fmla="*/ 1685515 w 5348508"/>
                <a:gd name="connsiteY7" fmla="*/ 156824 h 5560086"/>
                <a:gd name="connsiteX8" fmla="*/ 690938 w 5348508"/>
                <a:gd name="connsiteY8" fmla="*/ 126788 h 5560086"/>
                <a:gd name="connsiteX9" fmla="*/ 37039 w 5348508"/>
                <a:gd name="connsiteY9" fmla="*/ 1062668 h 5560086"/>
                <a:gd name="connsiteX10" fmla="*/ 121881 w 5348508"/>
                <a:gd name="connsiteY10" fmla="*/ 1952326 h 5560086"/>
                <a:gd name="connsiteX11" fmla="*/ 642488 w 5348508"/>
                <a:gd name="connsiteY11" fmla="*/ 2725615 h 5560086"/>
                <a:gd name="connsiteX12" fmla="*/ 762850 w 5348508"/>
                <a:gd name="connsiteY12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882133 w 5348508"/>
                <a:gd name="connsiteY3" fmla="*/ 2761170 h 5560086"/>
                <a:gd name="connsiteX4" fmla="*/ 4382650 w 5348508"/>
                <a:gd name="connsiteY4" fmla="*/ 2323509 h 5560086"/>
                <a:gd name="connsiteX5" fmla="*/ 3258418 w 5348508"/>
                <a:gd name="connsiteY5" fmla="*/ 1712723 h 5560086"/>
                <a:gd name="connsiteX6" fmla="*/ 2628429 w 5348508"/>
                <a:gd name="connsiteY6" fmla="*/ 1093980 h 5560086"/>
                <a:gd name="connsiteX7" fmla="*/ 1685515 w 5348508"/>
                <a:gd name="connsiteY7" fmla="*/ 156824 h 5560086"/>
                <a:gd name="connsiteX8" fmla="*/ 690938 w 5348508"/>
                <a:gd name="connsiteY8" fmla="*/ 126788 h 5560086"/>
                <a:gd name="connsiteX9" fmla="*/ 37039 w 5348508"/>
                <a:gd name="connsiteY9" fmla="*/ 1062668 h 5560086"/>
                <a:gd name="connsiteX10" fmla="*/ 121881 w 5348508"/>
                <a:gd name="connsiteY10" fmla="*/ 1952326 h 5560086"/>
                <a:gd name="connsiteX11" fmla="*/ 642488 w 5348508"/>
                <a:gd name="connsiteY11" fmla="*/ 2725615 h 5560086"/>
                <a:gd name="connsiteX12" fmla="*/ 762850 w 5348508"/>
                <a:gd name="connsiteY12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82650 w 5348508"/>
                <a:gd name="connsiteY3" fmla="*/ 2323509 h 5560086"/>
                <a:gd name="connsiteX4" fmla="*/ 3258418 w 5348508"/>
                <a:gd name="connsiteY4" fmla="*/ 1712723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82650 w 5348508"/>
                <a:gd name="connsiteY3" fmla="*/ 2323509 h 5560086"/>
                <a:gd name="connsiteX4" fmla="*/ 3258418 w 5348508"/>
                <a:gd name="connsiteY4" fmla="*/ 1712723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82650 w 5348508"/>
                <a:gd name="connsiteY3" fmla="*/ 2323509 h 5560086"/>
                <a:gd name="connsiteX4" fmla="*/ 3258418 w 5348508"/>
                <a:gd name="connsiteY4" fmla="*/ 1712723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82650 w 5348508"/>
                <a:gd name="connsiteY3" fmla="*/ 2323509 h 5560086"/>
                <a:gd name="connsiteX4" fmla="*/ 3258418 w 5348508"/>
                <a:gd name="connsiteY4" fmla="*/ 1712723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82650 w 5348508"/>
                <a:gd name="connsiteY3" fmla="*/ 2323509 h 5560086"/>
                <a:gd name="connsiteX4" fmla="*/ 3258418 w 5348508"/>
                <a:gd name="connsiteY4" fmla="*/ 1712723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82650 w 5348508"/>
                <a:gd name="connsiteY3" fmla="*/ 2323509 h 5560086"/>
                <a:gd name="connsiteX4" fmla="*/ 3258418 w 5348508"/>
                <a:gd name="connsiteY4" fmla="*/ 1712723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82650 w 5348508"/>
                <a:gd name="connsiteY3" fmla="*/ 2323509 h 5560086"/>
                <a:gd name="connsiteX4" fmla="*/ 3258418 w 5348508"/>
                <a:gd name="connsiteY4" fmla="*/ 1712723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82650 w 5348508"/>
                <a:gd name="connsiteY3" fmla="*/ 2323509 h 5560086"/>
                <a:gd name="connsiteX4" fmla="*/ 3414184 w 5348508"/>
                <a:gd name="connsiteY4" fmla="*/ 1820068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82650 w 5348508"/>
                <a:gd name="connsiteY3" fmla="*/ 2323509 h 5560086"/>
                <a:gd name="connsiteX4" fmla="*/ 3388671 w 5348508"/>
                <a:gd name="connsiteY4" fmla="*/ 1802651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82650 w 5348508"/>
                <a:gd name="connsiteY3" fmla="*/ 2323509 h 5560086"/>
                <a:gd name="connsiteX4" fmla="*/ 3377030 w 5348508"/>
                <a:gd name="connsiteY4" fmla="*/ 1795129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82650 w 5348508"/>
                <a:gd name="connsiteY3" fmla="*/ 2323509 h 5560086"/>
                <a:gd name="connsiteX4" fmla="*/ 3377030 w 5348508"/>
                <a:gd name="connsiteY4" fmla="*/ 1795129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58373 w 5348508"/>
                <a:gd name="connsiteY3" fmla="*/ 2341200 h 5560086"/>
                <a:gd name="connsiteX4" fmla="*/ 3377030 w 5348508"/>
                <a:gd name="connsiteY4" fmla="*/ 1795129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38566 w 5348508"/>
                <a:gd name="connsiteY3" fmla="*/ 2363634 h 5560086"/>
                <a:gd name="connsiteX4" fmla="*/ 3377030 w 5348508"/>
                <a:gd name="connsiteY4" fmla="*/ 1795129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87962 w 5348508"/>
                <a:gd name="connsiteY2" fmla="*/ 3463227 h 5560086"/>
                <a:gd name="connsiteX3" fmla="*/ 4338566 w 5348508"/>
                <a:gd name="connsiteY3" fmla="*/ 2363634 h 5560086"/>
                <a:gd name="connsiteX4" fmla="*/ 3377030 w 5348508"/>
                <a:gd name="connsiteY4" fmla="*/ 1795129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74550 w 5348508"/>
                <a:gd name="connsiteY2" fmla="*/ 3448995 h 5560086"/>
                <a:gd name="connsiteX3" fmla="*/ 4338566 w 5348508"/>
                <a:gd name="connsiteY3" fmla="*/ 2363634 h 5560086"/>
                <a:gd name="connsiteX4" fmla="*/ 3377030 w 5348508"/>
                <a:gd name="connsiteY4" fmla="*/ 1795129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74550 w 5348508"/>
                <a:gd name="connsiteY2" fmla="*/ 3448995 h 5560086"/>
                <a:gd name="connsiteX3" fmla="*/ 4386821 w 5348508"/>
                <a:gd name="connsiteY3" fmla="*/ 2424494 h 5560086"/>
                <a:gd name="connsiteX4" fmla="*/ 3377030 w 5348508"/>
                <a:gd name="connsiteY4" fmla="*/ 1795129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74550 w 5348508"/>
                <a:gd name="connsiteY2" fmla="*/ 3448995 h 5560086"/>
                <a:gd name="connsiteX3" fmla="*/ 4386821 w 5348508"/>
                <a:gd name="connsiteY3" fmla="*/ 2424494 h 5560086"/>
                <a:gd name="connsiteX4" fmla="*/ 3377030 w 5348508"/>
                <a:gd name="connsiteY4" fmla="*/ 1795129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74550 w 5348508"/>
                <a:gd name="connsiteY2" fmla="*/ 3448995 h 5560086"/>
                <a:gd name="connsiteX3" fmla="*/ 4563809 w 5348508"/>
                <a:gd name="connsiteY3" fmla="*/ 2631602 h 5560086"/>
                <a:gd name="connsiteX4" fmla="*/ 3377030 w 5348508"/>
                <a:gd name="connsiteY4" fmla="*/ 1795129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74550 w 5348508"/>
                <a:gd name="connsiteY2" fmla="*/ 3448995 h 5560086"/>
                <a:gd name="connsiteX3" fmla="*/ 4542379 w 5348508"/>
                <a:gd name="connsiteY3" fmla="*/ 2599207 h 5560086"/>
                <a:gd name="connsiteX4" fmla="*/ 3377030 w 5348508"/>
                <a:gd name="connsiteY4" fmla="*/ 1795129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48508"/>
                <a:gd name="connsiteY0" fmla="*/ 2823452 h 5560086"/>
                <a:gd name="connsiteX1" fmla="*/ 754743 w 5348508"/>
                <a:gd name="connsiteY1" fmla="*/ 3365604 h 5560086"/>
                <a:gd name="connsiteX2" fmla="*/ 535057 w 5348508"/>
                <a:gd name="connsiteY2" fmla="*/ 3365604 h 5560086"/>
                <a:gd name="connsiteX3" fmla="*/ 611544 w 5348508"/>
                <a:gd name="connsiteY3" fmla="*/ 2823452 h 5560086"/>
                <a:gd name="connsiteX0" fmla="*/ 5348508 w 5348508"/>
                <a:gd name="connsiteY0" fmla="*/ 5560086 h 5560086"/>
                <a:gd name="connsiteX1" fmla="*/ 4720501 w 5348508"/>
                <a:gd name="connsiteY1" fmla="*/ 4422673 h 5560086"/>
                <a:gd name="connsiteX2" fmla="*/ 4774550 w 5348508"/>
                <a:gd name="connsiteY2" fmla="*/ 3448995 h 5560086"/>
                <a:gd name="connsiteX3" fmla="*/ 4542379 w 5348508"/>
                <a:gd name="connsiteY3" fmla="*/ 2599207 h 5560086"/>
                <a:gd name="connsiteX4" fmla="*/ 3377030 w 5348508"/>
                <a:gd name="connsiteY4" fmla="*/ 1795129 h 5560086"/>
                <a:gd name="connsiteX5" fmla="*/ 2628429 w 5348508"/>
                <a:gd name="connsiteY5" fmla="*/ 1093980 h 5560086"/>
                <a:gd name="connsiteX6" fmla="*/ 1685515 w 5348508"/>
                <a:gd name="connsiteY6" fmla="*/ 156824 h 5560086"/>
                <a:gd name="connsiteX7" fmla="*/ 690938 w 5348508"/>
                <a:gd name="connsiteY7" fmla="*/ 126788 h 5560086"/>
                <a:gd name="connsiteX8" fmla="*/ 37039 w 5348508"/>
                <a:gd name="connsiteY8" fmla="*/ 1062668 h 5560086"/>
                <a:gd name="connsiteX9" fmla="*/ 121881 w 5348508"/>
                <a:gd name="connsiteY9" fmla="*/ 1952326 h 5560086"/>
                <a:gd name="connsiteX10" fmla="*/ 642488 w 5348508"/>
                <a:gd name="connsiteY10" fmla="*/ 2725615 h 5560086"/>
                <a:gd name="connsiteX11" fmla="*/ 762850 w 5348508"/>
                <a:gd name="connsiteY11" fmla="*/ 3471174 h 5560086"/>
                <a:gd name="connsiteX0" fmla="*/ 611544 w 5352667"/>
                <a:gd name="connsiteY0" fmla="*/ 2823452 h 5521047"/>
                <a:gd name="connsiteX1" fmla="*/ 754743 w 5352667"/>
                <a:gd name="connsiteY1" fmla="*/ 3365604 h 5521047"/>
                <a:gd name="connsiteX2" fmla="*/ 535057 w 5352667"/>
                <a:gd name="connsiteY2" fmla="*/ 3365604 h 5521047"/>
                <a:gd name="connsiteX3" fmla="*/ 611544 w 5352667"/>
                <a:gd name="connsiteY3" fmla="*/ 2823452 h 5521047"/>
                <a:gd name="connsiteX0" fmla="*/ 5352667 w 5352667"/>
                <a:gd name="connsiteY0" fmla="*/ 5521047 h 5521047"/>
                <a:gd name="connsiteX1" fmla="*/ 4720501 w 5352667"/>
                <a:gd name="connsiteY1" fmla="*/ 4422673 h 5521047"/>
                <a:gd name="connsiteX2" fmla="*/ 4774550 w 5352667"/>
                <a:gd name="connsiteY2" fmla="*/ 3448995 h 5521047"/>
                <a:gd name="connsiteX3" fmla="*/ 4542379 w 5352667"/>
                <a:gd name="connsiteY3" fmla="*/ 2599207 h 5521047"/>
                <a:gd name="connsiteX4" fmla="*/ 3377030 w 5352667"/>
                <a:gd name="connsiteY4" fmla="*/ 1795129 h 5521047"/>
                <a:gd name="connsiteX5" fmla="*/ 2628429 w 5352667"/>
                <a:gd name="connsiteY5" fmla="*/ 1093980 h 5521047"/>
                <a:gd name="connsiteX6" fmla="*/ 1685515 w 5352667"/>
                <a:gd name="connsiteY6" fmla="*/ 156824 h 5521047"/>
                <a:gd name="connsiteX7" fmla="*/ 690938 w 5352667"/>
                <a:gd name="connsiteY7" fmla="*/ 126788 h 5521047"/>
                <a:gd name="connsiteX8" fmla="*/ 37039 w 5352667"/>
                <a:gd name="connsiteY8" fmla="*/ 1062668 h 5521047"/>
                <a:gd name="connsiteX9" fmla="*/ 121881 w 5352667"/>
                <a:gd name="connsiteY9" fmla="*/ 1952326 h 5521047"/>
                <a:gd name="connsiteX10" fmla="*/ 642488 w 5352667"/>
                <a:gd name="connsiteY10" fmla="*/ 2725615 h 5521047"/>
                <a:gd name="connsiteX11" fmla="*/ 762850 w 5352667"/>
                <a:gd name="connsiteY11" fmla="*/ 3471174 h 5521047"/>
                <a:gd name="connsiteX0" fmla="*/ 611544 w 5352667"/>
                <a:gd name="connsiteY0" fmla="*/ 2823452 h 5521047"/>
                <a:gd name="connsiteX1" fmla="*/ 754743 w 5352667"/>
                <a:gd name="connsiteY1" fmla="*/ 3365604 h 5521047"/>
                <a:gd name="connsiteX2" fmla="*/ 535057 w 5352667"/>
                <a:gd name="connsiteY2" fmla="*/ 3365604 h 5521047"/>
                <a:gd name="connsiteX3" fmla="*/ 611544 w 5352667"/>
                <a:gd name="connsiteY3" fmla="*/ 2823452 h 5521047"/>
                <a:gd name="connsiteX0" fmla="*/ 5352667 w 5352667"/>
                <a:gd name="connsiteY0" fmla="*/ 5521047 h 5521047"/>
                <a:gd name="connsiteX1" fmla="*/ 4720501 w 5352667"/>
                <a:gd name="connsiteY1" fmla="*/ 4422673 h 5521047"/>
                <a:gd name="connsiteX2" fmla="*/ 4774550 w 5352667"/>
                <a:gd name="connsiteY2" fmla="*/ 3448995 h 5521047"/>
                <a:gd name="connsiteX3" fmla="*/ 4542379 w 5352667"/>
                <a:gd name="connsiteY3" fmla="*/ 2599207 h 5521047"/>
                <a:gd name="connsiteX4" fmla="*/ 3377030 w 5352667"/>
                <a:gd name="connsiteY4" fmla="*/ 1795129 h 5521047"/>
                <a:gd name="connsiteX5" fmla="*/ 2628429 w 5352667"/>
                <a:gd name="connsiteY5" fmla="*/ 1093980 h 5521047"/>
                <a:gd name="connsiteX6" fmla="*/ 1685515 w 5352667"/>
                <a:gd name="connsiteY6" fmla="*/ 156824 h 5521047"/>
                <a:gd name="connsiteX7" fmla="*/ 690938 w 5352667"/>
                <a:gd name="connsiteY7" fmla="*/ 126788 h 5521047"/>
                <a:gd name="connsiteX8" fmla="*/ 37039 w 5352667"/>
                <a:gd name="connsiteY8" fmla="*/ 1062668 h 5521047"/>
                <a:gd name="connsiteX9" fmla="*/ 121881 w 5352667"/>
                <a:gd name="connsiteY9" fmla="*/ 1952326 h 5521047"/>
                <a:gd name="connsiteX10" fmla="*/ 642488 w 5352667"/>
                <a:gd name="connsiteY10" fmla="*/ 2725615 h 5521047"/>
                <a:gd name="connsiteX11" fmla="*/ 762850 w 5352667"/>
                <a:gd name="connsiteY11" fmla="*/ 3471174 h 5521047"/>
                <a:gd name="connsiteX0" fmla="*/ 611544 w 5352667"/>
                <a:gd name="connsiteY0" fmla="*/ 2823452 h 5521047"/>
                <a:gd name="connsiteX1" fmla="*/ 754743 w 5352667"/>
                <a:gd name="connsiteY1" fmla="*/ 3365604 h 5521047"/>
                <a:gd name="connsiteX2" fmla="*/ 535057 w 5352667"/>
                <a:gd name="connsiteY2" fmla="*/ 3365604 h 5521047"/>
                <a:gd name="connsiteX3" fmla="*/ 611544 w 5352667"/>
                <a:gd name="connsiteY3" fmla="*/ 2823452 h 5521047"/>
                <a:gd name="connsiteX0" fmla="*/ 5352667 w 5352667"/>
                <a:gd name="connsiteY0" fmla="*/ 5521047 h 5521047"/>
                <a:gd name="connsiteX1" fmla="*/ 4720501 w 5352667"/>
                <a:gd name="connsiteY1" fmla="*/ 4422673 h 5521047"/>
                <a:gd name="connsiteX2" fmla="*/ 4774550 w 5352667"/>
                <a:gd name="connsiteY2" fmla="*/ 3448995 h 5521047"/>
                <a:gd name="connsiteX3" fmla="*/ 4542379 w 5352667"/>
                <a:gd name="connsiteY3" fmla="*/ 2599207 h 5521047"/>
                <a:gd name="connsiteX4" fmla="*/ 3377030 w 5352667"/>
                <a:gd name="connsiteY4" fmla="*/ 1795129 h 5521047"/>
                <a:gd name="connsiteX5" fmla="*/ 2628429 w 5352667"/>
                <a:gd name="connsiteY5" fmla="*/ 1093980 h 5521047"/>
                <a:gd name="connsiteX6" fmla="*/ 1685515 w 5352667"/>
                <a:gd name="connsiteY6" fmla="*/ 156824 h 5521047"/>
                <a:gd name="connsiteX7" fmla="*/ 690938 w 5352667"/>
                <a:gd name="connsiteY7" fmla="*/ 126788 h 5521047"/>
                <a:gd name="connsiteX8" fmla="*/ 37039 w 5352667"/>
                <a:gd name="connsiteY8" fmla="*/ 1062668 h 5521047"/>
                <a:gd name="connsiteX9" fmla="*/ 121881 w 5352667"/>
                <a:gd name="connsiteY9" fmla="*/ 1952326 h 5521047"/>
                <a:gd name="connsiteX10" fmla="*/ 642488 w 5352667"/>
                <a:gd name="connsiteY10" fmla="*/ 2725615 h 5521047"/>
                <a:gd name="connsiteX11" fmla="*/ 762850 w 5352667"/>
                <a:gd name="connsiteY11" fmla="*/ 3471174 h 5521047"/>
                <a:gd name="connsiteX0" fmla="*/ 611544 w 5352667"/>
                <a:gd name="connsiteY0" fmla="*/ 2823452 h 5521047"/>
                <a:gd name="connsiteX1" fmla="*/ 754743 w 5352667"/>
                <a:gd name="connsiteY1" fmla="*/ 3365604 h 5521047"/>
                <a:gd name="connsiteX2" fmla="*/ 535057 w 5352667"/>
                <a:gd name="connsiteY2" fmla="*/ 3365604 h 5521047"/>
                <a:gd name="connsiteX3" fmla="*/ 611544 w 5352667"/>
                <a:gd name="connsiteY3" fmla="*/ 2823452 h 5521047"/>
                <a:gd name="connsiteX0" fmla="*/ 5352667 w 5352667"/>
                <a:gd name="connsiteY0" fmla="*/ 5521047 h 5521047"/>
                <a:gd name="connsiteX1" fmla="*/ 4720501 w 5352667"/>
                <a:gd name="connsiteY1" fmla="*/ 4422673 h 5521047"/>
                <a:gd name="connsiteX2" fmla="*/ 4774550 w 5352667"/>
                <a:gd name="connsiteY2" fmla="*/ 3448995 h 5521047"/>
                <a:gd name="connsiteX3" fmla="*/ 4542379 w 5352667"/>
                <a:gd name="connsiteY3" fmla="*/ 2599207 h 5521047"/>
                <a:gd name="connsiteX4" fmla="*/ 3377030 w 5352667"/>
                <a:gd name="connsiteY4" fmla="*/ 1795129 h 5521047"/>
                <a:gd name="connsiteX5" fmla="*/ 2628429 w 5352667"/>
                <a:gd name="connsiteY5" fmla="*/ 1093980 h 5521047"/>
                <a:gd name="connsiteX6" fmla="*/ 1685515 w 5352667"/>
                <a:gd name="connsiteY6" fmla="*/ 156824 h 5521047"/>
                <a:gd name="connsiteX7" fmla="*/ 690938 w 5352667"/>
                <a:gd name="connsiteY7" fmla="*/ 126788 h 5521047"/>
                <a:gd name="connsiteX8" fmla="*/ 37039 w 5352667"/>
                <a:gd name="connsiteY8" fmla="*/ 1062668 h 5521047"/>
                <a:gd name="connsiteX9" fmla="*/ 121881 w 5352667"/>
                <a:gd name="connsiteY9" fmla="*/ 1952326 h 5521047"/>
                <a:gd name="connsiteX10" fmla="*/ 642488 w 5352667"/>
                <a:gd name="connsiteY10" fmla="*/ 2725615 h 5521047"/>
                <a:gd name="connsiteX11" fmla="*/ 762850 w 5352667"/>
                <a:gd name="connsiteY11" fmla="*/ 3471174 h 5521047"/>
                <a:gd name="connsiteX0" fmla="*/ 611544 w 5352667"/>
                <a:gd name="connsiteY0" fmla="*/ 2823452 h 5521047"/>
                <a:gd name="connsiteX1" fmla="*/ 754743 w 5352667"/>
                <a:gd name="connsiteY1" fmla="*/ 3365604 h 5521047"/>
                <a:gd name="connsiteX2" fmla="*/ 535057 w 5352667"/>
                <a:gd name="connsiteY2" fmla="*/ 3365604 h 5521047"/>
                <a:gd name="connsiteX3" fmla="*/ 611544 w 5352667"/>
                <a:gd name="connsiteY3" fmla="*/ 2823452 h 5521047"/>
                <a:gd name="connsiteX0" fmla="*/ 5352667 w 5352667"/>
                <a:gd name="connsiteY0" fmla="*/ 5521047 h 5521047"/>
                <a:gd name="connsiteX1" fmla="*/ 4720501 w 5352667"/>
                <a:gd name="connsiteY1" fmla="*/ 4422673 h 5521047"/>
                <a:gd name="connsiteX2" fmla="*/ 4787674 w 5352667"/>
                <a:gd name="connsiteY2" fmla="*/ 3448436 h 5521047"/>
                <a:gd name="connsiteX3" fmla="*/ 4542379 w 5352667"/>
                <a:gd name="connsiteY3" fmla="*/ 2599207 h 5521047"/>
                <a:gd name="connsiteX4" fmla="*/ 3377030 w 5352667"/>
                <a:gd name="connsiteY4" fmla="*/ 1795129 h 5521047"/>
                <a:gd name="connsiteX5" fmla="*/ 2628429 w 5352667"/>
                <a:gd name="connsiteY5" fmla="*/ 1093980 h 5521047"/>
                <a:gd name="connsiteX6" fmla="*/ 1685515 w 5352667"/>
                <a:gd name="connsiteY6" fmla="*/ 156824 h 5521047"/>
                <a:gd name="connsiteX7" fmla="*/ 690938 w 5352667"/>
                <a:gd name="connsiteY7" fmla="*/ 126788 h 5521047"/>
                <a:gd name="connsiteX8" fmla="*/ 37039 w 5352667"/>
                <a:gd name="connsiteY8" fmla="*/ 1062668 h 5521047"/>
                <a:gd name="connsiteX9" fmla="*/ 121881 w 5352667"/>
                <a:gd name="connsiteY9" fmla="*/ 1952326 h 5521047"/>
                <a:gd name="connsiteX10" fmla="*/ 642488 w 5352667"/>
                <a:gd name="connsiteY10" fmla="*/ 2725615 h 5521047"/>
                <a:gd name="connsiteX11" fmla="*/ 762850 w 5352667"/>
                <a:gd name="connsiteY11" fmla="*/ 3471174 h 5521047"/>
                <a:gd name="connsiteX0" fmla="*/ 611544 w 5352667"/>
                <a:gd name="connsiteY0" fmla="*/ 2823452 h 5521047"/>
                <a:gd name="connsiteX1" fmla="*/ 754743 w 5352667"/>
                <a:gd name="connsiteY1" fmla="*/ 3365604 h 5521047"/>
                <a:gd name="connsiteX2" fmla="*/ 535057 w 5352667"/>
                <a:gd name="connsiteY2" fmla="*/ 3365604 h 5521047"/>
                <a:gd name="connsiteX3" fmla="*/ 611544 w 5352667"/>
                <a:gd name="connsiteY3" fmla="*/ 2823452 h 5521047"/>
                <a:gd name="connsiteX0" fmla="*/ 5352667 w 5352667"/>
                <a:gd name="connsiteY0" fmla="*/ 5521047 h 5521047"/>
                <a:gd name="connsiteX1" fmla="*/ 4720501 w 5352667"/>
                <a:gd name="connsiteY1" fmla="*/ 4422673 h 5521047"/>
                <a:gd name="connsiteX2" fmla="*/ 4791375 w 5352667"/>
                <a:gd name="connsiteY2" fmla="*/ 3448740 h 5521047"/>
                <a:gd name="connsiteX3" fmla="*/ 4542379 w 5352667"/>
                <a:gd name="connsiteY3" fmla="*/ 2599207 h 5521047"/>
                <a:gd name="connsiteX4" fmla="*/ 3377030 w 5352667"/>
                <a:gd name="connsiteY4" fmla="*/ 1795129 h 5521047"/>
                <a:gd name="connsiteX5" fmla="*/ 2628429 w 5352667"/>
                <a:gd name="connsiteY5" fmla="*/ 1093980 h 5521047"/>
                <a:gd name="connsiteX6" fmla="*/ 1685515 w 5352667"/>
                <a:gd name="connsiteY6" fmla="*/ 156824 h 5521047"/>
                <a:gd name="connsiteX7" fmla="*/ 690938 w 5352667"/>
                <a:gd name="connsiteY7" fmla="*/ 126788 h 5521047"/>
                <a:gd name="connsiteX8" fmla="*/ 37039 w 5352667"/>
                <a:gd name="connsiteY8" fmla="*/ 1062668 h 5521047"/>
                <a:gd name="connsiteX9" fmla="*/ 121881 w 5352667"/>
                <a:gd name="connsiteY9" fmla="*/ 1952326 h 5521047"/>
                <a:gd name="connsiteX10" fmla="*/ 642488 w 5352667"/>
                <a:gd name="connsiteY10" fmla="*/ 2725615 h 5521047"/>
                <a:gd name="connsiteX11" fmla="*/ 762850 w 5352667"/>
                <a:gd name="connsiteY11" fmla="*/ 3471174 h 5521047"/>
                <a:gd name="connsiteX0" fmla="*/ 611544 w 5352667"/>
                <a:gd name="connsiteY0" fmla="*/ 2823452 h 5521047"/>
                <a:gd name="connsiteX1" fmla="*/ 754743 w 5352667"/>
                <a:gd name="connsiteY1" fmla="*/ 3365604 h 5521047"/>
                <a:gd name="connsiteX2" fmla="*/ 535057 w 5352667"/>
                <a:gd name="connsiteY2" fmla="*/ 3365604 h 5521047"/>
                <a:gd name="connsiteX3" fmla="*/ 611544 w 5352667"/>
                <a:gd name="connsiteY3" fmla="*/ 2823452 h 5521047"/>
                <a:gd name="connsiteX0" fmla="*/ 5352667 w 5352667"/>
                <a:gd name="connsiteY0" fmla="*/ 5521047 h 5521047"/>
                <a:gd name="connsiteX1" fmla="*/ 4720501 w 5352667"/>
                <a:gd name="connsiteY1" fmla="*/ 4422673 h 5521047"/>
                <a:gd name="connsiteX2" fmla="*/ 4791375 w 5352667"/>
                <a:gd name="connsiteY2" fmla="*/ 3448740 h 5521047"/>
                <a:gd name="connsiteX3" fmla="*/ 4542379 w 5352667"/>
                <a:gd name="connsiteY3" fmla="*/ 2599207 h 5521047"/>
                <a:gd name="connsiteX4" fmla="*/ 3377030 w 5352667"/>
                <a:gd name="connsiteY4" fmla="*/ 1795129 h 5521047"/>
                <a:gd name="connsiteX5" fmla="*/ 2628429 w 5352667"/>
                <a:gd name="connsiteY5" fmla="*/ 1093980 h 5521047"/>
                <a:gd name="connsiteX6" fmla="*/ 1685515 w 5352667"/>
                <a:gd name="connsiteY6" fmla="*/ 156824 h 5521047"/>
                <a:gd name="connsiteX7" fmla="*/ 690938 w 5352667"/>
                <a:gd name="connsiteY7" fmla="*/ 126788 h 5521047"/>
                <a:gd name="connsiteX8" fmla="*/ 37039 w 5352667"/>
                <a:gd name="connsiteY8" fmla="*/ 1062668 h 5521047"/>
                <a:gd name="connsiteX9" fmla="*/ 121881 w 5352667"/>
                <a:gd name="connsiteY9" fmla="*/ 1952326 h 5521047"/>
                <a:gd name="connsiteX10" fmla="*/ 642488 w 5352667"/>
                <a:gd name="connsiteY10" fmla="*/ 2725615 h 5521047"/>
                <a:gd name="connsiteX11" fmla="*/ 702349 w 5352667"/>
                <a:gd name="connsiteY11" fmla="*/ 3225276 h 5521047"/>
                <a:gd name="connsiteX0" fmla="*/ 609236 w 5350359"/>
                <a:gd name="connsiteY0" fmla="*/ 2823452 h 5521047"/>
                <a:gd name="connsiteX1" fmla="*/ 752435 w 5350359"/>
                <a:gd name="connsiteY1" fmla="*/ 3365604 h 5521047"/>
                <a:gd name="connsiteX2" fmla="*/ 532749 w 5350359"/>
                <a:gd name="connsiteY2" fmla="*/ 3365604 h 5521047"/>
                <a:gd name="connsiteX3" fmla="*/ 609236 w 5350359"/>
                <a:gd name="connsiteY3" fmla="*/ 2823452 h 5521047"/>
                <a:gd name="connsiteX0" fmla="*/ 5350359 w 5350359"/>
                <a:gd name="connsiteY0" fmla="*/ 5521047 h 5521047"/>
                <a:gd name="connsiteX1" fmla="*/ 4718193 w 5350359"/>
                <a:gd name="connsiteY1" fmla="*/ 4422673 h 5521047"/>
                <a:gd name="connsiteX2" fmla="*/ 4789067 w 5350359"/>
                <a:gd name="connsiteY2" fmla="*/ 3448740 h 5521047"/>
                <a:gd name="connsiteX3" fmla="*/ 4540071 w 5350359"/>
                <a:gd name="connsiteY3" fmla="*/ 2599207 h 5521047"/>
                <a:gd name="connsiteX4" fmla="*/ 3374722 w 5350359"/>
                <a:gd name="connsiteY4" fmla="*/ 1795129 h 5521047"/>
                <a:gd name="connsiteX5" fmla="*/ 2626121 w 5350359"/>
                <a:gd name="connsiteY5" fmla="*/ 1093980 h 5521047"/>
                <a:gd name="connsiteX6" fmla="*/ 1683207 w 5350359"/>
                <a:gd name="connsiteY6" fmla="*/ 156824 h 5521047"/>
                <a:gd name="connsiteX7" fmla="*/ 688630 w 5350359"/>
                <a:gd name="connsiteY7" fmla="*/ 126788 h 5521047"/>
                <a:gd name="connsiteX8" fmla="*/ 34731 w 5350359"/>
                <a:gd name="connsiteY8" fmla="*/ 1062668 h 5521047"/>
                <a:gd name="connsiteX9" fmla="*/ 119573 w 5350359"/>
                <a:gd name="connsiteY9" fmla="*/ 1952326 h 5521047"/>
                <a:gd name="connsiteX10" fmla="*/ 569284 w 5350359"/>
                <a:gd name="connsiteY10" fmla="*/ 2786239 h 5521047"/>
                <a:gd name="connsiteX11" fmla="*/ 700041 w 5350359"/>
                <a:gd name="connsiteY11" fmla="*/ 3225276 h 5521047"/>
                <a:gd name="connsiteX0" fmla="*/ 609236 w 5350359"/>
                <a:gd name="connsiteY0" fmla="*/ 2823452 h 5521047"/>
                <a:gd name="connsiteX1" fmla="*/ 752435 w 5350359"/>
                <a:gd name="connsiteY1" fmla="*/ 3365604 h 5521047"/>
                <a:gd name="connsiteX2" fmla="*/ 532749 w 5350359"/>
                <a:gd name="connsiteY2" fmla="*/ 3365604 h 5521047"/>
                <a:gd name="connsiteX3" fmla="*/ 609236 w 5350359"/>
                <a:gd name="connsiteY3" fmla="*/ 2823452 h 5521047"/>
                <a:gd name="connsiteX0" fmla="*/ 5350359 w 5350359"/>
                <a:gd name="connsiteY0" fmla="*/ 5521047 h 5521047"/>
                <a:gd name="connsiteX1" fmla="*/ 4718193 w 5350359"/>
                <a:gd name="connsiteY1" fmla="*/ 4422673 h 5521047"/>
                <a:gd name="connsiteX2" fmla="*/ 4789067 w 5350359"/>
                <a:gd name="connsiteY2" fmla="*/ 3448740 h 5521047"/>
                <a:gd name="connsiteX3" fmla="*/ 4540071 w 5350359"/>
                <a:gd name="connsiteY3" fmla="*/ 2599207 h 5521047"/>
                <a:gd name="connsiteX4" fmla="*/ 3374722 w 5350359"/>
                <a:gd name="connsiteY4" fmla="*/ 1795129 h 5521047"/>
                <a:gd name="connsiteX5" fmla="*/ 2626121 w 5350359"/>
                <a:gd name="connsiteY5" fmla="*/ 1093980 h 5521047"/>
                <a:gd name="connsiteX6" fmla="*/ 1683207 w 5350359"/>
                <a:gd name="connsiteY6" fmla="*/ 156824 h 5521047"/>
                <a:gd name="connsiteX7" fmla="*/ 688630 w 5350359"/>
                <a:gd name="connsiteY7" fmla="*/ 126788 h 5521047"/>
                <a:gd name="connsiteX8" fmla="*/ 34731 w 5350359"/>
                <a:gd name="connsiteY8" fmla="*/ 1062668 h 5521047"/>
                <a:gd name="connsiteX9" fmla="*/ 119573 w 5350359"/>
                <a:gd name="connsiteY9" fmla="*/ 1952326 h 5521047"/>
                <a:gd name="connsiteX10" fmla="*/ 569284 w 5350359"/>
                <a:gd name="connsiteY10" fmla="*/ 2786239 h 5521047"/>
                <a:gd name="connsiteX11" fmla="*/ 700041 w 5350359"/>
                <a:gd name="connsiteY11" fmla="*/ 3225276 h 5521047"/>
                <a:gd name="connsiteX0" fmla="*/ 609236 w 5350359"/>
                <a:gd name="connsiteY0" fmla="*/ 2823452 h 5521047"/>
                <a:gd name="connsiteX1" fmla="*/ 752435 w 5350359"/>
                <a:gd name="connsiteY1" fmla="*/ 3365604 h 5521047"/>
                <a:gd name="connsiteX2" fmla="*/ 532749 w 5350359"/>
                <a:gd name="connsiteY2" fmla="*/ 3365604 h 5521047"/>
                <a:gd name="connsiteX3" fmla="*/ 609236 w 5350359"/>
                <a:gd name="connsiteY3" fmla="*/ 2823452 h 5521047"/>
                <a:gd name="connsiteX0" fmla="*/ 5350359 w 5350359"/>
                <a:gd name="connsiteY0" fmla="*/ 5521047 h 5521047"/>
                <a:gd name="connsiteX1" fmla="*/ 4718193 w 5350359"/>
                <a:gd name="connsiteY1" fmla="*/ 4422673 h 5521047"/>
                <a:gd name="connsiteX2" fmla="*/ 4789067 w 5350359"/>
                <a:gd name="connsiteY2" fmla="*/ 3448740 h 5521047"/>
                <a:gd name="connsiteX3" fmla="*/ 4540071 w 5350359"/>
                <a:gd name="connsiteY3" fmla="*/ 2599207 h 5521047"/>
                <a:gd name="connsiteX4" fmla="*/ 3374722 w 5350359"/>
                <a:gd name="connsiteY4" fmla="*/ 1795129 h 5521047"/>
                <a:gd name="connsiteX5" fmla="*/ 2626121 w 5350359"/>
                <a:gd name="connsiteY5" fmla="*/ 1093980 h 5521047"/>
                <a:gd name="connsiteX6" fmla="*/ 1683207 w 5350359"/>
                <a:gd name="connsiteY6" fmla="*/ 156824 h 5521047"/>
                <a:gd name="connsiteX7" fmla="*/ 688630 w 5350359"/>
                <a:gd name="connsiteY7" fmla="*/ 126788 h 5521047"/>
                <a:gd name="connsiteX8" fmla="*/ 34731 w 5350359"/>
                <a:gd name="connsiteY8" fmla="*/ 1062668 h 5521047"/>
                <a:gd name="connsiteX9" fmla="*/ 119573 w 5350359"/>
                <a:gd name="connsiteY9" fmla="*/ 1952326 h 5521047"/>
                <a:gd name="connsiteX10" fmla="*/ 569284 w 5350359"/>
                <a:gd name="connsiteY10" fmla="*/ 2786239 h 5521047"/>
                <a:gd name="connsiteX11" fmla="*/ 700041 w 5350359"/>
                <a:gd name="connsiteY11" fmla="*/ 3225276 h 5521047"/>
                <a:gd name="connsiteX12" fmla="*/ 722169 w 5350359"/>
                <a:gd name="connsiteY12" fmla="*/ 3298111 h 5521047"/>
                <a:gd name="connsiteX0" fmla="*/ 609236 w 5350359"/>
                <a:gd name="connsiteY0" fmla="*/ 2823452 h 5521047"/>
                <a:gd name="connsiteX1" fmla="*/ 752435 w 5350359"/>
                <a:gd name="connsiteY1" fmla="*/ 3365604 h 5521047"/>
                <a:gd name="connsiteX2" fmla="*/ 532749 w 5350359"/>
                <a:gd name="connsiteY2" fmla="*/ 3365604 h 5521047"/>
                <a:gd name="connsiteX3" fmla="*/ 609236 w 5350359"/>
                <a:gd name="connsiteY3" fmla="*/ 2823452 h 5521047"/>
                <a:gd name="connsiteX0" fmla="*/ 5350359 w 5350359"/>
                <a:gd name="connsiteY0" fmla="*/ 5521047 h 5521047"/>
                <a:gd name="connsiteX1" fmla="*/ 4718193 w 5350359"/>
                <a:gd name="connsiteY1" fmla="*/ 4422673 h 5521047"/>
                <a:gd name="connsiteX2" fmla="*/ 4789067 w 5350359"/>
                <a:gd name="connsiteY2" fmla="*/ 3448740 h 5521047"/>
                <a:gd name="connsiteX3" fmla="*/ 4540071 w 5350359"/>
                <a:gd name="connsiteY3" fmla="*/ 2599207 h 5521047"/>
                <a:gd name="connsiteX4" fmla="*/ 3374722 w 5350359"/>
                <a:gd name="connsiteY4" fmla="*/ 1795129 h 5521047"/>
                <a:gd name="connsiteX5" fmla="*/ 2626121 w 5350359"/>
                <a:gd name="connsiteY5" fmla="*/ 1093980 h 5521047"/>
                <a:gd name="connsiteX6" fmla="*/ 1683207 w 5350359"/>
                <a:gd name="connsiteY6" fmla="*/ 156824 h 5521047"/>
                <a:gd name="connsiteX7" fmla="*/ 688630 w 5350359"/>
                <a:gd name="connsiteY7" fmla="*/ 126788 h 5521047"/>
                <a:gd name="connsiteX8" fmla="*/ 34731 w 5350359"/>
                <a:gd name="connsiteY8" fmla="*/ 1062668 h 5521047"/>
                <a:gd name="connsiteX9" fmla="*/ 119573 w 5350359"/>
                <a:gd name="connsiteY9" fmla="*/ 1952326 h 5521047"/>
                <a:gd name="connsiteX10" fmla="*/ 569284 w 5350359"/>
                <a:gd name="connsiteY10" fmla="*/ 2786239 h 5521047"/>
                <a:gd name="connsiteX11" fmla="*/ 736355 w 5350359"/>
                <a:gd name="connsiteY11" fmla="*/ 3251704 h 5521047"/>
                <a:gd name="connsiteX12" fmla="*/ 722169 w 5350359"/>
                <a:gd name="connsiteY12" fmla="*/ 3298111 h 5521047"/>
                <a:gd name="connsiteX0" fmla="*/ 609236 w 5350359"/>
                <a:gd name="connsiteY0" fmla="*/ 2823452 h 5521047"/>
                <a:gd name="connsiteX1" fmla="*/ 752435 w 5350359"/>
                <a:gd name="connsiteY1" fmla="*/ 3365604 h 5521047"/>
                <a:gd name="connsiteX2" fmla="*/ 532749 w 5350359"/>
                <a:gd name="connsiteY2" fmla="*/ 3365604 h 5521047"/>
                <a:gd name="connsiteX3" fmla="*/ 609236 w 5350359"/>
                <a:gd name="connsiteY3" fmla="*/ 2823452 h 5521047"/>
                <a:gd name="connsiteX0" fmla="*/ 5350359 w 5350359"/>
                <a:gd name="connsiteY0" fmla="*/ 5521047 h 5521047"/>
                <a:gd name="connsiteX1" fmla="*/ 4718193 w 5350359"/>
                <a:gd name="connsiteY1" fmla="*/ 4422673 h 5521047"/>
                <a:gd name="connsiteX2" fmla="*/ 4789067 w 5350359"/>
                <a:gd name="connsiteY2" fmla="*/ 3448740 h 5521047"/>
                <a:gd name="connsiteX3" fmla="*/ 4540071 w 5350359"/>
                <a:gd name="connsiteY3" fmla="*/ 2599207 h 5521047"/>
                <a:gd name="connsiteX4" fmla="*/ 3374722 w 5350359"/>
                <a:gd name="connsiteY4" fmla="*/ 1795129 h 5521047"/>
                <a:gd name="connsiteX5" fmla="*/ 2626121 w 5350359"/>
                <a:gd name="connsiteY5" fmla="*/ 1093980 h 5521047"/>
                <a:gd name="connsiteX6" fmla="*/ 1683207 w 5350359"/>
                <a:gd name="connsiteY6" fmla="*/ 156824 h 5521047"/>
                <a:gd name="connsiteX7" fmla="*/ 688630 w 5350359"/>
                <a:gd name="connsiteY7" fmla="*/ 126788 h 5521047"/>
                <a:gd name="connsiteX8" fmla="*/ 34731 w 5350359"/>
                <a:gd name="connsiteY8" fmla="*/ 1062668 h 5521047"/>
                <a:gd name="connsiteX9" fmla="*/ 119573 w 5350359"/>
                <a:gd name="connsiteY9" fmla="*/ 1952326 h 5521047"/>
                <a:gd name="connsiteX10" fmla="*/ 569284 w 5350359"/>
                <a:gd name="connsiteY10" fmla="*/ 2786239 h 5521047"/>
                <a:gd name="connsiteX11" fmla="*/ 669496 w 5350359"/>
                <a:gd name="connsiteY11" fmla="*/ 3184344 h 5521047"/>
                <a:gd name="connsiteX12" fmla="*/ 722169 w 5350359"/>
                <a:gd name="connsiteY12" fmla="*/ 3298111 h 5521047"/>
                <a:gd name="connsiteX0" fmla="*/ 609236 w 5350359"/>
                <a:gd name="connsiteY0" fmla="*/ 2823452 h 5521047"/>
                <a:gd name="connsiteX1" fmla="*/ 752435 w 5350359"/>
                <a:gd name="connsiteY1" fmla="*/ 3365604 h 5521047"/>
                <a:gd name="connsiteX2" fmla="*/ 532749 w 5350359"/>
                <a:gd name="connsiteY2" fmla="*/ 3365604 h 5521047"/>
                <a:gd name="connsiteX3" fmla="*/ 609236 w 5350359"/>
                <a:gd name="connsiteY3" fmla="*/ 2823452 h 5521047"/>
                <a:gd name="connsiteX0" fmla="*/ 5350359 w 5350359"/>
                <a:gd name="connsiteY0" fmla="*/ 5521047 h 5521047"/>
                <a:gd name="connsiteX1" fmla="*/ 4718193 w 5350359"/>
                <a:gd name="connsiteY1" fmla="*/ 4422673 h 5521047"/>
                <a:gd name="connsiteX2" fmla="*/ 4789067 w 5350359"/>
                <a:gd name="connsiteY2" fmla="*/ 3448740 h 5521047"/>
                <a:gd name="connsiteX3" fmla="*/ 4540071 w 5350359"/>
                <a:gd name="connsiteY3" fmla="*/ 2599207 h 5521047"/>
                <a:gd name="connsiteX4" fmla="*/ 3374722 w 5350359"/>
                <a:gd name="connsiteY4" fmla="*/ 1795129 h 5521047"/>
                <a:gd name="connsiteX5" fmla="*/ 2626121 w 5350359"/>
                <a:gd name="connsiteY5" fmla="*/ 1093980 h 5521047"/>
                <a:gd name="connsiteX6" fmla="*/ 1683207 w 5350359"/>
                <a:gd name="connsiteY6" fmla="*/ 156824 h 5521047"/>
                <a:gd name="connsiteX7" fmla="*/ 688630 w 5350359"/>
                <a:gd name="connsiteY7" fmla="*/ 126788 h 5521047"/>
                <a:gd name="connsiteX8" fmla="*/ 34731 w 5350359"/>
                <a:gd name="connsiteY8" fmla="*/ 1062668 h 5521047"/>
                <a:gd name="connsiteX9" fmla="*/ 119573 w 5350359"/>
                <a:gd name="connsiteY9" fmla="*/ 1952326 h 5521047"/>
                <a:gd name="connsiteX10" fmla="*/ 569284 w 5350359"/>
                <a:gd name="connsiteY10" fmla="*/ 2786239 h 5521047"/>
                <a:gd name="connsiteX11" fmla="*/ 669496 w 5350359"/>
                <a:gd name="connsiteY11" fmla="*/ 3184344 h 5521047"/>
                <a:gd name="connsiteX12" fmla="*/ 722169 w 5350359"/>
                <a:gd name="connsiteY12" fmla="*/ 3298111 h 5521047"/>
                <a:gd name="connsiteX0" fmla="*/ 609236 w 5350359"/>
                <a:gd name="connsiteY0" fmla="*/ 2823452 h 5521047"/>
                <a:gd name="connsiteX1" fmla="*/ 752435 w 5350359"/>
                <a:gd name="connsiteY1" fmla="*/ 3365604 h 5521047"/>
                <a:gd name="connsiteX2" fmla="*/ 532749 w 5350359"/>
                <a:gd name="connsiteY2" fmla="*/ 3365604 h 5521047"/>
                <a:gd name="connsiteX3" fmla="*/ 609236 w 5350359"/>
                <a:gd name="connsiteY3" fmla="*/ 2823452 h 5521047"/>
                <a:gd name="connsiteX0" fmla="*/ 5350359 w 5350359"/>
                <a:gd name="connsiteY0" fmla="*/ 5521047 h 5521047"/>
                <a:gd name="connsiteX1" fmla="*/ 4718193 w 5350359"/>
                <a:gd name="connsiteY1" fmla="*/ 4422673 h 5521047"/>
                <a:gd name="connsiteX2" fmla="*/ 4789067 w 5350359"/>
                <a:gd name="connsiteY2" fmla="*/ 3448740 h 5521047"/>
                <a:gd name="connsiteX3" fmla="*/ 4540071 w 5350359"/>
                <a:gd name="connsiteY3" fmla="*/ 2599207 h 5521047"/>
                <a:gd name="connsiteX4" fmla="*/ 3374722 w 5350359"/>
                <a:gd name="connsiteY4" fmla="*/ 1795129 h 5521047"/>
                <a:gd name="connsiteX5" fmla="*/ 2626121 w 5350359"/>
                <a:gd name="connsiteY5" fmla="*/ 1093980 h 5521047"/>
                <a:gd name="connsiteX6" fmla="*/ 1683207 w 5350359"/>
                <a:gd name="connsiteY6" fmla="*/ 156824 h 5521047"/>
                <a:gd name="connsiteX7" fmla="*/ 688630 w 5350359"/>
                <a:gd name="connsiteY7" fmla="*/ 126788 h 5521047"/>
                <a:gd name="connsiteX8" fmla="*/ 34731 w 5350359"/>
                <a:gd name="connsiteY8" fmla="*/ 1062668 h 5521047"/>
                <a:gd name="connsiteX9" fmla="*/ 119573 w 5350359"/>
                <a:gd name="connsiteY9" fmla="*/ 1952326 h 5521047"/>
                <a:gd name="connsiteX10" fmla="*/ 569284 w 5350359"/>
                <a:gd name="connsiteY10" fmla="*/ 2786239 h 5521047"/>
                <a:gd name="connsiteX11" fmla="*/ 712924 w 5350359"/>
                <a:gd name="connsiteY11" fmla="*/ 3217239 h 5521047"/>
                <a:gd name="connsiteX12" fmla="*/ 722169 w 5350359"/>
                <a:gd name="connsiteY12" fmla="*/ 3298111 h 5521047"/>
                <a:gd name="connsiteX0" fmla="*/ 608468 w 5349591"/>
                <a:gd name="connsiteY0" fmla="*/ 2823452 h 5521047"/>
                <a:gd name="connsiteX1" fmla="*/ 751667 w 5349591"/>
                <a:gd name="connsiteY1" fmla="*/ 3365604 h 5521047"/>
                <a:gd name="connsiteX2" fmla="*/ 531981 w 5349591"/>
                <a:gd name="connsiteY2" fmla="*/ 3365604 h 5521047"/>
                <a:gd name="connsiteX3" fmla="*/ 608468 w 5349591"/>
                <a:gd name="connsiteY3" fmla="*/ 2823452 h 5521047"/>
                <a:gd name="connsiteX0" fmla="*/ 5349591 w 5349591"/>
                <a:gd name="connsiteY0" fmla="*/ 5521047 h 5521047"/>
                <a:gd name="connsiteX1" fmla="*/ 4717425 w 5349591"/>
                <a:gd name="connsiteY1" fmla="*/ 4422673 h 5521047"/>
                <a:gd name="connsiteX2" fmla="*/ 4788299 w 5349591"/>
                <a:gd name="connsiteY2" fmla="*/ 3448740 h 5521047"/>
                <a:gd name="connsiteX3" fmla="*/ 4539303 w 5349591"/>
                <a:gd name="connsiteY3" fmla="*/ 2599207 h 5521047"/>
                <a:gd name="connsiteX4" fmla="*/ 3373954 w 5349591"/>
                <a:gd name="connsiteY4" fmla="*/ 1795129 h 5521047"/>
                <a:gd name="connsiteX5" fmla="*/ 2625353 w 5349591"/>
                <a:gd name="connsiteY5" fmla="*/ 1093980 h 5521047"/>
                <a:gd name="connsiteX6" fmla="*/ 1682439 w 5349591"/>
                <a:gd name="connsiteY6" fmla="*/ 156824 h 5521047"/>
                <a:gd name="connsiteX7" fmla="*/ 687862 w 5349591"/>
                <a:gd name="connsiteY7" fmla="*/ 126788 h 5521047"/>
                <a:gd name="connsiteX8" fmla="*/ 33963 w 5349591"/>
                <a:gd name="connsiteY8" fmla="*/ 1062668 h 5521047"/>
                <a:gd name="connsiteX9" fmla="*/ 118805 w 5349591"/>
                <a:gd name="connsiteY9" fmla="*/ 1952326 h 5521047"/>
                <a:gd name="connsiteX10" fmla="*/ 543491 w 5349591"/>
                <a:gd name="connsiteY10" fmla="*/ 2796406 h 5521047"/>
                <a:gd name="connsiteX11" fmla="*/ 712156 w 5349591"/>
                <a:gd name="connsiteY11" fmla="*/ 3217239 h 5521047"/>
                <a:gd name="connsiteX12" fmla="*/ 721401 w 5349591"/>
                <a:gd name="connsiteY12" fmla="*/ 3298111 h 5521047"/>
                <a:gd name="connsiteX0" fmla="*/ 608905 w 5350028"/>
                <a:gd name="connsiteY0" fmla="*/ 2823452 h 5521047"/>
                <a:gd name="connsiteX1" fmla="*/ 752104 w 5350028"/>
                <a:gd name="connsiteY1" fmla="*/ 3365604 h 5521047"/>
                <a:gd name="connsiteX2" fmla="*/ 532418 w 5350028"/>
                <a:gd name="connsiteY2" fmla="*/ 3365604 h 5521047"/>
                <a:gd name="connsiteX3" fmla="*/ 608905 w 5350028"/>
                <a:gd name="connsiteY3" fmla="*/ 2823452 h 5521047"/>
                <a:gd name="connsiteX0" fmla="*/ 5350028 w 5350028"/>
                <a:gd name="connsiteY0" fmla="*/ 5521047 h 5521047"/>
                <a:gd name="connsiteX1" fmla="*/ 4717862 w 5350028"/>
                <a:gd name="connsiteY1" fmla="*/ 4422673 h 5521047"/>
                <a:gd name="connsiteX2" fmla="*/ 4788736 w 5350028"/>
                <a:gd name="connsiteY2" fmla="*/ 3448740 h 5521047"/>
                <a:gd name="connsiteX3" fmla="*/ 4539740 w 5350028"/>
                <a:gd name="connsiteY3" fmla="*/ 2599207 h 5521047"/>
                <a:gd name="connsiteX4" fmla="*/ 3374391 w 5350028"/>
                <a:gd name="connsiteY4" fmla="*/ 1795129 h 5521047"/>
                <a:gd name="connsiteX5" fmla="*/ 2625790 w 5350028"/>
                <a:gd name="connsiteY5" fmla="*/ 1093980 h 5521047"/>
                <a:gd name="connsiteX6" fmla="*/ 1682876 w 5350028"/>
                <a:gd name="connsiteY6" fmla="*/ 156824 h 5521047"/>
                <a:gd name="connsiteX7" fmla="*/ 688299 w 5350028"/>
                <a:gd name="connsiteY7" fmla="*/ 126788 h 5521047"/>
                <a:gd name="connsiteX8" fmla="*/ 34400 w 5350028"/>
                <a:gd name="connsiteY8" fmla="*/ 1062668 h 5521047"/>
                <a:gd name="connsiteX9" fmla="*/ 119242 w 5350028"/>
                <a:gd name="connsiteY9" fmla="*/ 1952326 h 5521047"/>
                <a:gd name="connsiteX10" fmla="*/ 558278 w 5350028"/>
                <a:gd name="connsiteY10" fmla="*/ 2776537 h 5521047"/>
                <a:gd name="connsiteX11" fmla="*/ 712593 w 5350028"/>
                <a:gd name="connsiteY11" fmla="*/ 3217239 h 5521047"/>
                <a:gd name="connsiteX12" fmla="*/ 721838 w 5350028"/>
                <a:gd name="connsiteY12" fmla="*/ 3298111 h 5521047"/>
                <a:gd name="connsiteX0" fmla="*/ 608729 w 5349852"/>
                <a:gd name="connsiteY0" fmla="*/ 2823452 h 5521047"/>
                <a:gd name="connsiteX1" fmla="*/ 751928 w 5349852"/>
                <a:gd name="connsiteY1" fmla="*/ 3365604 h 5521047"/>
                <a:gd name="connsiteX2" fmla="*/ 532242 w 5349852"/>
                <a:gd name="connsiteY2" fmla="*/ 3365604 h 5521047"/>
                <a:gd name="connsiteX3" fmla="*/ 608729 w 5349852"/>
                <a:gd name="connsiteY3" fmla="*/ 2823452 h 5521047"/>
                <a:gd name="connsiteX0" fmla="*/ 5349852 w 5349852"/>
                <a:gd name="connsiteY0" fmla="*/ 5521047 h 5521047"/>
                <a:gd name="connsiteX1" fmla="*/ 4717686 w 5349852"/>
                <a:gd name="connsiteY1" fmla="*/ 4422673 h 5521047"/>
                <a:gd name="connsiteX2" fmla="*/ 4788560 w 5349852"/>
                <a:gd name="connsiteY2" fmla="*/ 3448740 h 5521047"/>
                <a:gd name="connsiteX3" fmla="*/ 4539564 w 5349852"/>
                <a:gd name="connsiteY3" fmla="*/ 2599207 h 5521047"/>
                <a:gd name="connsiteX4" fmla="*/ 3374215 w 5349852"/>
                <a:gd name="connsiteY4" fmla="*/ 1795129 h 5521047"/>
                <a:gd name="connsiteX5" fmla="*/ 2625614 w 5349852"/>
                <a:gd name="connsiteY5" fmla="*/ 1093980 h 5521047"/>
                <a:gd name="connsiteX6" fmla="*/ 1682700 w 5349852"/>
                <a:gd name="connsiteY6" fmla="*/ 156824 h 5521047"/>
                <a:gd name="connsiteX7" fmla="*/ 688123 w 5349852"/>
                <a:gd name="connsiteY7" fmla="*/ 126788 h 5521047"/>
                <a:gd name="connsiteX8" fmla="*/ 34224 w 5349852"/>
                <a:gd name="connsiteY8" fmla="*/ 1062668 h 5521047"/>
                <a:gd name="connsiteX9" fmla="*/ 119066 w 5349852"/>
                <a:gd name="connsiteY9" fmla="*/ 1952326 h 5521047"/>
                <a:gd name="connsiteX10" fmla="*/ 552337 w 5349852"/>
                <a:gd name="connsiteY10" fmla="*/ 2791045 h 5521047"/>
                <a:gd name="connsiteX11" fmla="*/ 712417 w 5349852"/>
                <a:gd name="connsiteY11" fmla="*/ 3217239 h 5521047"/>
                <a:gd name="connsiteX12" fmla="*/ 721662 w 5349852"/>
                <a:gd name="connsiteY12" fmla="*/ 3298111 h 5521047"/>
                <a:gd name="connsiteX0" fmla="*/ 649006 w 5390129"/>
                <a:gd name="connsiteY0" fmla="*/ 2823452 h 5521047"/>
                <a:gd name="connsiteX1" fmla="*/ 792205 w 5390129"/>
                <a:gd name="connsiteY1" fmla="*/ 3365604 h 5521047"/>
                <a:gd name="connsiteX2" fmla="*/ 572519 w 5390129"/>
                <a:gd name="connsiteY2" fmla="*/ 3365604 h 5521047"/>
                <a:gd name="connsiteX3" fmla="*/ 649006 w 5390129"/>
                <a:gd name="connsiteY3" fmla="*/ 2823452 h 5521047"/>
                <a:gd name="connsiteX0" fmla="*/ 5390129 w 5390129"/>
                <a:gd name="connsiteY0" fmla="*/ 5521047 h 5521047"/>
                <a:gd name="connsiteX1" fmla="*/ 4757963 w 5390129"/>
                <a:gd name="connsiteY1" fmla="*/ 4422673 h 5521047"/>
                <a:gd name="connsiteX2" fmla="*/ 4828837 w 5390129"/>
                <a:gd name="connsiteY2" fmla="*/ 3448740 h 5521047"/>
                <a:gd name="connsiteX3" fmla="*/ 4579841 w 5390129"/>
                <a:gd name="connsiteY3" fmla="*/ 2599207 h 5521047"/>
                <a:gd name="connsiteX4" fmla="*/ 3414492 w 5390129"/>
                <a:gd name="connsiteY4" fmla="*/ 1795129 h 5521047"/>
                <a:gd name="connsiteX5" fmla="*/ 2665891 w 5390129"/>
                <a:gd name="connsiteY5" fmla="*/ 1093980 h 5521047"/>
                <a:gd name="connsiteX6" fmla="*/ 1722977 w 5390129"/>
                <a:gd name="connsiteY6" fmla="*/ 156824 h 5521047"/>
                <a:gd name="connsiteX7" fmla="*/ 728400 w 5390129"/>
                <a:gd name="connsiteY7" fmla="*/ 126788 h 5521047"/>
                <a:gd name="connsiteX8" fmla="*/ 74501 w 5390129"/>
                <a:gd name="connsiteY8" fmla="*/ 1062668 h 5521047"/>
                <a:gd name="connsiteX9" fmla="*/ 72587 w 5390129"/>
                <a:gd name="connsiteY9" fmla="*/ 1911620 h 5521047"/>
                <a:gd name="connsiteX10" fmla="*/ 592614 w 5390129"/>
                <a:gd name="connsiteY10" fmla="*/ 2791045 h 5521047"/>
                <a:gd name="connsiteX11" fmla="*/ 752694 w 5390129"/>
                <a:gd name="connsiteY11" fmla="*/ 3217239 h 5521047"/>
                <a:gd name="connsiteX12" fmla="*/ 761939 w 5390129"/>
                <a:gd name="connsiteY12" fmla="*/ 3298111 h 5521047"/>
                <a:gd name="connsiteX0" fmla="*/ 905572 w 5646695"/>
                <a:gd name="connsiteY0" fmla="*/ 2820458 h 5518053"/>
                <a:gd name="connsiteX1" fmla="*/ 1048771 w 5646695"/>
                <a:gd name="connsiteY1" fmla="*/ 3362610 h 5518053"/>
                <a:gd name="connsiteX2" fmla="*/ 829085 w 5646695"/>
                <a:gd name="connsiteY2" fmla="*/ 3362610 h 5518053"/>
                <a:gd name="connsiteX3" fmla="*/ 905572 w 5646695"/>
                <a:gd name="connsiteY3" fmla="*/ 2820458 h 5518053"/>
                <a:gd name="connsiteX0" fmla="*/ 5646695 w 5646695"/>
                <a:gd name="connsiteY0" fmla="*/ 5518053 h 5518053"/>
                <a:gd name="connsiteX1" fmla="*/ 5014529 w 5646695"/>
                <a:gd name="connsiteY1" fmla="*/ 4419679 h 5518053"/>
                <a:gd name="connsiteX2" fmla="*/ 5085403 w 5646695"/>
                <a:gd name="connsiteY2" fmla="*/ 3445746 h 5518053"/>
                <a:gd name="connsiteX3" fmla="*/ 4836407 w 5646695"/>
                <a:gd name="connsiteY3" fmla="*/ 2596213 h 5518053"/>
                <a:gd name="connsiteX4" fmla="*/ 3671058 w 5646695"/>
                <a:gd name="connsiteY4" fmla="*/ 1792135 h 5518053"/>
                <a:gd name="connsiteX5" fmla="*/ 2922457 w 5646695"/>
                <a:gd name="connsiteY5" fmla="*/ 1090986 h 5518053"/>
                <a:gd name="connsiteX6" fmla="*/ 1979543 w 5646695"/>
                <a:gd name="connsiteY6" fmla="*/ 153830 h 5518053"/>
                <a:gd name="connsiteX7" fmla="*/ 984966 w 5646695"/>
                <a:gd name="connsiteY7" fmla="*/ 123794 h 5518053"/>
                <a:gd name="connsiteX8" fmla="*/ 25015 w 5646695"/>
                <a:gd name="connsiteY8" fmla="*/ 1010408 h 5518053"/>
                <a:gd name="connsiteX9" fmla="*/ 329153 w 5646695"/>
                <a:gd name="connsiteY9" fmla="*/ 1908626 h 5518053"/>
                <a:gd name="connsiteX10" fmla="*/ 849180 w 5646695"/>
                <a:gd name="connsiteY10" fmla="*/ 2788051 h 5518053"/>
                <a:gd name="connsiteX11" fmla="*/ 1009260 w 5646695"/>
                <a:gd name="connsiteY11" fmla="*/ 3214245 h 5518053"/>
                <a:gd name="connsiteX12" fmla="*/ 1018505 w 5646695"/>
                <a:gd name="connsiteY12" fmla="*/ 3295117 h 5518053"/>
                <a:gd name="connsiteX0" fmla="*/ 909692 w 5650815"/>
                <a:gd name="connsiteY0" fmla="*/ 2820458 h 5518053"/>
                <a:gd name="connsiteX1" fmla="*/ 1052891 w 5650815"/>
                <a:gd name="connsiteY1" fmla="*/ 3362610 h 5518053"/>
                <a:gd name="connsiteX2" fmla="*/ 833205 w 5650815"/>
                <a:gd name="connsiteY2" fmla="*/ 3362610 h 5518053"/>
                <a:gd name="connsiteX3" fmla="*/ 909692 w 5650815"/>
                <a:gd name="connsiteY3" fmla="*/ 2820458 h 5518053"/>
                <a:gd name="connsiteX0" fmla="*/ 5650815 w 5650815"/>
                <a:gd name="connsiteY0" fmla="*/ 5518053 h 5518053"/>
                <a:gd name="connsiteX1" fmla="*/ 5018649 w 5650815"/>
                <a:gd name="connsiteY1" fmla="*/ 4419679 h 5518053"/>
                <a:gd name="connsiteX2" fmla="*/ 5089523 w 5650815"/>
                <a:gd name="connsiteY2" fmla="*/ 3445746 h 5518053"/>
                <a:gd name="connsiteX3" fmla="*/ 4840527 w 5650815"/>
                <a:gd name="connsiteY3" fmla="*/ 2596213 h 5518053"/>
                <a:gd name="connsiteX4" fmla="*/ 3675178 w 5650815"/>
                <a:gd name="connsiteY4" fmla="*/ 1792135 h 5518053"/>
                <a:gd name="connsiteX5" fmla="*/ 2926577 w 5650815"/>
                <a:gd name="connsiteY5" fmla="*/ 1090986 h 5518053"/>
                <a:gd name="connsiteX6" fmla="*/ 1983663 w 5650815"/>
                <a:gd name="connsiteY6" fmla="*/ 153830 h 5518053"/>
                <a:gd name="connsiteX7" fmla="*/ 989086 w 5650815"/>
                <a:gd name="connsiteY7" fmla="*/ 123794 h 5518053"/>
                <a:gd name="connsiteX8" fmla="*/ 29135 w 5650815"/>
                <a:gd name="connsiteY8" fmla="*/ 1010408 h 5518053"/>
                <a:gd name="connsiteX9" fmla="*/ 333273 w 5650815"/>
                <a:gd name="connsiteY9" fmla="*/ 1908626 h 5518053"/>
                <a:gd name="connsiteX10" fmla="*/ 853300 w 5650815"/>
                <a:gd name="connsiteY10" fmla="*/ 2788051 h 5518053"/>
                <a:gd name="connsiteX11" fmla="*/ 1013380 w 5650815"/>
                <a:gd name="connsiteY11" fmla="*/ 3214245 h 5518053"/>
                <a:gd name="connsiteX12" fmla="*/ 1022625 w 5650815"/>
                <a:gd name="connsiteY12" fmla="*/ 3295117 h 5518053"/>
                <a:gd name="connsiteX0" fmla="*/ 936349 w 5677472"/>
                <a:gd name="connsiteY0" fmla="*/ 2820458 h 5518053"/>
                <a:gd name="connsiteX1" fmla="*/ 1079548 w 5677472"/>
                <a:gd name="connsiteY1" fmla="*/ 3362610 h 5518053"/>
                <a:gd name="connsiteX2" fmla="*/ 859862 w 5677472"/>
                <a:gd name="connsiteY2" fmla="*/ 3362610 h 5518053"/>
                <a:gd name="connsiteX3" fmla="*/ 936349 w 5677472"/>
                <a:gd name="connsiteY3" fmla="*/ 2820458 h 5518053"/>
                <a:gd name="connsiteX0" fmla="*/ 5677472 w 5677472"/>
                <a:gd name="connsiteY0" fmla="*/ 5518053 h 5518053"/>
                <a:gd name="connsiteX1" fmla="*/ 5045306 w 5677472"/>
                <a:gd name="connsiteY1" fmla="*/ 4419679 h 5518053"/>
                <a:gd name="connsiteX2" fmla="*/ 5116180 w 5677472"/>
                <a:gd name="connsiteY2" fmla="*/ 3445746 h 5518053"/>
                <a:gd name="connsiteX3" fmla="*/ 4867184 w 5677472"/>
                <a:gd name="connsiteY3" fmla="*/ 2596213 h 5518053"/>
                <a:gd name="connsiteX4" fmla="*/ 3701835 w 5677472"/>
                <a:gd name="connsiteY4" fmla="*/ 1792135 h 5518053"/>
                <a:gd name="connsiteX5" fmla="*/ 2953234 w 5677472"/>
                <a:gd name="connsiteY5" fmla="*/ 1090986 h 5518053"/>
                <a:gd name="connsiteX6" fmla="*/ 2010320 w 5677472"/>
                <a:gd name="connsiteY6" fmla="*/ 153830 h 5518053"/>
                <a:gd name="connsiteX7" fmla="*/ 1015743 w 5677472"/>
                <a:gd name="connsiteY7" fmla="*/ 123794 h 5518053"/>
                <a:gd name="connsiteX8" fmla="*/ 55792 w 5677472"/>
                <a:gd name="connsiteY8" fmla="*/ 1010408 h 5518053"/>
                <a:gd name="connsiteX9" fmla="*/ 233357 w 5677472"/>
                <a:gd name="connsiteY9" fmla="*/ 1892778 h 5518053"/>
                <a:gd name="connsiteX10" fmla="*/ 879957 w 5677472"/>
                <a:gd name="connsiteY10" fmla="*/ 2788051 h 5518053"/>
                <a:gd name="connsiteX11" fmla="*/ 1040037 w 5677472"/>
                <a:gd name="connsiteY11" fmla="*/ 3214245 h 5518053"/>
                <a:gd name="connsiteX12" fmla="*/ 1049282 w 5677472"/>
                <a:gd name="connsiteY12" fmla="*/ 3295117 h 5518053"/>
                <a:gd name="connsiteX0" fmla="*/ 960303 w 5701426"/>
                <a:gd name="connsiteY0" fmla="*/ 2820458 h 5518053"/>
                <a:gd name="connsiteX1" fmla="*/ 1103502 w 5701426"/>
                <a:gd name="connsiteY1" fmla="*/ 3362610 h 5518053"/>
                <a:gd name="connsiteX2" fmla="*/ 883816 w 5701426"/>
                <a:gd name="connsiteY2" fmla="*/ 3362610 h 5518053"/>
                <a:gd name="connsiteX3" fmla="*/ 960303 w 5701426"/>
                <a:gd name="connsiteY3" fmla="*/ 2820458 h 5518053"/>
                <a:gd name="connsiteX0" fmla="*/ 5701426 w 5701426"/>
                <a:gd name="connsiteY0" fmla="*/ 5518053 h 5518053"/>
                <a:gd name="connsiteX1" fmla="*/ 5069260 w 5701426"/>
                <a:gd name="connsiteY1" fmla="*/ 4419679 h 5518053"/>
                <a:gd name="connsiteX2" fmla="*/ 5140134 w 5701426"/>
                <a:gd name="connsiteY2" fmla="*/ 3445746 h 5518053"/>
                <a:gd name="connsiteX3" fmla="*/ 4891138 w 5701426"/>
                <a:gd name="connsiteY3" fmla="*/ 2596213 h 5518053"/>
                <a:gd name="connsiteX4" fmla="*/ 3725789 w 5701426"/>
                <a:gd name="connsiteY4" fmla="*/ 1792135 h 5518053"/>
                <a:gd name="connsiteX5" fmla="*/ 2977188 w 5701426"/>
                <a:gd name="connsiteY5" fmla="*/ 1090986 h 5518053"/>
                <a:gd name="connsiteX6" fmla="*/ 2034274 w 5701426"/>
                <a:gd name="connsiteY6" fmla="*/ 153830 h 5518053"/>
                <a:gd name="connsiteX7" fmla="*/ 1039697 w 5701426"/>
                <a:gd name="connsiteY7" fmla="*/ 123794 h 5518053"/>
                <a:gd name="connsiteX8" fmla="*/ 79746 w 5701426"/>
                <a:gd name="connsiteY8" fmla="*/ 1010408 h 5518053"/>
                <a:gd name="connsiteX9" fmla="*/ 257311 w 5701426"/>
                <a:gd name="connsiteY9" fmla="*/ 1892778 h 5518053"/>
                <a:gd name="connsiteX10" fmla="*/ 903911 w 5701426"/>
                <a:gd name="connsiteY10" fmla="*/ 2788051 h 5518053"/>
                <a:gd name="connsiteX11" fmla="*/ 1063991 w 5701426"/>
                <a:gd name="connsiteY11" fmla="*/ 3214245 h 5518053"/>
                <a:gd name="connsiteX12" fmla="*/ 1073236 w 5701426"/>
                <a:gd name="connsiteY12" fmla="*/ 3295117 h 5518053"/>
                <a:gd name="connsiteX0" fmla="*/ 967257 w 5708380"/>
                <a:gd name="connsiteY0" fmla="*/ 2820458 h 5518053"/>
                <a:gd name="connsiteX1" fmla="*/ 1110456 w 5708380"/>
                <a:gd name="connsiteY1" fmla="*/ 3362610 h 5518053"/>
                <a:gd name="connsiteX2" fmla="*/ 890770 w 5708380"/>
                <a:gd name="connsiteY2" fmla="*/ 3362610 h 5518053"/>
                <a:gd name="connsiteX3" fmla="*/ 967257 w 5708380"/>
                <a:gd name="connsiteY3" fmla="*/ 2820458 h 5518053"/>
                <a:gd name="connsiteX0" fmla="*/ 5708380 w 5708380"/>
                <a:gd name="connsiteY0" fmla="*/ 5518053 h 5518053"/>
                <a:gd name="connsiteX1" fmla="*/ 5076214 w 5708380"/>
                <a:gd name="connsiteY1" fmla="*/ 4419679 h 5518053"/>
                <a:gd name="connsiteX2" fmla="*/ 5147088 w 5708380"/>
                <a:gd name="connsiteY2" fmla="*/ 3445746 h 5518053"/>
                <a:gd name="connsiteX3" fmla="*/ 4898092 w 5708380"/>
                <a:gd name="connsiteY3" fmla="*/ 2596213 h 5518053"/>
                <a:gd name="connsiteX4" fmla="*/ 3732743 w 5708380"/>
                <a:gd name="connsiteY4" fmla="*/ 1792135 h 5518053"/>
                <a:gd name="connsiteX5" fmla="*/ 2984142 w 5708380"/>
                <a:gd name="connsiteY5" fmla="*/ 1090986 h 5518053"/>
                <a:gd name="connsiteX6" fmla="*/ 2041228 w 5708380"/>
                <a:gd name="connsiteY6" fmla="*/ 153830 h 5518053"/>
                <a:gd name="connsiteX7" fmla="*/ 1046651 w 5708380"/>
                <a:gd name="connsiteY7" fmla="*/ 123794 h 5518053"/>
                <a:gd name="connsiteX8" fmla="*/ 86700 w 5708380"/>
                <a:gd name="connsiteY8" fmla="*/ 1010408 h 5518053"/>
                <a:gd name="connsiteX9" fmla="*/ 247629 w 5708380"/>
                <a:gd name="connsiteY9" fmla="*/ 1915812 h 5518053"/>
                <a:gd name="connsiteX10" fmla="*/ 910865 w 5708380"/>
                <a:gd name="connsiteY10" fmla="*/ 2788051 h 5518053"/>
                <a:gd name="connsiteX11" fmla="*/ 1070945 w 5708380"/>
                <a:gd name="connsiteY11" fmla="*/ 3214245 h 5518053"/>
                <a:gd name="connsiteX12" fmla="*/ 1080190 w 5708380"/>
                <a:gd name="connsiteY12" fmla="*/ 3295117 h 5518053"/>
                <a:gd name="connsiteX0" fmla="*/ 1027780 w 5768903"/>
                <a:gd name="connsiteY0" fmla="*/ 2814538 h 5512133"/>
                <a:gd name="connsiteX1" fmla="*/ 1170979 w 5768903"/>
                <a:gd name="connsiteY1" fmla="*/ 3356690 h 5512133"/>
                <a:gd name="connsiteX2" fmla="*/ 951293 w 5768903"/>
                <a:gd name="connsiteY2" fmla="*/ 3356690 h 5512133"/>
                <a:gd name="connsiteX3" fmla="*/ 1027780 w 5768903"/>
                <a:gd name="connsiteY3" fmla="*/ 2814538 h 5512133"/>
                <a:gd name="connsiteX0" fmla="*/ 5768903 w 5768903"/>
                <a:gd name="connsiteY0" fmla="*/ 5512133 h 5512133"/>
                <a:gd name="connsiteX1" fmla="*/ 5136737 w 5768903"/>
                <a:gd name="connsiteY1" fmla="*/ 4413759 h 5512133"/>
                <a:gd name="connsiteX2" fmla="*/ 5207611 w 5768903"/>
                <a:gd name="connsiteY2" fmla="*/ 3439826 h 5512133"/>
                <a:gd name="connsiteX3" fmla="*/ 4958615 w 5768903"/>
                <a:gd name="connsiteY3" fmla="*/ 2590293 h 5512133"/>
                <a:gd name="connsiteX4" fmla="*/ 3793266 w 5768903"/>
                <a:gd name="connsiteY4" fmla="*/ 1786215 h 5512133"/>
                <a:gd name="connsiteX5" fmla="*/ 3044665 w 5768903"/>
                <a:gd name="connsiteY5" fmla="*/ 1085066 h 5512133"/>
                <a:gd name="connsiteX6" fmla="*/ 2101751 w 5768903"/>
                <a:gd name="connsiteY6" fmla="*/ 147910 h 5512133"/>
                <a:gd name="connsiteX7" fmla="*/ 1107174 w 5768903"/>
                <a:gd name="connsiteY7" fmla="*/ 117874 h 5512133"/>
                <a:gd name="connsiteX8" fmla="*/ 37973 w 5768903"/>
                <a:gd name="connsiteY8" fmla="*/ 905172 h 5512133"/>
                <a:gd name="connsiteX9" fmla="*/ 308152 w 5768903"/>
                <a:gd name="connsiteY9" fmla="*/ 1909892 h 5512133"/>
                <a:gd name="connsiteX10" fmla="*/ 971388 w 5768903"/>
                <a:gd name="connsiteY10" fmla="*/ 2782131 h 5512133"/>
                <a:gd name="connsiteX11" fmla="*/ 1131468 w 5768903"/>
                <a:gd name="connsiteY11" fmla="*/ 3208325 h 5512133"/>
                <a:gd name="connsiteX12" fmla="*/ 1140713 w 5768903"/>
                <a:gd name="connsiteY12" fmla="*/ 3289197 h 5512133"/>
                <a:gd name="connsiteX0" fmla="*/ 990294 w 5731417"/>
                <a:gd name="connsiteY0" fmla="*/ 2814538 h 5512133"/>
                <a:gd name="connsiteX1" fmla="*/ 1133493 w 5731417"/>
                <a:gd name="connsiteY1" fmla="*/ 3356690 h 5512133"/>
                <a:gd name="connsiteX2" fmla="*/ 913807 w 5731417"/>
                <a:gd name="connsiteY2" fmla="*/ 3356690 h 5512133"/>
                <a:gd name="connsiteX3" fmla="*/ 990294 w 5731417"/>
                <a:gd name="connsiteY3" fmla="*/ 2814538 h 5512133"/>
                <a:gd name="connsiteX0" fmla="*/ 5731417 w 5731417"/>
                <a:gd name="connsiteY0" fmla="*/ 5512133 h 5512133"/>
                <a:gd name="connsiteX1" fmla="*/ 5099251 w 5731417"/>
                <a:gd name="connsiteY1" fmla="*/ 4413759 h 5512133"/>
                <a:gd name="connsiteX2" fmla="*/ 5170125 w 5731417"/>
                <a:gd name="connsiteY2" fmla="*/ 3439826 h 5512133"/>
                <a:gd name="connsiteX3" fmla="*/ 4921129 w 5731417"/>
                <a:gd name="connsiteY3" fmla="*/ 2590293 h 5512133"/>
                <a:gd name="connsiteX4" fmla="*/ 3755780 w 5731417"/>
                <a:gd name="connsiteY4" fmla="*/ 1786215 h 5512133"/>
                <a:gd name="connsiteX5" fmla="*/ 3007179 w 5731417"/>
                <a:gd name="connsiteY5" fmla="*/ 1085066 h 5512133"/>
                <a:gd name="connsiteX6" fmla="*/ 2064265 w 5731417"/>
                <a:gd name="connsiteY6" fmla="*/ 147910 h 5512133"/>
                <a:gd name="connsiteX7" fmla="*/ 1069688 w 5731417"/>
                <a:gd name="connsiteY7" fmla="*/ 117874 h 5512133"/>
                <a:gd name="connsiteX8" fmla="*/ 487 w 5731417"/>
                <a:gd name="connsiteY8" fmla="*/ 905172 h 5512133"/>
                <a:gd name="connsiteX9" fmla="*/ 933902 w 5731417"/>
                <a:gd name="connsiteY9" fmla="*/ 2782131 h 5512133"/>
                <a:gd name="connsiteX10" fmla="*/ 1093982 w 5731417"/>
                <a:gd name="connsiteY10" fmla="*/ 3208325 h 5512133"/>
                <a:gd name="connsiteX11" fmla="*/ 1103227 w 5731417"/>
                <a:gd name="connsiteY11" fmla="*/ 3289197 h 5512133"/>
                <a:gd name="connsiteX0" fmla="*/ 1034867 w 5775990"/>
                <a:gd name="connsiteY0" fmla="*/ 2814538 h 5512133"/>
                <a:gd name="connsiteX1" fmla="*/ 1178066 w 5775990"/>
                <a:gd name="connsiteY1" fmla="*/ 3356690 h 5512133"/>
                <a:gd name="connsiteX2" fmla="*/ 958380 w 5775990"/>
                <a:gd name="connsiteY2" fmla="*/ 3356690 h 5512133"/>
                <a:gd name="connsiteX3" fmla="*/ 1034867 w 5775990"/>
                <a:gd name="connsiteY3" fmla="*/ 2814538 h 5512133"/>
                <a:gd name="connsiteX0" fmla="*/ 5775990 w 5775990"/>
                <a:gd name="connsiteY0" fmla="*/ 5512133 h 5512133"/>
                <a:gd name="connsiteX1" fmla="*/ 5143824 w 5775990"/>
                <a:gd name="connsiteY1" fmla="*/ 4413759 h 5512133"/>
                <a:gd name="connsiteX2" fmla="*/ 5214698 w 5775990"/>
                <a:gd name="connsiteY2" fmla="*/ 3439826 h 5512133"/>
                <a:gd name="connsiteX3" fmla="*/ 4965702 w 5775990"/>
                <a:gd name="connsiteY3" fmla="*/ 2590293 h 5512133"/>
                <a:gd name="connsiteX4" fmla="*/ 3800353 w 5775990"/>
                <a:gd name="connsiteY4" fmla="*/ 1786215 h 5512133"/>
                <a:gd name="connsiteX5" fmla="*/ 3051752 w 5775990"/>
                <a:gd name="connsiteY5" fmla="*/ 1085066 h 5512133"/>
                <a:gd name="connsiteX6" fmla="*/ 2108838 w 5775990"/>
                <a:gd name="connsiteY6" fmla="*/ 147910 h 5512133"/>
                <a:gd name="connsiteX7" fmla="*/ 1114261 w 5775990"/>
                <a:gd name="connsiteY7" fmla="*/ 117874 h 5512133"/>
                <a:gd name="connsiteX8" fmla="*/ 45060 w 5775990"/>
                <a:gd name="connsiteY8" fmla="*/ 905172 h 5512133"/>
                <a:gd name="connsiteX9" fmla="*/ 978475 w 5775990"/>
                <a:gd name="connsiteY9" fmla="*/ 2782131 h 5512133"/>
                <a:gd name="connsiteX10" fmla="*/ 1138555 w 5775990"/>
                <a:gd name="connsiteY10" fmla="*/ 3208325 h 5512133"/>
                <a:gd name="connsiteX11" fmla="*/ 1147800 w 5775990"/>
                <a:gd name="connsiteY11" fmla="*/ 3289197 h 5512133"/>
                <a:gd name="connsiteX0" fmla="*/ 1034867 w 5775990"/>
                <a:gd name="connsiteY0" fmla="*/ 2752324 h 5449919"/>
                <a:gd name="connsiteX1" fmla="*/ 1178066 w 5775990"/>
                <a:gd name="connsiteY1" fmla="*/ 3294476 h 5449919"/>
                <a:gd name="connsiteX2" fmla="*/ 958380 w 5775990"/>
                <a:gd name="connsiteY2" fmla="*/ 3294476 h 5449919"/>
                <a:gd name="connsiteX3" fmla="*/ 1034867 w 5775990"/>
                <a:gd name="connsiteY3" fmla="*/ 2752324 h 5449919"/>
                <a:gd name="connsiteX0" fmla="*/ 5775990 w 5775990"/>
                <a:gd name="connsiteY0" fmla="*/ 5449919 h 5449919"/>
                <a:gd name="connsiteX1" fmla="*/ 5143824 w 5775990"/>
                <a:gd name="connsiteY1" fmla="*/ 4351545 h 5449919"/>
                <a:gd name="connsiteX2" fmla="*/ 5214698 w 5775990"/>
                <a:gd name="connsiteY2" fmla="*/ 3377612 h 5449919"/>
                <a:gd name="connsiteX3" fmla="*/ 4965702 w 5775990"/>
                <a:gd name="connsiteY3" fmla="*/ 2528079 h 5449919"/>
                <a:gd name="connsiteX4" fmla="*/ 3800353 w 5775990"/>
                <a:gd name="connsiteY4" fmla="*/ 1724001 h 5449919"/>
                <a:gd name="connsiteX5" fmla="*/ 3051752 w 5775990"/>
                <a:gd name="connsiteY5" fmla="*/ 1022852 h 5449919"/>
                <a:gd name="connsiteX6" fmla="*/ 2029030 w 5775990"/>
                <a:gd name="connsiteY6" fmla="*/ 215293 h 5449919"/>
                <a:gd name="connsiteX7" fmla="*/ 1114261 w 5775990"/>
                <a:gd name="connsiteY7" fmla="*/ 55660 h 5449919"/>
                <a:gd name="connsiteX8" fmla="*/ 45060 w 5775990"/>
                <a:gd name="connsiteY8" fmla="*/ 842958 h 5449919"/>
                <a:gd name="connsiteX9" fmla="*/ 978475 w 5775990"/>
                <a:gd name="connsiteY9" fmla="*/ 2719917 h 5449919"/>
                <a:gd name="connsiteX10" fmla="*/ 1138555 w 5775990"/>
                <a:gd name="connsiteY10" fmla="*/ 3146111 h 5449919"/>
                <a:gd name="connsiteX11" fmla="*/ 1147800 w 5775990"/>
                <a:gd name="connsiteY11" fmla="*/ 3226983 h 5449919"/>
                <a:gd name="connsiteX0" fmla="*/ 1034867 w 5775990"/>
                <a:gd name="connsiteY0" fmla="*/ 2539543 h 5237138"/>
                <a:gd name="connsiteX1" fmla="*/ 1178066 w 5775990"/>
                <a:gd name="connsiteY1" fmla="*/ 3081695 h 5237138"/>
                <a:gd name="connsiteX2" fmla="*/ 958380 w 5775990"/>
                <a:gd name="connsiteY2" fmla="*/ 3081695 h 5237138"/>
                <a:gd name="connsiteX3" fmla="*/ 1034867 w 5775990"/>
                <a:gd name="connsiteY3" fmla="*/ 2539543 h 5237138"/>
                <a:gd name="connsiteX0" fmla="*/ 5775990 w 5775990"/>
                <a:gd name="connsiteY0" fmla="*/ 5237138 h 5237138"/>
                <a:gd name="connsiteX1" fmla="*/ 5143824 w 5775990"/>
                <a:gd name="connsiteY1" fmla="*/ 4138764 h 5237138"/>
                <a:gd name="connsiteX2" fmla="*/ 5214698 w 5775990"/>
                <a:gd name="connsiteY2" fmla="*/ 3164831 h 5237138"/>
                <a:gd name="connsiteX3" fmla="*/ 4965702 w 5775990"/>
                <a:gd name="connsiteY3" fmla="*/ 2315298 h 5237138"/>
                <a:gd name="connsiteX4" fmla="*/ 3800353 w 5775990"/>
                <a:gd name="connsiteY4" fmla="*/ 1511220 h 5237138"/>
                <a:gd name="connsiteX5" fmla="*/ 3051752 w 5775990"/>
                <a:gd name="connsiteY5" fmla="*/ 810071 h 5237138"/>
                <a:gd name="connsiteX6" fmla="*/ 2029030 w 5775990"/>
                <a:gd name="connsiteY6" fmla="*/ 2512 h 5237138"/>
                <a:gd name="connsiteX7" fmla="*/ 45060 w 5775990"/>
                <a:gd name="connsiteY7" fmla="*/ 630177 h 5237138"/>
                <a:gd name="connsiteX8" fmla="*/ 978475 w 5775990"/>
                <a:gd name="connsiteY8" fmla="*/ 2507136 h 5237138"/>
                <a:gd name="connsiteX9" fmla="*/ 1138555 w 5775990"/>
                <a:gd name="connsiteY9" fmla="*/ 2933330 h 5237138"/>
                <a:gd name="connsiteX10" fmla="*/ 1147800 w 5775990"/>
                <a:gd name="connsiteY10" fmla="*/ 3014202 h 5237138"/>
                <a:gd name="connsiteX0" fmla="*/ 1034867 w 5775990"/>
                <a:gd name="connsiteY0" fmla="*/ 2539543 h 5237138"/>
                <a:gd name="connsiteX1" fmla="*/ 1178066 w 5775990"/>
                <a:gd name="connsiteY1" fmla="*/ 3081695 h 5237138"/>
                <a:gd name="connsiteX2" fmla="*/ 958380 w 5775990"/>
                <a:gd name="connsiteY2" fmla="*/ 3081695 h 5237138"/>
                <a:gd name="connsiteX3" fmla="*/ 1034867 w 5775990"/>
                <a:gd name="connsiteY3" fmla="*/ 2539543 h 5237138"/>
                <a:gd name="connsiteX0" fmla="*/ 5775990 w 5775990"/>
                <a:gd name="connsiteY0" fmla="*/ 5237138 h 5237138"/>
                <a:gd name="connsiteX1" fmla="*/ 5143824 w 5775990"/>
                <a:gd name="connsiteY1" fmla="*/ 4138764 h 5237138"/>
                <a:gd name="connsiteX2" fmla="*/ 5214698 w 5775990"/>
                <a:gd name="connsiteY2" fmla="*/ 3164831 h 5237138"/>
                <a:gd name="connsiteX3" fmla="*/ 4965702 w 5775990"/>
                <a:gd name="connsiteY3" fmla="*/ 2315298 h 5237138"/>
                <a:gd name="connsiteX4" fmla="*/ 3800353 w 5775990"/>
                <a:gd name="connsiteY4" fmla="*/ 1511220 h 5237138"/>
                <a:gd name="connsiteX5" fmla="*/ 3051752 w 5775990"/>
                <a:gd name="connsiteY5" fmla="*/ 810071 h 5237138"/>
                <a:gd name="connsiteX6" fmla="*/ 2029030 w 5775990"/>
                <a:gd name="connsiteY6" fmla="*/ 2512 h 5237138"/>
                <a:gd name="connsiteX7" fmla="*/ 45060 w 5775990"/>
                <a:gd name="connsiteY7" fmla="*/ 630177 h 5237138"/>
                <a:gd name="connsiteX8" fmla="*/ 978475 w 5775990"/>
                <a:gd name="connsiteY8" fmla="*/ 2507136 h 5237138"/>
                <a:gd name="connsiteX9" fmla="*/ 1138555 w 5775990"/>
                <a:gd name="connsiteY9" fmla="*/ 2933330 h 5237138"/>
                <a:gd name="connsiteX10" fmla="*/ 1147800 w 5775990"/>
                <a:gd name="connsiteY10" fmla="*/ 3014202 h 5237138"/>
                <a:gd name="connsiteX0" fmla="*/ 994901 w 5736024"/>
                <a:gd name="connsiteY0" fmla="*/ 2763076 h 5460671"/>
                <a:gd name="connsiteX1" fmla="*/ 1138100 w 5736024"/>
                <a:gd name="connsiteY1" fmla="*/ 3305228 h 5460671"/>
                <a:gd name="connsiteX2" fmla="*/ 918414 w 5736024"/>
                <a:gd name="connsiteY2" fmla="*/ 3305228 h 5460671"/>
                <a:gd name="connsiteX3" fmla="*/ 994901 w 5736024"/>
                <a:gd name="connsiteY3" fmla="*/ 2763076 h 5460671"/>
                <a:gd name="connsiteX0" fmla="*/ 5736024 w 5736024"/>
                <a:gd name="connsiteY0" fmla="*/ 5460671 h 5460671"/>
                <a:gd name="connsiteX1" fmla="*/ 5103858 w 5736024"/>
                <a:gd name="connsiteY1" fmla="*/ 4362297 h 5460671"/>
                <a:gd name="connsiteX2" fmla="*/ 5174732 w 5736024"/>
                <a:gd name="connsiteY2" fmla="*/ 3388364 h 5460671"/>
                <a:gd name="connsiteX3" fmla="*/ 4925736 w 5736024"/>
                <a:gd name="connsiteY3" fmla="*/ 2538831 h 5460671"/>
                <a:gd name="connsiteX4" fmla="*/ 3760387 w 5736024"/>
                <a:gd name="connsiteY4" fmla="*/ 1734753 h 5460671"/>
                <a:gd name="connsiteX5" fmla="*/ 3011786 w 5736024"/>
                <a:gd name="connsiteY5" fmla="*/ 1033604 h 5460671"/>
                <a:gd name="connsiteX6" fmla="*/ 1403194 w 5736024"/>
                <a:gd name="connsiteY6" fmla="*/ 1489 h 5460671"/>
                <a:gd name="connsiteX7" fmla="*/ 5094 w 5736024"/>
                <a:gd name="connsiteY7" fmla="*/ 853710 h 5460671"/>
                <a:gd name="connsiteX8" fmla="*/ 938509 w 5736024"/>
                <a:gd name="connsiteY8" fmla="*/ 2730669 h 5460671"/>
                <a:gd name="connsiteX9" fmla="*/ 1098589 w 5736024"/>
                <a:gd name="connsiteY9" fmla="*/ 3156863 h 5460671"/>
                <a:gd name="connsiteX10" fmla="*/ 1107834 w 5736024"/>
                <a:gd name="connsiteY10" fmla="*/ 3237735 h 5460671"/>
                <a:gd name="connsiteX0" fmla="*/ 1003060 w 5744183"/>
                <a:gd name="connsiteY0" fmla="*/ 2763801 h 5461396"/>
                <a:gd name="connsiteX1" fmla="*/ 1146259 w 5744183"/>
                <a:gd name="connsiteY1" fmla="*/ 3305953 h 5461396"/>
                <a:gd name="connsiteX2" fmla="*/ 926573 w 5744183"/>
                <a:gd name="connsiteY2" fmla="*/ 3305953 h 5461396"/>
                <a:gd name="connsiteX3" fmla="*/ 1003060 w 5744183"/>
                <a:gd name="connsiteY3" fmla="*/ 2763801 h 5461396"/>
                <a:gd name="connsiteX0" fmla="*/ 5744183 w 5744183"/>
                <a:gd name="connsiteY0" fmla="*/ 5461396 h 5461396"/>
                <a:gd name="connsiteX1" fmla="*/ 5112017 w 5744183"/>
                <a:gd name="connsiteY1" fmla="*/ 4363022 h 5461396"/>
                <a:gd name="connsiteX2" fmla="*/ 5182891 w 5744183"/>
                <a:gd name="connsiteY2" fmla="*/ 3389089 h 5461396"/>
                <a:gd name="connsiteX3" fmla="*/ 4933895 w 5744183"/>
                <a:gd name="connsiteY3" fmla="*/ 2539556 h 5461396"/>
                <a:gd name="connsiteX4" fmla="*/ 3768546 w 5744183"/>
                <a:gd name="connsiteY4" fmla="*/ 1735478 h 5461396"/>
                <a:gd name="connsiteX5" fmla="*/ 3019945 w 5744183"/>
                <a:gd name="connsiteY5" fmla="*/ 1034329 h 5461396"/>
                <a:gd name="connsiteX6" fmla="*/ 1411353 w 5744183"/>
                <a:gd name="connsiteY6" fmla="*/ 2214 h 5461396"/>
                <a:gd name="connsiteX7" fmla="*/ 13253 w 5744183"/>
                <a:gd name="connsiteY7" fmla="*/ 854435 h 5461396"/>
                <a:gd name="connsiteX8" fmla="*/ 946668 w 5744183"/>
                <a:gd name="connsiteY8" fmla="*/ 2731394 h 5461396"/>
                <a:gd name="connsiteX9" fmla="*/ 1106748 w 5744183"/>
                <a:gd name="connsiteY9" fmla="*/ 3157588 h 5461396"/>
                <a:gd name="connsiteX10" fmla="*/ 1115993 w 5744183"/>
                <a:gd name="connsiteY10" fmla="*/ 3238460 h 5461396"/>
                <a:gd name="connsiteX0" fmla="*/ 988010 w 5729133"/>
                <a:gd name="connsiteY0" fmla="*/ 2761857 h 5459452"/>
                <a:gd name="connsiteX1" fmla="*/ 1131209 w 5729133"/>
                <a:gd name="connsiteY1" fmla="*/ 3304009 h 5459452"/>
                <a:gd name="connsiteX2" fmla="*/ 911523 w 5729133"/>
                <a:gd name="connsiteY2" fmla="*/ 3304009 h 5459452"/>
                <a:gd name="connsiteX3" fmla="*/ 988010 w 5729133"/>
                <a:gd name="connsiteY3" fmla="*/ 2761857 h 5459452"/>
                <a:gd name="connsiteX0" fmla="*/ 5729133 w 5729133"/>
                <a:gd name="connsiteY0" fmla="*/ 5459452 h 5459452"/>
                <a:gd name="connsiteX1" fmla="*/ 5096967 w 5729133"/>
                <a:gd name="connsiteY1" fmla="*/ 4361078 h 5459452"/>
                <a:gd name="connsiteX2" fmla="*/ 5167841 w 5729133"/>
                <a:gd name="connsiteY2" fmla="*/ 3387145 h 5459452"/>
                <a:gd name="connsiteX3" fmla="*/ 4918845 w 5729133"/>
                <a:gd name="connsiteY3" fmla="*/ 2537612 h 5459452"/>
                <a:gd name="connsiteX4" fmla="*/ 3753496 w 5729133"/>
                <a:gd name="connsiteY4" fmla="*/ 1733534 h 5459452"/>
                <a:gd name="connsiteX5" fmla="*/ 3004895 w 5729133"/>
                <a:gd name="connsiteY5" fmla="*/ 1032385 h 5459452"/>
                <a:gd name="connsiteX6" fmla="*/ 1396303 w 5729133"/>
                <a:gd name="connsiteY6" fmla="*/ 270 h 5459452"/>
                <a:gd name="connsiteX7" fmla="*/ 13463 w 5729133"/>
                <a:gd name="connsiteY7" fmla="*/ 962622 h 5459452"/>
                <a:gd name="connsiteX8" fmla="*/ 931618 w 5729133"/>
                <a:gd name="connsiteY8" fmla="*/ 2729450 h 5459452"/>
                <a:gd name="connsiteX9" fmla="*/ 1091698 w 5729133"/>
                <a:gd name="connsiteY9" fmla="*/ 3155644 h 5459452"/>
                <a:gd name="connsiteX10" fmla="*/ 1100943 w 5729133"/>
                <a:gd name="connsiteY10" fmla="*/ 3236516 h 5459452"/>
                <a:gd name="connsiteX0" fmla="*/ 1010657 w 5751780"/>
                <a:gd name="connsiteY0" fmla="*/ 2761869 h 5459464"/>
                <a:gd name="connsiteX1" fmla="*/ 1153856 w 5751780"/>
                <a:gd name="connsiteY1" fmla="*/ 3304021 h 5459464"/>
                <a:gd name="connsiteX2" fmla="*/ 934170 w 5751780"/>
                <a:gd name="connsiteY2" fmla="*/ 3304021 h 5459464"/>
                <a:gd name="connsiteX3" fmla="*/ 1010657 w 5751780"/>
                <a:gd name="connsiteY3" fmla="*/ 2761869 h 5459464"/>
                <a:gd name="connsiteX0" fmla="*/ 5751780 w 5751780"/>
                <a:gd name="connsiteY0" fmla="*/ 5459464 h 5459464"/>
                <a:gd name="connsiteX1" fmla="*/ 5119614 w 5751780"/>
                <a:gd name="connsiteY1" fmla="*/ 4361090 h 5459464"/>
                <a:gd name="connsiteX2" fmla="*/ 5190488 w 5751780"/>
                <a:gd name="connsiteY2" fmla="*/ 3387157 h 5459464"/>
                <a:gd name="connsiteX3" fmla="*/ 4941492 w 5751780"/>
                <a:gd name="connsiteY3" fmla="*/ 2537624 h 5459464"/>
                <a:gd name="connsiteX4" fmla="*/ 3776143 w 5751780"/>
                <a:gd name="connsiteY4" fmla="*/ 1733546 h 5459464"/>
                <a:gd name="connsiteX5" fmla="*/ 3027542 w 5751780"/>
                <a:gd name="connsiteY5" fmla="*/ 1032397 h 5459464"/>
                <a:gd name="connsiteX6" fmla="*/ 1418950 w 5751780"/>
                <a:gd name="connsiteY6" fmla="*/ 282 h 5459464"/>
                <a:gd name="connsiteX7" fmla="*/ 13149 w 5751780"/>
                <a:gd name="connsiteY7" fmla="*/ 961013 h 5459464"/>
                <a:gd name="connsiteX8" fmla="*/ 954265 w 5751780"/>
                <a:gd name="connsiteY8" fmla="*/ 2729462 h 5459464"/>
                <a:gd name="connsiteX9" fmla="*/ 1114345 w 5751780"/>
                <a:gd name="connsiteY9" fmla="*/ 3155656 h 5459464"/>
                <a:gd name="connsiteX10" fmla="*/ 1123590 w 5751780"/>
                <a:gd name="connsiteY10" fmla="*/ 3236528 h 5459464"/>
                <a:gd name="connsiteX0" fmla="*/ 1010657 w 5751780"/>
                <a:gd name="connsiteY0" fmla="*/ 2763253 h 5460848"/>
                <a:gd name="connsiteX1" fmla="*/ 1153856 w 5751780"/>
                <a:gd name="connsiteY1" fmla="*/ 3305405 h 5460848"/>
                <a:gd name="connsiteX2" fmla="*/ 934170 w 5751780"/>
                <a:gd name="connsiteY2" fmla="*/ 3305405 h 5460848"/>
                <a:gd name="connsiteX3" fmla="*/ 1010657 w 5751780"/>
                <a:gd name="connsiteY3" fmla="*/ 2763253 h 5460848"/>
                <a:gd name="connsiteX0" fmla="*/ 5751780 w 5751780"/>
                <a:gd name="connsiteY0" fmla="*/ 5460848 h 5460848"/>
                <a:gd name="connsiteX1" fmla="*/ 5119614 w 5751780"/>
                <a:gd name="connsiteY1" fmla="*/ 4362474 h 5460848"/>
                <a:gd name="connsiteX2" fmla="*/ 5190488 w 5751780"/>
                <a:gd name="connsiteY2" fmla="*/ 3388541 h 5460848"/>
                <a:gd name="connsiteX3" fmla="*/ 4941492 w 5751780"/>
                <a:gd name="connsiteY3" fmla="*/ 2539008 h 5460848"/>
                <a:gd name="connsiteX4" fmla="*/ 3776143 w 5751780"/>
                <a:gd name="connsiteY4" fmla="*/ 1734930 h 5460848"/>
                <a:gd name="connsiteX5" fmla="*/ 2915443 w 5751780"/>
                <a:gd name="connsiteY5" fmla="*/ 1143651 h 5460848"/>
                <a:gd name="connsiteX6" fmla="*/ 1418950 w 5751780"/>
                <a:gd name="connsiteY6" fmla="*/ 1666 h 5460848"/>
                <a:gd name="connsiteX7" fmla="*/ 13149 w 5751780"/>
                <a:gd name="connsiteY7" fmla="*/ 962397 h 5460848"/>
                <a:gd name="connsiteX8" fmla="*/ 954265 w 5751780"/>
                <a:gd name="connsiteY8" fmla="*/ 2730846 h 5460848"/>
                <a:gd name="connsiteX9" fmla="*/ 1114345 w 5751780"/>
                <a:gd name="connsiteY9" fmla="*/ 3157040 h 5460848"/>
                <a:gd name="connsiteX10" fmla="*/ 1123590 w 5751780"/>
                <a:gd name="connsiteY10" fmla="*/ 3237912 h 5460848"/>
                <a:gd name="connsiteX0" fmla="*/ 1010657 w 5751780"/>
                <a:gd name="connsiteY0" fmla="*/ 2763253 h 5460848"/>
                <a:gd name="connsiteX1" fmla="*/ 1153856 w 5751780"/>
                <a:gd name="connsiteY1" fmla="*/ 3305405 h 5460848"/>
                <a:gd name="connsiteX2" fmla="*/ 934170 w 5751780"/>
                <a:gd name="connsiteY2" fmla="*/ 3305405 h 5460848"/>
                <a:gd name="connsiteX3" fmla="*/ 1010657 w 5751780"/>
                <a:gd name="connsiteY3" fmla="*/ 2763253 h 5460848"/>
                <a:gd name="connsiteX0" fmla="*/ 5751780 w 5751780"/>
                <a:gd name="connsiteY0" fmla="*/ 5460848 h 5460848"/>
                <a:gd name="connsiteX1" fmla="*/ 5119614 w 5751780"/>
                <a:gd name="connsiteY1" fmla="*/ 4362474 h 5460848"/>
                <a:gd name="connsiteX2" fmla="*/ 5190488 w 5751780"/>
                <a:gd name="connsiteY2" fmla="*/ 3388541 h 5460848"/>
                <a:gd name="connsiteX3" fmla="*/ 4941492 w 5751780"/>
                <a:gd name="connsiteY3" fmla="*/ 2539008 h 5460848"/>
                <a:gd name="connsiteX4" fmla="*/ 3776143 w 5751780"/>
                <a:gd name="connsiteY4" fmla="*/ 1734930 h 5460848"/>
                <a:gd name="connsiteX5" fmla="*/ 2915443 w 5751780"/>
                <a:gd name="connsiteY5" fmla="*/ 1143651 h 5460848"/>
                <a:gd name="connsiteX6" fmla="*/ 1418950 w 5751780"/>
                <a:gd name="connsiteY6" fmla="*/ 1666 h 5460848"/>
                <a:gd name="connsiteX7" fmla="*/ 13149 w 5751780"/>
                <a:gd name="connsiteY7" fmla="*/ 962397 h 5460848"/>
                <a:gd name="connsiteX8" fmla="*/ 954265 w 5751780"/>
                <a:gd name="connsiteY8" fmla="*/ 2730846 h 5460848"/>
                <a:gd name="connsiteX9" fmla="*/ 1114345 w 5751780"/>
                <a:gd name="connsiteY9" fmla="*/ 3157040 h 5460848"/>
                <a:gd name="connsiteX10" fmla="*/ 1123590 w 5751780"/>
                <a:gd name="connsiteY10" fmla="*/ 3237912 h 5460848"/>
                <a:gd name="connsiteX0" fmla="*/ 1010657 w 5751780"/>
                <a:gd name="connsiteY0" fmla="*/ 2762774 h 5460369"/>
                <a:gd name="connsiteX1" fmla="*/ 1153856 w 5751780"/>
                <a:gd name="connsiteY1" fmla="*/ 3304926 h 5460369"/>
                <a:gd name="connsiteX2" fmla="*/ 934170 w 5751780"/>
                <a:gd name="connsiteY2" fmla="*/ 3304926 h 5460369"/>
                <a:gd name="connsiteX3" fmla="*/ 1010657 w 5751780"/>
                <a:gd name="connsiteY3" fmla="*/ 2762774 h 5460369"/>
                <a:gd name="connsiteX0" fmla="*/ 5751780 w 5751780"/>
                <a:gd name="connsiteY0" fmla="*/ 5460369 h 5460369"/>
                <a:gd name="connsiteX1" fmla="*/ 5119614 w 5751780"/>
                <a:gd name="connsiteY1" fmla="*/ 4361995 h 5460369"/>
                <a:gd name="connsiteX2" fmla="*/ 5190488 w 5751780"/>
                <a:gd name="connsiteY2" fmla="*/ 3388062 h 5460369"/>
                <a:gd name="connsiteX3" fmla="*/ 4941492 w 5751780"/>
                <a:gd name="connsiteY3" fmla="*/ 2538529 h 5460369"/>
                <a:gd name="connsiteX4" fmla="*/ 3776143 w 5751780"/>
                <a:gd name="connsiteY4" fmla="*/ 1734451 h 5460369"/>
                <a:gd name="connsiteX5" fmla="*/ 2861268 w 5751780"/>
                <a:gd name="connsiteY5" fmla="*/ 1113176 h 5460369"/>
                <a:gd name="connsiteX6" fmla="*/ 1418950 w 5751780"/>
                <a:gd name="connsiteY6" fmla="*/ 1187 h 5460369"/>
                <a:gd name="connsiteX7" fmla="*/ 13149 w 5751780"/>
                <a:gd name="connsiteY7" fmla="*/ 961918 h 5460369"/>
                <a:gd name="connsiteX8" fmla="*/ 954265 w 5751780"/>
                <a:gd name="connsiteY8" fmla="*/ 2730367 h 5460369"/>
                <a:gd name="connsiteX9" fmla="*/ 1114345 w 5751780"/>
                <a:gd name="connsiteY9" fmla="*/ 3156561 h 5460369"/>
                <a:gd name="connsiteX10" fmla="*/ 1123590 w 5751780"/>
                <a:gd name="connsiteY10" fmla="*/ 3237433 h 5460369"/>
                <a:gd name="connsiteX0" fmla="*/ 1010657 w 5751780"/>
                <a:gd name="connsiteY0" fmla="*/ 2782572 h 5480167"/>
                <a:gd name="connsiteX1" fmla="*/ 1153856 w 5751780"/>
                <a:gd name="connsiteY1" fmla="*/ 3324724 h 5480167"/>
                <a:gd name="connsiteX2" fmla="*/ 934170 w 5751780"/>
                <a:gd name="connsiteY2" fmla="*/ 3324724 h 5480167"/>
                <a:gd name="connsiteX3" fmla="*/ 1010657 w 5751780"/>
                <a:gd name="connsiteY3" fmla="*/ 2782572 h 5480167"/>
                <a:gd name="connsiteX0" fmla="*/ 5751780 w 5751780"/>
                <a:gd name="connsiteY0" fmla="*/ 5480167 h 5480167"/>
                <a:gd name="connsiteX1" fmla="*/ 5119614 w 5751780"/>
                <a:gd name="connsiteY1" fmla="*/ 4381793 h 5480167"/>
                <a:gd name="connsiteX2" fmla="*/ 5190488 w 5751780"/>
                <a:gd name="connsiteY2" fmla="*/ 3407860 h 5480167"/>
                <a:gd name="connsiteX3" fmla="*/ 4941492 w 5751780"/>
                <a:gd name="connsiteY3" fmla="*/ 2558327 h 5480167"/>
                <a:gd name="connsiteX4" fmla="*/ 3776143 w 5751780"/>
                <a:gd name="connsiteY4" fmla="*/ 1754249 h 5480167"/>
                <a:gd name="connsiteX5" fmla="*/ 1418950 w 5751780"/>
                <a:gd name="connsiteY5" fmla="*/ 20985 h 5480167"/>
                <a:gd name="connsiteX6" fmla="*/ 13149 w 5751780"/>
                <a:gd name="connsiteY6" fmla="*/ 981716 h 5480167"/>
                <a:gd name="connsiteX7" fmla="*/ 954265 w 5751780"/>
                <a:gd name="connsiteY7" fmla="*/ 2750165 h 5480167"/>
                <a:gd name="connsiteX8" fmla="*/ 1114345 w 5751780"/>
                <a:gd name="connsiteY8" fmla="*/ 3176359 h 5480167"/>
                <a:gd name="connsiteX9" fmla="*/ 1123590 w 5751780"/>
                <a:gd name="connsiteY9" fmla="*/ 3257231 h 5480167"/>
                <a:gd name="connsiteX0" fmla="*/ 1010657 w 5751780"/>
                <a:gd name="connsiteY0" fmla="*/ 2782572 h 5480167"/>
                <a:gd name="connsiteX1" fmla="*/ 1153856 w 5751780"/>
                <a:gd name="connsiteY1" fmla="*/ 3324724 h 5480167"/>
                <a:gd name="connsiteX2" fmla="*/ 934170 w 5751780"/>
                <a:gd name="connsiteY2" fmla="*/ 3324724 h 5480167"/>
                <a:gd name="connsiteX3" fmla="*/ 1010657 w 5751780"/>
                <a:gd name="connsiteY3" fmla="*/ 2782572 h 5480167"/>
                <a:gd name="connsiteX0" fmla="*/ 5751780 w 5751780"/>
                <a:gd name="connsiteY0" fmla="*/ 5480167 h 5480167"/>
                <a:gd name="connsiteX1" fmla="*/ 5119614 w 5751780"/>
                <a:gd name="connsiteY1" fmla="*/ 4381793 h 5480167"/>
                <a:gd name="connsiteX2" fmla="*/ 5190488 w 5751780"/>
                <a:gd name="connsiteY2" fmla="*/ 3407860 h 5480167"/>
                <a:gd name="connsiteX3" fmla="*/ 4941492 w 5751780"/>
                <a:gd name="connsiteY3" fmla="*/ 2558327 h 5480167"/>
                <a:gd name="connsiteX4" fmla="*/ 3776143 w 5751780"/>
                <a:gd name="connsiteY4" fmla="*/ 1754249 h 5480167"/>
                <a:gd name="connsiteX5" fmla="*/ 1418950 w 5751780"/>
                <a:gd name="connsiteY5" fmla="*/ 20985 h 5480167"/>
                <a:gd name="connsiteX6" fmla="*/ 13149 w 5751780"/>
                <a:gd name="connsiteY6" fmla="*/ 981716 h 5480167"/>
                <a:gd name="connsiteX7" fmla="*/ 954265 w 5751780"/>
                <a:gd name="connsiteY7" fmla="*/ 2750165 h 5480167"/>
                <a:gd name="connsiteX8" fmla="*/ 1114345 w 5751780"/>
                <a:gd name="connsiteY8" fmla="*/ 3176359 h 5480167"/>
                <a:gd name="connsiteX9" fmla="*/ 1123590 w 5751780"/>
                <a:gd name="connsiteY9" fmla="*/ 3257231 h 5480167"/>
                <a:gd name="connsiteX0" fmla="*/ 1010657 w 5751780"/>
                <a:gd name="connsiteY0" fmla="*/ 2789043 h 5486638"/>
                <a:gd name="connsiteX1" fmla="*/ 1153856 w 5751780"/>
                <a:gd name="connsiteY1" fmla="*/ 3331195 h 5486638"/>
                <a:gd name="connsiteX2" fmla="*/ 934170 w 5751780"/>
                <a:gd name="connsiteY2" fmla="*/ 3331195 h 5486638"/>
                <a:gd name="connsiteX3" fmla="*/ 1010657 w 5751780"/>
                <a:gd name="connsiteY3" fmla="*/ 2789043 h 5486638"/>
                <a:gd name="connsiteX0" fmla="*/ 5751780 w 5751780"/>
                <a:gd name="connsiteY0" fmla="*/ 5486638 h 5486638"/>
                <a:gd name="connsiteX1" fmla="*/ 5119614 w 5751780"/>
                <a:gd name="connsiteY1" fmla="*/ 4388264 h 5486638"/>
                <a:gd name="connsiteX2" fmla="*/ 5190488 w 5751780"/>
                <a:gd name="connsiteY2" fmla="*/ 3414331 h 5486638"/>
                <a:gd name="connsiteX3" fmla="*/ 4941492 w 5751780"/>
                <a:gd name="connsiteY3" fmla="*/ 2564798 h 5486638"/>
                <a:gd name="connsiteX4" fmla="*/ 3816339 w 5751780"/>
                <a:gd name="connsiteY4" fmla="*/ 1903147 h 5486638"/>
                <a:gd name="connsiteX5" fmla="*/ 1418950 w 5751780"/>
                <a:gd name="connsiteY5" fmla="*/ 27456 h 5486638"/>
                <a:gd name="connsiteX6" fmla="*/ 13149 w 5751780"/>
                <a:gd name="connsiteY6" fmla="*/ 988187 h 5486638"/>
                <a:gd name="connsiteX7" fmla="*/ 954265 w 5751780"/>
                <a:gd name="connsiteY7" fmla="*/ 2756636 h 5486638"/>
                <a:gd name="connsiteX8" fmla="*/ 1114345 w 5751780"/>
                <a:gd name="connsiteY8" fmla="*/ 3182830 h 5486638"/>
                <a:gd name="connsiteX9" fmla="*/ 1123590 w 5751780"/>
                <a:gd name="connsiteY9" fmla="*/ 3263702 h 5486638"/>
                <a:gd name="connsiteX0" fmla="*/ 1010657 w 5751780"/>
                <a:gd name="connsiteY0" fmla="*/ 2761588 h 5459183"/>
                <a:gd name="connsiteX1" fmla="*/ 1153856 w 5751780"/>
                <a:gd name="connsiteY1" fmla="*/ 3303740 h 5459183"/>
                <a:gd name="connsiteX2" fmla="*/ 934170 w 5751780"/>
                <a:gd name="connsiteY2" fmla="*/ 3303740 h 5459183"/>
                <a:gd name="connsiteX3" fmla="*/ 1010657 w 5751780"/>
                <a:gd name="connsiteY3" fmla="*/ 2761588 h 5459183"/>
                <a:gd name="connsiteX0" fmla="*/ 5751780 w 5751780"/>
                <a:gd name="connsiteY0" fmla="*/ 5459183 h 5459183"/>
                <a:gd name="connsiteX1" fmla="*/ 5119614 w 5751780"/>
                <a:gd name="connsiteY1" fmla="*/ 4360809 h 5459183"/>
                <a:gd name="connsiteX2" fmla="*/ 5190488 w 5751780"/>
                <a:gd name="connsiteY2" fmla="*/ 3386876 h 5459183"/>
                <a:gd name="connsiteX3" fmla="*/ 4941492 w 5751780"/>
                <a:gd name="connsiteY3" fmla="*/ 2537343 h 5459183"/>
                <a:gd name="connsiteX4" fmla="*/ 3816339 w 5751780"/>
                <a:gd name="connsiteY4" fmla="*/ 1875692 h 5459183"/>
                <a:gd name="connsiteX5" fmla="*/ 1418950 w 5751780"/>
                <a:gd name="connsiteY5" fmla="*/ 1 h 5459183"/>
                <a:gd name="connsiteX6" fmla="*/ 13149 w 5751780"/>
                <a:gd name="connsiteY6" fmla="*/ 960732 h 5459183"/>
                <a:gd name="connsiteX7" fmla="*/ 954265 w 5751780"/>
                <a:gd name="connsiteY7" fmla="*/ 2729181 h 5459183"/>
                <a:gd name="connsiteX8" fmla="*/ 1114345 w 5751780"/>
                <a:gd name="connsiteY8" fmla="*/ 3155375 h 5459183"/>
                <a:gd name="connsiteX9" fmla="*/ 1123590 w 5751780"/>
                <a:gd name="connsiteY9" fmla="*/ 3236247 h 5459183"/>
                <a:gd name="connsiteX0" fmla="*/ 1010657 w 5751780"/>
                <a:gd name="connsiteY0" fmla="*/ 2763489 h 5461084"/>
                <a:gd name="connsiteX1" fmla="*/ 1153856 w 5751780"/>
                <a:gd name="connsiteY1" fmla="*/ 3305641 h 5461084"/>
                <a:gd name="connsiteX2" fmla="*/ 934170 w 5751780"/>
                <a:gd name="connsiteY2" fmla="*/ 3305641 h 5461084"/>
                <a:gd name="connsiteX3" fmla="*/ 1010657 w 5751780"/>
                <a:gd name="connsiteY3" fmla="*/ 2763489 h 5461084"/>
                <a:gd name="connsiteX0" fmla="*/ 5751780 w 5751780"/>
                <a:gd name="connsiteY0" fmla="*/ 5461084 h 5461084"/>
                <a:gd name="connsiteX1" fmla="*/ 5119614 w 5751780"/>
                <a:gd name="connsiteY1" fmla="*/ 4362710 h 5461084"/>
                <a:gd name="connsiteX2" fmla="*/ 5190488 w 5751780"/>
                <a:gd name="connsiteY2" fmla="*/ 3388777 h 5461084"/>
                <a:gd name="connsiteX3" fmla="*/ 4941492 w 5751780"/>
                <a:gd name="connsiteY3" fmla="*/ 2539244 h 5461084"/>
                <a:gd name="connsiteX4" fmla="*/ 3816339 w 5751780"/>
                <a:gd name="connsiteY4" fmla="*/ 1877593 h 5461084"/>
                <a:gd name="connsiteX5" fmla="*/ 1418950 w 5751780"/>
                <a:gd name="connsiteY5" fmla="*/ 1902 h 5461084"/>
                <a:gd name="connsiteX6" fmla="*/ 13149 w 5751780"/>
                <a:gd name="connsiteY6" fmla="*/ 962633 h 5461084"/>
                <a:gd name="connsiteX7" fmla="*/ 954265 w 5751780"/>
                <a:gd name="connsiteY7" fmla="*/ 2731082 h 5461084"/>
                <a:gd name="connsiteX8" fmla="*/ 1114345 w 5751780"/>
                <a:gd name="connsiteY8" fmla="*/ 3157276 h 5461084"/>
                <a:gd name="connsiteX9" fmla="*/ 1123590 w 5751780"/>
                <a:gd name="connsiteY9" fmla="*/ 3238148 h 5461084"/>
                <a:gd name="connsiteX0" fmla="*/ 1010657 w 5751780"/>
                <a:gd name="connsiteY0" fmla="*/ 2761614 h 5459209"/>
                <a:gd name="connsiteX1" fmla="*/ 1153856 w 5751780"/>
                <a:gd name="connsiteY1" fmla="*/ 3303766 h 5459209"/>
                <a:gd name="connsiteX2" fmla="*/ 934170 w 5751780"/>
                <a:gd name="connsiteY2" fmla="*/ 3303766 h 5459209"/>
                <a:gd name="connsiteX3" fmla="*/ 1010657 w 5751780"/>
                <a:gd name="connsiteY3" fmla="*/ 2761614 h 5459209"/>
                <a:gd name="connsiteX0" fmla="*/ 5751780 w 5751780"/>
                <a:gd name="connsiteY0" fmla="*/ 5459209 h 5459209"/>
                <a:gd name="connsiteX1" fmla="*/ 5119614 w 5751780"/>
                <a:gd name="connsiteY1" fmla="*/ 4360835 h 5459209"/>
                <a:gd name="connsiteX2" fmla="*/ 5190488 w 5751780"/>
                <a:gd name="connsiteY2" fmla="*/ 3386902 h 5459209"/>
                <a:gd name="connsiteX3" fmla="*/ 4941492 w 5751780"/>
                <a:gd name="connsiteY3" fmla="*/ 2537369 h 5459209"/>
                <a:gd name="connsiteX4" fmla="*/ 3816339 w 5751780"/>
                <a:gd name="connsiteY4" fmla="*/ 1875718 h 5459209"/>
                <a:gd name="connsiteX5" fmla="*/ 1418950 w 5751780"/>
                <a:gd name="connsiteY5" fmla="*/ 27 h 5459209"/>
                <a:gd name="connsiteX6" fmla="*/ 13149 w 5751780"/>
                <a:gd name="connsiteY6" fmla="*/ 960758 h 5459209"/>
                <a:gd name="connsiteX7" fmla="*/ 954265 w 5751780"/>
                <a:gd name="connsiteY7" fmla="*/ 2729207 h 5459209"/>
                <a:gd name="connsiteX8" fmla="*/ 1114345 w 5751780"/>
                <a:gd name="connsiteY8" fmla="*/ 3155401 h 5459209"/>
                <a:gd name="connsiteX9" fmla="*/ 1123590 w 5751780"/>
                <a:gd name="connsiteY9" fmla="*/ 3236273 h 5459209"/>
                <a:gd name="connsiteX0" fmla="*/ 1010657 w 5751780"/>
                <a:gd name="connsiteY0" fmla="*/ 2761613 h 5459208"/>
                <a:gd name="connsiteX1" fmla="*/ 1153856 w 5751780"/>
                <a:gd name="connsiteY1" fmla="*/ 3303765 h 5459208"/>
                <a:gd name="connsiteX2" fmla="*/ 934170 w 5751780"/>
                <a:gd name="connsiteY2" fmla="*/ 3303765 h 5459208"/>
                <a:gd name="connsiteX3" fmla="*/ 1010657 w 5751780"/>
                <a:gd name="connsiteY3" fmla="*/ 2761613 h 5459208"/>
                <a:gd name="connsiteX0" fmla="*/ 5751780 w 5751780"/>
                <a:gd name="connsiteY0" fmla="*/ 5459208 h 5459208"/>
                <a:gd name="connsiteX1" fmla="*/ 5119614 w 5751780"/>
                <a:gd name="connsiteY1" fmla="*/ 4360834 h 5459208"/>
                <a:gd name="connsiteX2" fmla="*/ 5427098 w 5751780"/>
                <a:gd name="connsiteY2" fmla="*/ 3486481 h 5459208"/>
                <a:gd name="connsiteX3" fmla="*/ 4941492 w 5751780"/>
                <a:gd name="connsiteY3" fmla="*/ 2537368 h 5459208"/>
                <a:gd name="connsiteX4" fmla="*/ 3816339 w 5751780"/>
                <a:gd name="connsiteY4" fmla="*/ 1875717 h 5459208"/>
                <a:gd name="connsiteX5" fmla="*/ 1418950 w 5751780"/>
                <a:gd name="connsiteY5" fmla="*/ 26 h 5459208"/>
                <a:gd name="connsiteX6" fmla="*/ 13149 w 5751780"/>
                <a:gd name="connsiteY6" fmla="*/ 960757 h 5459208"/>
                <a:gd name="connsiteX7" fmla="*/ 954265 w 5751780"/>
                <a:gd name="connsiteY7" fmla="*/ 2729206 h 5459208"/>
                <a:gd name="connsiteX8" fmla="*/ 1114345 w 5751780"/>
                <a:gd name="connsiteY8" fmla="*/ 3155400 h 5459208"/>
                <a:gd name="connsiteX9" fmla="*/ 1123590 w 5751780"/>
                <a:gd name="connsiteY9" fmla="*/ 3236272 h 5459208"/>
                <a:gd name="connsiteX0" fmla="*/ 1001829 w 5742952"/>
                <a:gd name="connsiteY0" fmla="*/ 2761613 h 5459208"/>
                <a:gd name="connsiteX1" fmla="*/ 1145028 w 5742952"/>
                <a:gd name="connsiteY1" fmla="*/ 3303765 h 5459208"/>
                <a:gd name="connsiteX2" fmla="*/ 925342 w 5742952"/>
                <a:gd name="connsiteY2" fmla="*/ 3303765 h 5459208"/>
                <a:gd name="connsiteX3" fmla="*/ 1001829 w 5742952"/>
                <a:gd name="connsiteY3" fmla="*/ 2761613 h 5459208"/>
                <a:gd name="connsiteX0" fmla="*/ 5742952 w 5742952"/>
                <a:gd name="connsiteY0" fmla="*/ 5459208 h 5459208"/>
                <a:gd name="connsiteX1" fmla="*/ 5110786 w 5742952"/>
                <a:gd name="connsiteY1" fmla="*/ 4360834 h 5459208"/>
                <a:gd name="connsiteX2" fmla="*/ 5418270 w 5742952"/>
                <a:gd name="connsiteY2" fmla="*/ 3486481 h 5459208"/>
                <a:gd name="connsiteX3" fmla="*/ 4932664 w 5742952"/>
                <a:gd name="connsiteY3" fmla="*/ 2537368 h 5459208"/>
                <a:gd name="connsiteX4" fmla="*/ 3807511 w 5742952"/>
                <a:gd name="connsiteY4" fmla="*/ 1875717 h 5459208"/>
                <a:gd name="connsiteX5" fmla="*/ 1410122 w 5742952"/>
                <a:gd name="connsiteY5" fmla="*/ 26 h 5459208"/>
                <a:gd name="connsiteX6" fmla="*/ 4321 w 5742952"/>
                <a:gd name="connsiteY6" fmla="*/ 960757 h 5459208"/>
                <a:gd name="connsiteX7" fmla="*/ 975139 w 5742952"/>
                <a:gd name="connsiteY7" fmla="*/ 2693284 h 5459208"/>
                <a:gd name="connsiteX8" fmla="*/ 1105517 w 5742952"/>
                <a:gd name="connsiteY8" fmla="*/ 3155400 h 5459208"/>
                <a:gd name="connsiteX9" fmla="*/ 1114762 w 5742952"/>
                <a:gd name="connsiteY9" fmla="*/ 3236272 h 5459208"/>
                <a:gd name="connsiteX0" fmla="*/ 1002155 w 5743278"/>
                <a:gd name="connsiteY0" fmla="*/ 2761613 h 5459208"/>
                <a:gd name="connsiteX1" fmla="*/ 1145354 w 5743278"/>
                <a:gd name="connsiteY1" fmla="*/ 3303765 h 5459208"/>
                <a:gd name="connsiteX2" fmla="*/ 925668 w 5743278"/>
                <a:gd name="connsiteY2" fmla="*/ 3303765 h 5459208"/>
                <a:gd name="connsiteX3" fmla="*/ 1002155 w 5743278"/>
                <a:gd name="connsiteY3" fmla="*/ 2761613 h 5459208"/>
                <a:gd name="connsiteX0" fmla="*/ 5743278 w 5743278"/>
                <a:gd name="connsiteY0" fmla="*/ 5459208 h 5459208"/>
                <a:gd name="connsiteX1" fmla="*/ 5111112 w 5743278"/>
                <a:gd name="connsiteY1" fmla="*/ 4360834 h 5459208"/>
                <a:gd name="connsiteX2" fmla="*/ 5418596 w 5743278"/>
                <a:gd name="connsiteY2" fmla="*/ 3486481 h 5459208"/>
                <a:gd name="connsiteX3" fmla="*/ 4932990 w 5743278"/>
                <a:gd name="connsiteY3" fmla="*/ 2537368 h 5459208"/>
                <a:gd name="connsiteX4" fmla="*/ 3807837 w 5743278"/>
                <a:gd name="connsiteY4" fmla="*/ 1875717 h 5459208"/>
                <a:gd name="connsiteX5" fmla="*/ 1410448 w 5743278"/>
                <a:gd name="connsiteY5" fmla="*/ 26 h 5459208"/>
                <a:gd name="connsiteX6" fmla="*/ 4647 w 5743278"/>
                <a:gd name="connsiteY6" fmla="*/ 960757 h 5459208"/>
                <a:gd name="connsiteX7" fmla="*/ 961787 w 5743278"/>
                <a:gd name="connsiteY7" fmla="*/ 2701823 h 5459208"/>
                <a:gd name="connsiteX8" fmla="*/ 1105843 w 5743278"/>
                <a:gd name="connsiteY8" fmla="*/ 3155400 h 5459208"/>
                <a:gd name="connsiteX9" fmla="*/ 1115088 w 5743278"/>
                <a:gd name="connsiteY9" fmla="*/ 3236272 h 5459208"/>
                <a:gd name="connsiteX0" fmla="*/ 1002155 w 5743278"/>
                <a:gd name="connsiteY0" fmla="*/ 2761646 h 5459241"/>
                <a:gd name="connsiteX1" fmla="*/ 1145354 w 5743278"/>
                <a:gd name="connsiteY1" fmla="*/ 3303798 h 5459241"/>
                <a:gd name="connsiteX2" fmla="*/ 925668 w 5743278"/>
                <a:gd name="connsiteY2" fmla="*/ 3303798 h 5459241"/>
                <a:gd name="connsiteX3" fmla="*/ 1002155 w 5743278"/>
                <a:gd name="connsiteY3" fmla="*/ 2761646 h 5459241"/>
                <a:gd name="connsiteX0" fmla="*/ 5743278 w 5743278"/>
                <a:gd name="connsiteY0" fmla="*/ 5459241 h 5459241"/>
                <a:gd name="connsiteX1" fmla="*/ 5111112 w 5743278"/>
                <a:gd name="connsiteY1" fmla="*/ 4360867 h 5459241"/>
                <a:gd name="connsiteX2" fmla="*/ 5418596 w 5743278"/>
                <a:gd name="connsiteY2" fmla="*/ 3486514 h 5459241"/>
                <a:gd name="connsiteX3" fmla="*/ 4932990 w 5743278"/>
                <a:gd name="connsiteY3" fmla="*/ 2537401 h 5459241"/>
                <a:gd name="connsiteX4" fmla="*/ 3807837 w 5743278"/>
                <a:gd name="connsiteY4" fmla="*/ 1875750 h 5459241"/>
                <a:gd name="connsiteX5" fmla="*/ 1410448 w 5743278"/>
                <a:gd name="connsiteY5" fmla="*/ 59 h 5459241"/>
                <a:gd name="connsiteX6" fmla="*/ 4647 w 5743278"/>
                <a:gd name="connsiteY6" fmla="*/ 960790 h 5459241"/>
                <a:gd name="connsiteX7" fmla="*/ 961787 w 5743278"/>
                <a:gd name="connsiteY7" fmla="*/ 2701856 h 5459241"/>
                <a:gd name="connsiteX8" fmla="*/ 1105843 w 5743278"/>
                <a:gd name="connsiteY8" fmla="*/ 3155433 h 5459241"/>
                <a:gd name="connsiteX9" fmla="*/ 1115088 w 5743278"/>
                <a:gd name="connsiteY9" fmla="*/ 3236305 h 5459241"/>
                <a:gd name="connsiteX0" fmla="*/ 1002155 w 5743278"/>
                <a:gd name="connsiteY0" fmla="*/ 2761647 h 5459242"/>
                <a:gd name="connsiteX1" fmla="*/ 1145354 w 5743278"/>
                <a:gd name="connsiteY1" fmla="*/ 3303799 h 5459242"/>
                <a:gd name="connsiteX2" fmla="*/ 925668 w 5743278"/>
                <a:gd name="connsiteY2" fmla="*/ 3303799 h 5459242"/>
                <a:gd name="connsiteX3" fmla="*/ 1002155 w 5743278"/>
                <a:gd name="connsiteY3" fmla="*/ 2761647 h 5459242"/>
                <a:gd name="connsiteX0" fmla="*/ 5743278 w 5743278"/>
                <a:gd name="connsiteY0" fmla="*/ 5459242 h 5459242"/>
                <a:gd name="connsiteX1" fmla="*/ 5398961 w 5743278"/>
                <a:gd name="connsiteY1" fmla="*/ 4408849 h 5459242"/>
                <a:gd name="connsiteX2" fmla="*/ 5418596 w 5743278"/>
                <a:gd name="connsiteY2" fmla="*/ 3486515 h 5459242"/>
                <a:gd name="connsiteX3" fmla="*/ 4932990 w 5743278"/>
                <a:gd name="connsiteY3" fmla="*/ 2537402 h 5459242"/>
                <a:gd name="connsiteX4" fmla="*/ 3807837 w 5743278"/>
                <a:gd name="connsiteY4" fmla="*/ 1875751 h 5459242"/>
                <a:gd name="connsiteX5" fmla="*/ 1410448 w 5743278"/>
                <a:gd name="connsiteY5" fmla="*/ 60 h 5459242"/>
                <a:gd name="connsiteX6" fmla="*/ 4647 w 5743278"/>
                <a:gd name="connsiteY6" fmla="*/ 960791 h 5459242"/>
                <a:gd name="connsiteX7" fmla="*/ 961787 w 5743278"/>
                <a:gd name="connsiteY7" fmla="*/ 2701857 h 5459242"/>
                <a:gd name="connsiteX8" fmla="*/ 1105843 w 5743278"/>
                <a:gd name="connsiteY8" fmla="*/ 3155434 h 5459242"/>
                <a:gd name="connsiteX9" fmla="*/ 1115088 w 5743278"/>
                <a:gd name="connsiteY9" fmla="*/ 3236306 h 5459242"/>
                <a:gd name="connsiteX0" fmla="*/ 1002155 w 5743278"/>
                <a:gd name="connsiteY0" fmla="*/ 2761647 h 5459242"/>
                <a:gd name="connsiteX1" fmla="*/ 1145354 w 5743278"/>
                <a:gd name="connsiteY1" fmla="*/ 3303799 h 5459242"/>
                <a:gd name="connsiteX2" fmla="*/ 925668 w 5743278"/>
                <a:gd name="connsiteY2" fmla="*/ 3303799 h 5459242"/>
                <a:gd name="connsiteX3" fmla="*/ 1002155 w 5743278"/>
                <a:gd name="connsiteY3" fmla="*/ 2761647 h 5459242"/>
                <a:gd name="connsiteX0" fmla="*/ 5743278 w 5743278"/>
                <a:gd name="connsiteY0" fmla="*/ 5459242 h 5459242"/>
                <a:gd name="connsiteX1" fmla="*/ 5406496 w 5743278"/>
                <a:gd name="connsiteY1" fmla="*/ 4385172 h 5459242"/>
                <a:gd name="connsiteX2" fmla="*/ 5418596 w 5743278"/>
                <a:gd name="connsiteY2" fmla="*/ 3486515 h 5459242"/>
                <a:gd name="connsiteX3" fmla="*/ 4932990 w 5743278"/>
                <a:gd name="connsiteY3" fmla="*/ 2537402 h 5459242"/>
                <a:gd name="connsiteX4" fmla="*/ 3807837 w 5743278"/>
                <a:gd name="connsiteY4" fmla="*/ 1875751 h 5459242"/>
                <a:gd name="connsiteX5" fmla="*/ 1410448 w 5743278"/>
                <a:gd name="connsiteY5" fmla="*/ 60 h 5459242"/>
                <a:gd name="connsiteX6" fmla="*/ 4647 w 5743278"/>
                <a:gd name="connsiteY6" fmla="*/ 960791 h 5459242"/>
                <a:gd name="connsiteX7" fmla="*/ 961787 w 5743278"/>
                <a:gd name="connsiteY7" fmla="*/ 2701857 h 5459242"/>
                <a:gd name="connsiteX8" fmla="*/ 1105843 w 5743278"/>
                <a:gd name="connsiteY8" fmla="*/ 3155434 h 5459242"/>
                <a:gd name="connsiteX9" fmla="*/ 1115088 w 5743278"/>
                <a:gd name="connsiteY9" fmla="*/ 3236306 h 5459242"/>
                <a:gd name="connsiteX0" fmla="*/ 1002155 w 5743278"/>
                <a:gd name="connsiteY0" fmla="*/ 2761647 h 5459242"/>
                <a:gd name="connsiteX1" fmla="*/ 1145354 w 5743278"/>
                <a:gd name="connsiteY1" fmla="*/ 3303799 h 5459242"/>
                <a:gd name="connsiteX2" fmla="*/ 925668 w 5743278"/>
                <a:gd name="connsiteY2" fmla="*/ 3303799 h 5459242"/>
                <a:gd name="connsiteX3" fmla="*/ 1002155 w 5743278"/>
                <a:gd name="connsiteY3" fmla="*/ 2761647 h 5459242"/>
                <a:gd name="connsiteX0" fmla="*/ 5743278 w 5743278"/>
                <a:gd name="connsiteY0" fmla="*/ 5459242 h 5459242"/>
                <a:gd name="connsiteX1" fmla="*/ 5406496 w 5743278"/>
                <a:gd name="connsiteY1" fmla="*/ 4385172 h 5459242"/>
                <a:gd name="connsiteX2" fmla="*/ 5418596 w 5743278"/>
                <a:gd name="connsiteY2" fmla="*/ 3486515 h 5459242"/>
                <a:gd name="connsiteX3" fmla="*/ 4932990 w 5743278"/>
                <a:gd name="connsiteY3" fmla="*/ 2537402 h 5459242"/>
                <a:gd name="connsiteX4" fmla="*/ 3807837 w 5743278"/>
                <a:gd name="connsiteY4" fmla="*/ 1875751 h 5459242"/>
                <a:gd name="connsiteX5" fmla="*/ 1410448 w 5743278"/>
                <a:gd name="connsiteY5" fmla="*/ 60 h 5459242"/>
                <a:gd name="connsiteX6" fmla="*/ 4647 w 5743278"/>
                <a:gd name="connsiteY6" fmla="*/ 960791 h 5459242"/>
                <a:gd name="connsiteX7" fmla="*/ 961787 w 5743278"/>
                <a:gd name="connsiteY7" fmla="*/ 2701857 h 5459242"/>
                <a:gd name="connsiteX8" fmla="*/ 1105843 w 5743278"/>
                <a:gd name="connsiteY8" fmla="*/ 3155434 h 5459242"/>
                <a:gd name="connsiteX9" fmla="*/ 1115088 w 5743278"/>
                <a:gd name="connsiteY9" fmla="*/ 3236306 h 545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43278" h="5459242" stroke="0" extrusionOk="0">
                  <a:moveTo>
                    <a:pt x="1002155" y="2761647"/>
                  </a:moveTo>
                  <a:cubicBezTo>
                    <a:pt x="1088239" y="2845814"/>
                    <a:pt x="1145354" y="3062054"/>
                    <a:pt x="1145354" y="3303799"/>
                  </a:cubicBezTo>
                  <a:lnTo>
                    <a:pt x="925668" y="3303799"/>
                  </a:lnTo>
                  <a:lnTo>
                    <a:pt x="1002155" y="2761647"/>
                  </a:lnTo>
                  <a:close/>
                </a:path>
                <a:path w="5743278" h="5459242" fill="none">
                  <a:moveTo>
                    <a:pt x="5743278" y="5459242"/>
                  </a:moveTo>
                  <a:cubicBezTo>
                    <a:pt x="5664215" y="5449728"/>
                    <a:pt x="5102312" y="4866696"/>
                    <a:pt x="5406496" y="4385172"/>
                  </a:cubicBezTo>
                  <a:cubicBezTo>
                    <a:pt x="5018785" y="3804706"/>
                    <a:pt x="5497514" y="3794477"/>
                    <a:pt x="5418596" y="3486515"/>
                  </a:cubicBezTo>
                  <a:cubicBezTo>
                    <a:pt x="5339678" y="3178553"/>
                    <a:pt x="5201450" y="2805863"/>
                    <a:pt x="4932990" y="2537402"/>
                  </a:cubicBezTo>
                  <a:cubicBezTo>
                    <a:pt x="4664530" y="2268941"/>
                    <a:pt x="4713324" y="2299297"/>
                    <a:pt x="3807837" y="1875751"/>
                  </a:cubicBezTo>
                  <a:cubicBezTo>
                    <a:pt x="2902350" y="1452205"/>
                    <a:pt x="2150326" y="-10871"/>
                    <a:pt x="1410448" y="60"/>
                  </a:cubicBezTo>
                  <a:cubicBezTo>
                    <a:pt x="670570" y="10991"/>
                    <a:pt x="79424" y="510492"/>
                    <a:pt x="4647" y="960791"/>
                  </a:cubicBezTo>
                  <a:cubicBezTo>
                    <a:pt x="-70130" y="1411090"/>
                    <a:pt x="779538" y="2317998"/>
                    <a:pt x="961787" y="2701857"/>
                  </a:cubicBezTo>
                  <a:cubicBezTo>
                    <a:pt x="1058632" y="3041525"/>
                    <a:pt x="1026833" y="3007788"/>
                    <a:pt x="1105843" y="3155434"/>
                  </a:cubicBezTo>
                  <a:cubicBezTo>
                    <a:pt x="1121078" y="3211684"/>
                    <a:pt x="1123285" y="3257460"/>
                    <a:pt x="1115088" y="3236306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4" name="Boog 4">
              <a:extLst>
                <a:ext uri="{FF2B5EF4-FFF2-40B4-BE49-F238E27FC236}">
                  <a16:creationId xmlns:a16="http://schemas.microsoft.com/office/drawing/2014/main" id="{17330F35-401A-43FF-B774-11D0FF550976}"/>
                </a:ext>
              </a:extLst>
            </p:cNvPr>
            <p:cNvSpPr/>
            <p:nvPr/>
          </p:nvSpPr>
          <p:spPr>
            <a:xfrm rot="19899136">
              <a:off x="6538185" y="2443098"/>
              <a:ext cx="100687" cy="1289752"/>
            </a:xfrm>
            <a:custGeom>
              <a:avLst/>
              <a:gdLst>
                <a:gd name="connsiteX0" fmla="*/ 114179 w 228359"/>
                <a:gd name="connsiteY0" fmla="*/ 0 h 2318572"/>
                <a:gd name="connsiteX1" fmla="*/ 228345 w 228359"/>
                <a:gd name="connsiteY1" fmla="*/ 1141096 h 2318572"/>
                <a:gd name="connsiteX2" fmla="*/ 114180 w 228359"/>
                <a:gd name="connsiteY2" fmla="*/ 1159286 h 2318572"/>
                <a:gd name="connsiteX3" fmla="*/ 114179 w 228359"/>
                <a:gd name="connsiteY3" fmla="*/ 0 h 2318572"/>
                <a:gd name="connsiteX0" fmla="*/ 114179 w 228359"/>
                <a:gd name="connsiteY0" fmla="*/ 0 h 2318572"/>
                <a:gd name="connsiteX1" fmla="*/ 228345 w 228359"/>
                <a:gd name="connsiteY1" fmla="*/ 1141096 h 2318572"/>
                <a:gd name="connsiteX0" fmla="*/ 0 w 114166"/>
                <a:gd name="connsiteY0" fmla="*/ 0 h 1159286"/>
                <a:gd name="connsiteX1" fmla="*/ 114166 w 114166"/>
                <a:gd name="connsiteY1" fmla="*/ 1141096 h 1159286"/>
                <a:gd name="connsiteX2" fmla="*/ 1 w 114166"/>
                <a:gd name="connsiteY2" fmla="*/ 1159286 h 1159286"/>
                <a:gd name="connsiteX3" fmla="*/ 0 w 114166"/>
                <a:gd name="connsiteY3" fmla="*/ 0 h 1159286"/>
                <a:gd name="connsiteX0" fmla="*/ 0 w 114166"/>
                <a:gd name="connsiteY0" fmla="*/ 0 h 1159286"/>
                <a:gd name="connsiteX1" fmla="*/ 89881 w 114166"/>
                <a:gd name="connsiteY1" fmla="*/ 1131312 h 1159286"/>
                <a:gd name="connsiteX0" fmla="*/ 0 w 114166"/>
                <a:gd name="connsiteY0" fmla="*/ 0 h 1159286"/>
                <a:gd name="connsiteX1" fmla="*/ 114166 w 114166"/>
                <a:gd name="connsiteY1" fmla="*/ 1141096 h 1159286"/>
                <a:gd name="connsiteX2" fmla="*/ 1 w 114166"/>
                <a:gd name="connsiteY2" fmla="*/ 1159286 h 1159286"/>
                <a:gd name="connsiteX3" fmla="*/ 0 w 114166"/>
                <a:gd name="connsiteY3" fmla="*/ 0 h 1159286"/>
                <a:gd name="connsiteX0" fmla="*/ 0 w 114166"/>
                <a:gd name="connsiteY0" fmla="*/ 0 h 1159286"/>
                <a:gd name="connsiteX1" fmla="*/ 89881 w 114166"/>
                <a:gd name="connsiteY1" fmla="*/ 1131312 h 1159286"/>
                <a:gd name="connsiteX0" fmla="*/ 20668 w 134834"/>
                <a:gd name="connsiteY0" fmla="*/ 12063 h 1171349"/>
                <a:gd name="connsiteX1" fmla="*/ 134834 w 134834"/>
                <a:gd name="connsiteY1" fmla="*/ 1153159 h 1171349"/>
                <a:gd name="connsiteX2" fmla="*/ 20669 w 134834"/>
                <a:gd name="connsiteY2" fmla="*/ 1171349 h 1171349"/>
                <a:gd name="connsiteX3" fmla="*/ 20668 w 134834"/>
                <a:gd name="connsiteY3" fmla="*/ 12063 h 1171349"/>
                <a:gd name="connsiteX0" fmla="*/ 0 w 134834"/>
                <a:gd name="connsiteY0" fmla="*/ 0 h 1171349"/>
                <a:gd name="connsiteX1" fmla="*/ 110549 w 134834"/>
                <a:gd name="connsiteY1" fmla="*/ 1143375 h 1171349"/>
                <a:gd name="connsiteX0" fmla="*/ 20668 w 134834"/>
                <a:gd name="connsiteY0" fmla="*/ 12063 h 1171349"/>
                <a:gd name="connsiteX1" fmla="*/ 134834 w 134834"/>
                <a:gd name="connsiteY1" fmla="*/ 1153159 h 1171349"/>
                <a:gd name="connsiteX2" fmla="*/ 20669 w 134834"/>
                <a:gd name="connsiteY2" fmla="*/ 1171349 h 1171349"/>
                <a:gd name="connsiteX3" fmla="*/ 20668 w 134834"/>
                <a:gd name="connsiteY3" fmla="*/ 12063 h 1171349"/>
                <a:gd name="connsiteX0" fmla="*/ 0 w 134834"/>
                <a:gd name="connsiteY0" fmla="*/ 0 h 1171349"/>
                <a:gd name="connsiteX1" fmla="*/ 124615 w 134834"/>
                <a:gd name="connsiteY1" fmla="*/ 954155 h 1171349"/>
                <a:gd name="connsiteX0" fmla="*/ 20668 w 200743"/>
                <a:gd name="connsiteY0" fmla="*/ 12063 h 1171349"/>
                <a:gd name="connsiteX1" fmla="*/ 134834 w 200743"/>
                <a:gd name="connsiteY1" fmla="*/ 1153159 h 1171349"/>
                <a:gd name="connsiteX2" fmla="*/ 20669 w 200743"/>
                <a:gd name="connsiteY2" fmla="*/ 1171349 h 1171349"/>
                <a:gd name="connsiteX3" fmla="*/ 20668 w 200743"/>
                <a:gd name="connsiteY3" fmla="*/ 12063 h 1171349"/>
                <a:gd name="connsiteX0" fmla="*/ 0 w 200743"/>
                <a:gd name="connsiteY0" fmla="*/ 0 h 1171349"/>
                <a:gd name="connsiteX1" fmla="*/ 200743 w 200743"/>
                <a:gd name="connsiteY1" fmla="*/ 993667 h 1171349"/>
                <a:gd name="connsiteX0" fmla="*/ 20668 w 200743"/>
                <a:gd name="connsiteY0" fmla="*/ 12063 h 1171349"/>
                <a:gd name="connsiteX1" fmla="*/ 134834 w 200743"/>
                <a:gd name="connsiteY1" fmla="*/ 1153159 h 1171349"/>
                <a:gd name="connsiteX2" fmla="*/ 20669 w 200743"/>
                <a:gd name="connsiteY2" fmla="*/ 1171349 h 1171349"/>
                <a:gd name="connsiteX3" fmla="*/ 20668 w 200743"/>
                <a:gd name="connsiteY3" fmla="*/ 12063 h 1171349"/>
                <a:gd name="connsiteX0" fmla="*/ 0 w 200743"/>
                <a:gd name="connsiteY0" fmla="*/ 0 h 1171349"/>
                <a:gd name="connsiteX1" fmla="*/ 200743 w 200743"/>
                <a:gd name="connsiteY1" fmla="*/ 993667 h 1171349"/>
                <a:gd name="connsiteX0" fmla="*/ 20668 w 200743"/>
                <a:gd name="connsiteY0" fmla="*/ 12063 h 1171349"/>
                <a:gd name="connsiteX1" fmla="*/ 134834 w 200743"/>
                <a:gd name="connsiteY1" fmla="*/ 1153159 h 1171349"/>
                <a:gd name="connsiteX2" fmla="*/ 20669 w 200743"/>
                <a:gd name="connsiteY2" fmla="*/ 1171349 h 1171349"/>
                <a:gd name="connsiteX3" fmla="*/ 20668 w 200743"/>
                <a:gd name="connsiteY3" fmla="*/ 12063 h 1171349"/>
                <a:gd name="connsiteX0" fmla="*/ 0 w 200743"/>
                <a:gd name="connsiteY0" fmla="*/ 0 h 1171349"/>
                <a:gd name="connsiteX1" fmla="*/ 200743 w 200743"/>
                <a:gd name="connsiteY1" fmla="*/ 993667 h 1171349"/>
                <a:gd name="connsiteX0" fmla="*/ 20668 w 134834"/>
                <a:gd name="connsiteY0" fmla="*/ 12063 h 1171349"/>
                <a:gd name="connsiteX1" fmla="*/ 134834 w 134834"/>
                <a:gd name="connsiteY1" fmla="*/ 1153159 h 1171349"/>
                <a:gd name="connsiteX2" fmla="*/ 20669 w 134834"/>
                <a:gd name="connsiteY2" fmla="*/ 1171349 h 1171349"/>
                <a:gd name="connsiteX3" fmla="*/ 20668 w 134834"/>
                <a:gd name="connsiteY3" fmla="*/ 12063 h 1171349"/>
                <a:gd name="connsiteX0" fmla="*/ 0 w 134834"/>
                <a:gd name="connsiteY0" fmla="*/ 0 h 1171349"/>
                <a:gd name="connsiteX1" fmla="*/ 130638 w 134834"/>
                <a:gd name="connsiteY1" fmla="*/ 981961 h 1171349"/>
                <a:gd name="connsiteX0" fmla="*/ 36995 w 151161"/>
                <a:gd name="connsiteY0" fmla="*/ 12063 h 1171349"/>
                <a:gd name="connsiteX1" fmla="*/ 151161 w 151161"/>
                <a:gd name="connsiteY1" fmla="*/ 1153159 h 1171349"/>
                <a:gd name="connsiteX2" fmla="*/ 36996 w 151161"/>
                <a:gd name="connsiteY2" fmla="*/ 1171349 h 1171349"/>
                <a:gd name="connsiteX3" fmla="*/ 36995 w 151161"/>
                <a:gd name="connsiteY3" fmla="*/ 12063 h 1171349"/>
                <a:gd name="connsiteX0" fmla="*/ 16327 w 151161"/>
                <a:gd name="connsiteY0" fmla="*/ 0 h 1171349"/>
                <a:gd name="connsiteX1" fmla="*/ 96089 w 151161"/>
                <a:gd name="connsiteY1" fmla="*/ 958908 h 1171349"/>
                <a:gd name="connsiteX0" fmla="*/ 55293 w 169459"/>
                <a:gd name="connsiteY0" fmla="*/ 12063 h 1171349"/>
                <a:gd name="connsiteX1" fmla="*/ 169459 w 169459"/>
                <a:gd name="connsiteY1" fmla="*/ 1153159 h 1171349"/>
                <a:gd name="connsiteX2" fmla="*/ 55294 w 169459"/>
                <a:gd name="connsiteY2" fmla="*/ 1171349 h 1171349"/>
                <a:gd name="connsiteX3" fmla="*/ 55293 w 169459"/>
                <a:gd name="connsiteY3" fmla="*/ 12063 h 1171349"/>
                <a:gd name="connsiteX0" fmla="*/ 34625 w 169459"/>
                <a:gd name="connsiteY0" fmla="*/ 0 h 1171349"/>
                <a:gd name="connsiteX1" fmla="*/ 88400 w 169459"/>
                <a:gd name="connsiteY1" fmla="*/ 962179 h 1171349"/>
                <a:gd name="connsiteX0" fmla="*/ 20669 w 201228"/>
                <a:gd name="connsiteY0" fmla="*/ 12063 h 1171349"/>
                <a:gd name="connsiteX1" fmla="*/ 134835 w 201228"/>
                <a:gd name="connsiteY1" fmla="*/ 1153159 h 1171349"/>
                <a:gd name="connsiteX2" fmla="*/ 20670 w 201228"/>
                <a:gd name="connsiteY2" fmla="*/ 1171349 h 1171349"/>
                <a:gd name="connsiteX3" fmla="*/ 20669 w 201228"/>
                <a:gd name="connsiteY3" fmla="*/ 12063 h 1171349"/>
                <a:gd name="connsiteX0" fmla="*/ 1 w 201228"/>
                <a:gd name="connsiteY0" fmla="*/ 0 h 1171349"/>
                <a:gd name="connsiteX1" fmla="*/ 201228 w 201228"/>
                <a:gd name="connsiteY1" fmla="*/ 1064800 h 1171349"/>
                <a:gd name="connsiteX0" fmla="*/ 88967 w 269526"/>
                <a:gd name="connsiteY0" fmla="*/ 12063 h 1171349"/>
                <a:gd name="connsiteX1" fmla="*/ 203133 w 269526"/>
                <a:gd name="connsiteY1" fmla="*/ 1153159 h 1171349"/>
                <a:gd name="connsiteX2" fmla="*/ 88968 w 269526"/>
                <a:gd name="connsiteY2" fmla="*/ 1171349 h 1171349"/>
                <a:gd name="connsiteX3" fmla="*/ 88967 w 269526"/>
                <a:gd name="connsiteY3" fmla="*/ 12063 h 1171349"/>
                <a:gd name="connsiteX0" fmla="*/ 68299 w 269526"/>
                <a:gd name="connsiteY0" fmla="*/ 0 h 1171349"/>
                <a:gd name="connsiteX1" fmla="*/ 269526 w 269526"/>
                <a:gd name="connsiteY1" fmla="*/ 1064800 h 1171349"/>
                <a:gd name="connsiteX0" fmla="*/ 63201 w 243760"/>
                <a:gd name="connsiteY0" fmla="*/ 12063 h 1171349"/>
                <a:gd name="connsiteX1" fmla="*/ 177367 w 243760"/>
                <a:gd name="connsiteY1" fmla="*/ 1153159 h 1171349"/>
                <a:gd name="connsiteX2" fmla="*/ 63202 w 243760"/>
                <a:gd name="connsiteY2" fmla="*/ 1171349 h 1171349"/>
                <a:gd name="connsiteX3" fmla="*/ 63201 w 243760"/>
                <a:gd name="connsiteY3" fmla="*/ 12063 h 1171349"/>
                <a:gd name="connsiteX0" fmla="*/ 42533 w 243760"/>
                <a:gd name="connsiteY0" fmla="*/ 0 h 1171349"/>
                <a:gd name="connsiteX1" fmla="*/ 243760 w 243760"/>
                <a:gd name="connsiteY1" fmla="*/ 1064800 h 117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760" h="1171349" stroke="0" extrusionOk="0">
                  <a:moveTo>
                    <a:pt x="63201" y="12063"/>
                  </a:moveTo>
                  <a:cubicBezTo>
                    <a:pt x="125562" y="12063"/>
                    <a:pt x="176388" y="520073"/>
                    <a:pt x="177367" y="1153159"/>
                  </a:cubicBezTo>
                  <a:lnTo>
                    <a:pt x="63202" y="1171349"/>
                  </a:lnTo>
                  <a:cubicBezTo>
                    <a:pt x="63202" y="784920"/>
                    <a:pt x="63201" y="398492"/>
                    <a:pt x="63201" y="12063"/>
                  </a:cubicBezTo>
                  <a:close/>
                </a:path>
                <a:path w="243760" h="1171349" fill="none">
                  <a:moveTo>
                    <a:pt x="42533" y="0"/>
                  </a:moveTo>
                  <a:cubicBezTo>
                    <a:pt x="104894" y="0"/>
                    <a:pt x="-194553" y="763514"/>
                    <a:pt x="243760" y="106480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5" name="Vrije vorm: vorm 1144">
              <a:extLst>
                <a:ext uri="{FF2B5EF4-FFF2-40B4-BE49-F238E27FC236}">
                  <a16:creationId xmlns:a16="http://schemas.microsoft.com/office/drawing/2014/main" id="{A8B560D7-8850-48D4-AABB-DE7DABF0AB0B}"/>
                </a:ext>
              </a:extLst>
            </p:cNvPr>
            <p:cNvSpPr/>
            <p:nvPr/>
          </p:nvSpPr>
          <p:spPr>
            <a:xfrm rot="600417">
              <a:off x="4848646" y="757043"/>
              <a:ext cx="2325800" cy="2377898"/>
            </a:xfrm>
            <a:custGeom>
              <a:avLst/>
              <a:gdLst>
                <a:gd name="connsiteX0" fmla="*/ 3656911 w 3656911"/>
                <a:gd name="connsiteY0" fmla="*/ 2181289 h 2181289"/>
                <a:gd name="connsiteX1" fmla="*/ 2803471 w 3656911"/>
                <a:gd name="connsiteY1" fmla="*/ 962089 h 2181289"/>
                <a:gd name="connsiteX2" fmla="*/ 1264231 w 3656911"/>
                <a:gd name="connsiteY2" fmla="*/ 817309 h 2181289"/>
                <a:gd name="connsiteX3" fmla="*/ 326971 w 3656911"/>
                <a:gd name="connsiteY3" fmla="*/ 482029 h 2181289"/>
                <a:gd name="connsiteX4" fmla="*/ 14551 w 3656911"/>
                <a:gd name="connsiteY4" fmla="*/ 101029 h 2181289"/>
                <a:gd name="connsiteX5" fmla="*/ 67891 w 3656911"/>
                <a:gd name="connsiteY5" fmla="*/ 17209 h 2181289"/>
                <a:gd name="connsiteX6" fmla="*/ 212671 w 3656911"/>
                <a:gd name="connsiteY6" fmla="*/ 17209 h 2181289"/>
                <a:gd name="connsiteX0" fmla="*/ 3656911 w 3656911"/>
                <a:gd name="connsiteY0" fmla="*/ 2181289 h 2181289"/>
                <a:gd name="connsiteX1" fmla="*/ 2803471 w 3656911"/>
                <a:gd name="connsiteY1" fmla="*/ 962089 h 2181289"/>
                <a:gd name="connsiteX2" fmla="*/ 1340431 w 3656911"/>
                <a:gd name="connsiteY2" fmla="*/ 824929 h 2181289"/>
                <a:gd name="connsiteX3" fmla="*/ 326971 w 3656911"/>
                <a:gd name="connsiteY3" fmla="*/ 482029 h 2181289"/>
                <a:gd name="connsiteX4" fmla="*/ 14551 w 3656911"/>
                <a:gd name="connsiteY4" fmla="*/ 101029 h 2181289"/>
                <a:gd name="connsiteX5" fmla="*/ 67891 w 3656911"/>
                <a:gd name="connsiteY5" fmla="*/ 17209 h 2181289"/>
                <a:gd name="connsiteX6" fmla="*/ 212671 w 3656911"/>
                <a:gd name="connsiteY6" fmla="*/ 17209 h 2181289"/>
                <a:gd name="connsiteX0" fmla="*/ 3656911 w 3656911"/>
                <a:gd name="connsiteY0" fmla="*/ 2181289 h 2181289"/>
                <a:gd name="connsiteX1" fmla="*/ 2803471 w 3656911"/>
                <a:gd name="connsiteY1" fmla="*/ 962089 h 2181289"/>
                <a:gd name="connsiteX2" fmla="*/ 1340431 w 3656911"/>
                <a:gd name="connsiteY2" fmla="*/ 824929 h 2181289"/>
                <a:gd name="connsiteX3" fmla="*/ 326971 w 3656911"/>
                <a:gd name="connsiteY3" fmla="*/ 482029 h 2181289"/>
                <a:gd name="connsiteX4" fmla="*/ 14551 w 3656911"/>
                <a:gd name="connsiteY4" fmla="*/ 101029 h 2181289"/>
                <a:gd name="connsiteX5" fmla="*/ 67891 w 3656911"/>
                <a:gd name="connsiteY5" fmla="*/ 17209 h 2181289"/>
                <a:gd name="connsiteX6" fmla="*/ 212671 w 3656911"/>
                <a:gd name="connsiteY6" fmla="*/ 17209 h 2181289"/>
                <a:gd name="connsiteX0" fmla="*/ 3656911 w 3656911"/>
                <a:gd name="connsiteY0" fmla="*/ 2181289 h 2181289"/>
                <a:gd name="connsiteX1" fmla="*/ 2803471 w 3656911"/>
                <a:gd name="connsiteY1" fmla="*/ 962089 h 2181289"/>
                <a:gd name="connsiteX2" fmla="*/ 1462351 w 3656911"/>
                <a:gd name="connsiteY2" fmla="*/ 832549 h 2181289"/>
                <a:gd name="connsiteX3" fmla="*/ 326971 w 3656911"/>
                <a:gd name="connsiteY3" fmla="*/ 482029 h 2181289"/>
                <a:gd name="connsiteX4" fmla="*/ 14551 w 3656911"/>
                <a:gd name="connsiteY4" fmla="*/ 101029 h 2181289"/>
                <a:gd name="connsiteX5" fmla="*/ 67891 w 3656911"/>
                <a:gd name="connsiteY5" fmla="*/ 17209 h 2181289"/>
                <a:gd name="connsiteX6" fmla="*/ 212671 w 3656911"/>
                <a:gd name="connsiteY6" fmla="*/ 17209 h 2181289"/>
                <a:gd name="connsiteX0" fmla="*/ 3656911 w 3656911"/>
                <a:gd name="connsiteY0" fmla="*/ 2181289 h 2181289"/>
                <a:gd name="connsiteX1" fmla="*/ 2803471 w 3656911"/>
                <a:gd name="connsiteY1" fmla="*/ 962089 h 2181289"/>
                <a:gd name="connsiteX2" fmla="*/ 1462351 w 3656911"/>
                <a:gd name="connsiteY2" fmla="*/ 832549 h 2181289"/>
                <a:gd name="connsiteX3" fmla="*/ 326971 w 3656911"/>
                <a:gd name="connsiteY3" fmla="*/ 482029 h 2181289"/>
                <a:gd name="connsiteX4" fmla="*/ 14551 w 3656911"/>
                <a:gd name="connsiteY4" fmla="*/ 101029 h 2181289"/>
                <a:gd name="connsiteX5" fmla="*/ 67891 w 3656911"/>
                <a:gd name="connsiteY5" fmla="*/ 17209 h 2181289"/>
                <a:gd name="connsiteX6" fmla="*/ 212671 w 3656911"/>
                <a:gd name="connsiteY6" fmla="*/ 17209 h 2181289"/>
                <a:gd name="connsiteX0" fmla="*/ 3656911 w 3656911"/>
                <a:gd name="connsiteY0" fmla="*/ 2181289 h 2181289"/>
                <a:gd name="connsiteX1" fmla="*/ 2803471 w 3656911"/>
                <a:gd name="connsiteY1" fmla="*/ 962089 h 2181289"/>
                <a:gd name="connsiteX2" fmla="*/ 1462351 w 3656911"/>
                <a:gd name="connsiteY2" fmla="*/ 832549 h 2181289"/>
                <a:gd name="connsiteX3" fmla="*/ 326971 w 3656911"/>
                <a:gd name="connsiteY3" fmla="*/ 482029 h 2181289"/>
                <a:gd name="connsiteX4" fmla="*/ 14551 w 3656911"/>
                <a:gd name="connsiteY4" fmla="*/ 101029 h 2181289"/>
                <a:gd name="connsiteX5" fmla="*/ 67891 w 3656911"/>
                <a:gd name="connsiteY5" fmla="*/ 17209 h 2181289"/>
                <a:gd name="connsiteX6" fmla="*/ 212671 w 3656911"/>
                <a:gd name="connsiteY6" fmla="*/ 17209 h 2181289"/>
                <a:gd name="connsiteX0" fmla="*/ 3659565 w 3659565"/>
                <a:gd name="connsiteY0" fmla="*/ 2181289 h 2181289"/>
                <a:gd name="connsiteX1" fmla="*/ 2806125 w 3659565"/>
                <a:gd name="connsiteY1" fmla="*/ 962089 h 2181289"/>
                <a:gd name="connsiteX2" fmla="*/ 1465005 w 3659565"/>
                <a:gd name="connsiteY2" fmla="*/ 832549 h 2181289"/>
                <a:gd name="connsiteX3" fmla="*/ 367725 w 3659565"/>
                <a:gd name="connsiteY3" fmla="*/ 489649 h 2181289"/>
                <a:gd name="connsiteX4" fmla="*/ 17205 w 3659565"/>
                <a:gd name="connsiteY4" fmla="*/ 101029 h 2181289"/>
                <a:gd name="connsiteX5" fmla="*/ 70545 w 3659565"/>
                <a:gd name="connsiteY5" fmla="*/ 17209 h 2181289"/>
                <a:gd name="connsiteX6" fmla="*/ 215325 w 3659565"/>
                <a:gd name="connsiteY6" fmla="*/ 17209 h 2181289"/>
                <a:gd name="connsiteX0" fmla="*/ 3667129 w 3667129"/>
                <a:gd name="connsiteY0" fmla="*/ 2181289 h 2181289"/>
                <a:gd name="connsiteX1" fmla="*/ 2813689 w 3667129"/>
                <a:gd name="connsiteY1" fmla="*/ 962089 h 2181289"/>
                <a:gd name="connsiteX2" fmla="*/ 1472569 w 3667129"/>
                <a:gd name="connsiteY2" fmla="*/ 832549 h 2181289"/>
                <a:gd name="connsiteX3" fmla="*/ 481969 w 3667129"/>
                <a:gd name="connsiteY3" fmla="*/ 565849 h 2181289"/>
                <a:gd name="connsiteX4" fmla="*/ 24769 w 3667129"/>
                <a:gd name="connsiteY4" fmla="*/ 101029 h 2181289"/>
                <a:gd name="connsiteX5" fmla="*/ 78109 w 3667129"/>
                <a:gd name="connsiteY5" fmla="*/ 17209 h 2181289"/>
                <a:gd name="connsiteX6" fmla="*/ 222889 w 3667129"/>
                <a:gd name="connsiteY6" fmla="*/ 17209 h 2181289"/>
                <a:gd name="connsiteX0" fmla="*/ 3667129 w 3667129"/>
                <a:gd name="connsiteY0" fmla="*/ 2183746 h 2183746"/>
                <a:gd name="connsiteX1" fmla="*/ 2813689 w 3667129"/>
                <a:gd name="connsiteY1" fmla="*/ 964546 h 2183746"/>
                <a:gd name="connsiteX2" fmla="*/ 1472569 w 3667129"/>
                <a:gd name="connsiteY2" fmla="*/ 835006 h 2183746"/>
                <a:gd name="connsiteX3" fmla="*/ 481969 w 3667129"/>
                <a:gd name="connsiteY3" fmla="*/ 568306 h 2183746"/>
                <a:gd name="connsiteX4" fmla="*/ 24769 w 3667129"/>
                <a:gd name="connsiteY4" fmla="*/ 149206 h 2183746"/>
                <a:gd name="connsiteX5" fmla="*/ 78109 w 3667129"/>
                <a:gd name="connsiteY5" fmla="*/ 19666 h 2183746"/>
                <a:gd name="connsiteX6" fmla="*/ 222889 w 3667129"/>
                <a:gd name="connsiteY6" fmla="*/ 19666 h 2183746"/>
                <a:gd name="connsiteX0" fmla="*/ 3667129 w 3667129"/>
                <a:gd name="connsiteY0" fmla="*/ 2183746 h 2183746"/>
                <a:gd name="connsiteX1" fmla="*/ 2813689 w 3667129"/>
                <a:gd name="connsiteY1" fmla="*/ 964546 h 2183746"/>
                <a:gd name="connsiteX2" fmla="*/ 1472569 w 3667129"/>
                <a:gd name="connsiteY2" fmla="*/ 835006 h 2183746"/>
                <a:gd name="connsiteX3" fmla="*/ 481969 w 3667129"/>
                <a:gd name="connsiteY3" fmla="*/ 568306 h 2183746"/>
                <a:gd name="connsiteX4" fmla="*/ 24769 w 3667129"/>
                <a:gd name="connsiteY4" fmla="*/ 149206 h 2183746"/>
                <a:gd name="connsiteX5" fmla="*/ 78109 w 3667129"/>
                <a:gd name="connsiteY5" fmla="*/ 19666 h 2183746"/>
                <a:gd name="connsiteX6" fmla="*/ 222889 w 3667129"/>
                <a:gd name="connsiteY6" fmla="*/ 19666 h 2183746"/>
                <a:gd name="connsiteX0" fmla="*/ 3636649 w 3636649"/>
                <a:gd name="connsiteY0" fmla="*/ 2221846 h 2221846"/>
                <a:gd name="connsiteX1" fmla="*/ 2813689 w 3636649"/>
                <a:gd name="connsiteY1" fmla="*/ 964546 h 2221846"/>
                <a:gd name="connsiteX2" fmla="*/ 1472569 w 3636649"/>
                <a:gd name="connsiteY2" fmla="*/ 835006 h 2221846"/>
                <a:gd name="connsiteX3" fmla="*/ 481969 w 3636649"/>
                <a:gd name="connsiteY3" fmla="*/ 568306 h 2221846"/>
                <a:gd name="connsiteX4" fmla="*/ 24769 w 3636649"/>
                <a:gd name="connsiteY4" fmla="*/ 149206 h 2221846"/>
                <a:gd name="connsiteX5" fmla="*/ 78109 w 3636649"/>
                <a:gd name="connsiteY5" fmla="*/ 19666 h 2221846"/>
                <a:gd name="connsiteX6" fmla="*/ 222889 w 3636649"/>
                <a:gd name="connsiteY6" fmla="*/ 19666 h 2221846"/>
                <a:gd name="connsiteX0" fmla="*/ 3636649 w 3636649"/>
                <a:gd name="connsiteY0" fmla="*/ 2221846 h 2221846"/>
                <a:gd name="connsiteX1" fmla="*/ 2813689 w 3636649"/>
                <a:gd name="connsiteY1" fmla="*/ 964546 h 2221846"/>
                <a:gd name="connsiteX2" fmla="*/ 1472569 w 3636649"/>
                <a:gd name="connsiteY2" fmla="*/ 835006 h 2221846"/>
                <a:gd name="connsiteX3" fmla="*/ 481969 w 3636649"/>
                <a:gd name="connsiteY3" fmla="*/ 568306 h 2221846"/>
                <a:gd name="connsiteX4" fmla="*/ 24769 w 3636649"/>
                <a:gd name="connsiteY4" fmla="*/ 149206 h 2221846"/>
                <a:gd name="connsiteX5" fmla="*/ 78109 w 3636649"/>
                <a:gd name="connsiteY5" fmla="*/ 19666 h 2221846"/>
                <a:gd name="connsiteX6" fmla="*/ 222889 w 3636649"/>
                <a:gd name="connsiteY6" fmla="*/ 19666 h 2221846"/>
                <a:gd name="connsiteX0" fmla="*/ 3636649 w 3636649"/>
                <a:gd name="connsiteY0" fmla="*/ 2221846 h 2221846"/>
                <a:gd name="connsiteX1" fmla="*/ 2813689 w 3636649"/>
                <a:gd name="connsiteY1" fmla="*/ 964546 h 2221846"/>
                <a:gd name="connsiteX2" fmla="*/ 1472569 w 3636649"/>
                <a:gd name="connsiteY2" fmla="*/ 835006 h 2221846"/>
                <a:gd name="connsiteX3" fmla="*/ 481969 w 3636649"/>
                <a:gd name="connsiteY3" fmla="*/ 568306 h 2221846"/>
                <a:gd name="connsiteX4" fmla="*/ 24769 w 3636649"/>
                <a:gd name="connsiteY4" fmla="*/ 149206 h 2221846"/>
                <a:gd name="connsiteX5" fmla="*/ 78109 w 3636649"/>
                <a:gd name="connsiteY5" fmla="*/ 19666 h 2221846"/>
                <a:gd name="connsiteX6" fmla="*/ 222889 w 3636649"/>
                <a:gd name="connsiteY6" fmla="*/ 19666 h 2221846"/>
                <a:gd name="connsiteX0" fmla="*/ 3656026 w 3656026"/>
                <a:gd name="connsiteY0" fmla="*/ 2493499 h 2493499"/>
                <a:gd name="connsiteX1" fmla="*/ 2833066 w 3656026"/>
                <a:gd name="connsiteY1" fmla="*/ 1236199 h 2493499"/>
                <a:gd name="connsiteX2" fmla="*/ 1491946 w 3656026"/>
                <a:gd name="connsiteY2" fmla="*/ 1106659 h 2493499"/>
                <a:gd name="connsiteX3" fmla="*/ 501346 w 3656026"/>
                <a:gd name="connsiteY3" fmla="*/ 839959 h 2493499"/>
                <a:gd name="connsiteX4" fmla="*/ 44146 w 3656026"/>
                <a:gd name="connsiteY4" fmla="*/ 420859 h 2493499"/>
                <a:gd name="connsiteX5" fmla="*/ 97486 w 3656026"/>
                <a:gd name="connsiteY5" fmla="*/ 291319 h 2493499"/>
                <a:gd name="connsiteX6" fmla="*/ 746700 w 3656026"/>
                <a:gd name="connsiteY6" fmla="*/ 2568 h 2493499"/>
                <a:gd name="connsiteX0" fmla="*/ 3616201 w 3616201"/>
                <a:gd name="connsiteY0" fmla="*/ 2490931 h 2490931"/>
                <a:gd name="connsiteX1" fmla="*/ 2793241 w 3616201"/>
                <a:gd name="connsiteY1" fmla="*/ 1233631 h 2490931"/>
                <a:gd name="connsiteX2" fmla="*/ 1452121 w 3616201"/>
                <a:gd name="connsiteY2" fmla="*/ 1104091 h 2490931"/>
                <a:gd name="connsiteX3" fmla="*/ 461521 w 3616201"/>
                <a:gd name="connsiteY3" fmla="*/ 837391 h 2490931"/>
                <a:gd name="connsiteX4" fmla="*/ 4321 w 3616201"/>
                <a:gd name="connsiteY4" fmla="*/ 418291 h 2490931"/>
                <a:gd name="connsiteX5" fmla="*/ 706875 w 3616201"/>
                <a:gd name="connsiteY5" fmla="*/ 0 h 2490931"/>
                <a:gd name="connsiteX0" fmla="*/ 3332478 w 3332478"/>
                <a:gd name="connsiteY0" fmla="*/ 2490931 h 2490931"/>
                <a:gd name="connsiteX1" fmla="*/ 2509518 w 3332478"/>
                <a:gd name="connsiteY1" fmla="*/ 1233631 h 2490931"/>
                <a:gd name="connsiteX2" fmla="*/ 1168398 w 3332478"/>
                <a:gd name="connsiteY2" fmla="*/ 1104091 h 2490931"/>
                <a:gd name="connsiteX3" fmla="*/ 177798 w 3332478"/>
                <a:gd name="connsiteY3" fmla="*/ 837391 h 2490931"/>
                <a:gd name="connsiteX4" fmla="*/ 20152 w 3332478"/>
                <a:gd name="connsiteY4" fmla="*/ 209359 h 2490931"/>
                <a:gd name="connsiteX5" fmla="*/ 423152 w 3332478"/>
                <a:gd name="connsiteY5" fmla="*/ 0 h 2490931"/>
                <a:gd name="connsiteX0" fmla="*/ 3313226 w 3313226"/>
                <a:gd name="connsiteY0" fmla="*/ 2490931 h 2490931"/>
                <a:gd name="connsiteX1" fmla="*/ 2490266 w 3313226"/>
                <a:gd name="connsiteY1" fmla="*/ 1233631 h 2490931"/>
                <a:gd name="connsiteX2" fmla="*/ 1149146 w 3313226"/>
                <a:gd name="connsiteY2" fmla="*/ 1104091 h 2490931"/>
                <a:gd name="connsiteX3" fmla="*/ 321980 w 3313226"/>
                <a:gd name="connsiteY3" fmla="*/ 756835 h 2490931"/>
                <a:gd name="connsiteX4" fmla="*/ 900 w 3313226"/>
                <a:gd name="connsiteY4" fmla="*/ 209359 h 2490931"/>
                <a:gd name="connsiteX5" fmla="*/ 403900 w 3313226"/>
                <a:gd name="connsiteY5" fmla="*/ 0 h 2490931"/>
                <a:gd name="connsiteX0" fmla="*/ 3226373 w 3226373"/>
                <a:gd name="connsiteY0" fmla="*/ 2490931 h 2490931"/>
                <a:gd name="connsiteX1" fmla="*/ 2403413 w 3226373"/>
                <a:gd name="connsiteY1" fmla="*/ 1233631 h 2490931"/>
                <a:gd name="connsiteX2" fmla="*/ 1062293 w 3226373"/>
                <a:gd name="connsiteY2" fmla="*/ 1104091 h 2490931"/>
                <a:gd name="connsiteX3" fmla="*/ 235127 w 3226373"/>
                <a:gd name="connsiteY3" fmla="*/ 756835 h 2490931"/>
                <a:gd name="connsiteX4" fmla="*/ 1653 w 3226373"/>
                <a:gd name="connsiteY4" fmla="*/ 158599 h 2490931"/>
                <a:gd name="connsiteX5" fmla="*/ 317047 w 3226373"/>
                <a:gd name="connsiteY5" fmla="*/ 0 h 2490931"/>
                <a:gd name="connsiteX0" fmla="*/ 3226603 w 3226603"/>
                <a:gd name="connsiteY0" fmla="*/ 2490931 h 2490931"/>
                <a:gd name="connsiteX1" fmla="*/ 2403643 w 3226603"/>
                <a:gd name="connsiteY1" fmla="*/ 1233631 h 2490931"/>
                <a:gd name="connsiteX2" fmla="*/ 1131759 w 3226603"/>
                <a:gd name="connsiteY2" fmla="*/ 1081654 h 2490931"/>
                <a:gd name="connsiteX3" fmla="*/ 235357 w 3226603"/>
                <a:gd name="connsiteY3" fmla="*/ 756835 h 2490931"/>
                <a:gd name="connsiteX4" fmla="*/ 1883 w 3226603"/>
                <a:gd name="connsiteY4" fmla="*/ 158599 h 2490931"/>
                <a:gd name="connsiteX5" fmla="*/ 317277 w 3226603"/>
                <a:gd name="connsiteY5" fmla="*/ 0 h 2490931"/>
                <a:gd name="connsiteX0" fmla="*/ 3226603 w 3226603"/>
                <a:gd name="connsiteY0" fmla="*/ 2490931 h 2490931"/>
                <a:gd name="connsiteX1" fmla="*/ 2403643 w 3226603"/>
                <a:gd name="connsiteY1" fmla="*/ 1233631 h 2490931"/>
                <a:gd name="connsiteX2" fmla="*/ 235357 w 3226603"/>
                <a:gd name="connsiteY2" fmla="*/ 756835 h 2490931"/>
                <a:gd name="connsiteX3" fmla="*/ 1883 w 3226603"/>
                <a:gd name="connsiteY3" fmla="*/ 158599 h 2490931"/>
                <a:gd name="connsiteX4" fmla="*/ 317277 w 3226603"/>
                <a:gd name="connsiteY4" fmla="*/ 0 h 2490931"/>
                <a:gd name="connsiteX0" fmla="*/ 3228136 w 3228136"/>
                <a:gd name="connsiteY0" fmla="*/ 2490931 h 2490931"/>
                <a:gd name="connsiteX1" fmla="*/ 2405176 w 3228136"/>
                <a:gd name="connsiteY1" fmla="*/ 1233631 h 2490931"/>
                <a:gd name="connsiteX2" fmla="*/ 511474 w 3228136"/>
                <a:gd name="connsiteY2" fmla="*/ 802820 h 2490931"/>
                <a:gd name="connsiteX3" fmla="*/ 3416 w 3228136"/>
                <a:gd name="connsiteY3" fmla="*/ 158599 h 2490931"/>
                <a:gd name="connsiteX4" fmla="*/ 318810 w 3228136"/>
                <a:gd name="connsiteY4" fmla="*/ 0 h 2490931"/>
                <a:gd name="connsiteX0" fmla="*/ 3228136 w 3228136"/>
                <a:gd name="connsiteY0" fmla="*/ 2490931 h 2490931"/>
                <a:gd name="connsiteX1" fmla="*/ 2405176 w 3228136"/>
                <a:gd name="connsiteY1" fmla="*/ 1233631 h 2490931"/>
                <a:gd name="connsiteX2" fmla="*/ 511474 w 3228136"/>
                <a:gd name="connsiteY2" fmla="*/ 802820 h 2490931"/>
                <a:gd name="connsiteX3" fmla="*/ 3416 w 3228136"/>
                <a:gd name="connsiteY3" fmla="*/ 158599 h 2490931"/>
                <a:gd name="connsiteX4" fmla="*/ 318810 w 3228136"/>
                <a:gd name="connsiteY4" fmla="*/ 0 h 2490931"/>
                <a:gd name="connsiteX0" fmla="*/ 3228136 w 3228136"/>
                <a:gd name="connsiteY0" fmla="*/ 2490931 h 2490931"/>
                <a:gd name="connsiteX1" fmla="*/ 2337353 w 3228136"/>
                <a:gd name="connsiteY1" fmla="*/ 1262322 h 2490931"/>
                <a:gd name="connsiteX2" fmla="*/ 511474 w 3228136"/>
                <a:gd name="connsiteY2" fmla="*/ 802820 h 2490931"/>
                <a:gd name="connsiteX3" fmla="*/ 3416 w 3228136"/>
                <a:gd name="connsiteY3" fmla="*/ 158599 h 2490931"/>
                <a:gd name="connsiteX4" fmla="*/ 318810 w 3228136"/>
                <a:gd name="connsiteY4" fmla="*/ 0 h 2490931"/>
                <a:gd name="connsiteX0" fmla="*/ 3228640 w 3228640"/>
                <a:gd name="connsiteY0" fmla="*/ 2493009 h 2493009"/>
                <a:gd name="connsiteX1" fmla="*/ 2337857 w 3228640"/>
                <a:gd name="connsiteY1" fmla="*/ 1264400 h 2493009"/>
                <a:gd name="connsiteX2" fmla="*/ 511978 w 3228640"/>
                <a:gd name="connsiteY2" fmla="*/ 804898 h 2493009"/>
                <a:gd name="connsiteX3" fmla="*/ 3920 w 3228640"/>
                <a:gd name="connsiteY3" fmla="*/ 160677 h 2493009"/>
                <a:gd name="connsiteX4" fmla="*/ 319314 w 3228640"/>
                <a:gd name="connsiteY4" fmla="*/ 2078 h 2493009"/>
                <a:gd name="connsiteX0" fmla="*/ 3226523 w 3226524"/>
                <a:gd name="connsiteY0" fmla="*/ 2360309 h 2360309"/>
                <a:gd name="connsiteX1" fmla="*/ 2337857 w 3226524"/>
                <a:gd name="connsiteY1" fmla="*/ 1264400 h 2360309"/>
                <a:gd name="connsiteX2" fmla="*/ 511978 w 3226524"/>
                <a:gd name="connsiteY2" fmla="*/ 804898 h 2360309"/>
                <a:gd name="connsiteX3" fmla="*/ 3920 w 3226524"/>
                <a:gd name="connsiteY3" fmla="*/ 160677 h 2360309"/>
                <a:gd name="connsiteX4" fmla="*/ 319314 w 3226524"/>
                <a:gd name="connsiteY4" fmla="*/ 2078 h 2360309"/>
                <a:gd name="connsiteX0" fmla="*/ 3226523 w 3226523"/>
                <a:gd name="connsiteY0" fmla="*/ 2360309 h 2360309"/>
                <a:gd name="connsiteX1" fmla="*/ 2337857 w 3226523"/>
                <a:gd name="connsiteY1" fmla="*/ 1264400 h 2360309"/>
                <a:gd name="connsiteX2" fmla="*/ 511978 w 3226523"/>
                <a:gd name="connsiteY2" fmla="*/ 804898 h 2360309"/>
                <a:gd name="connsiteX3" fmla="*/ 3920 w 3226523"/>
                <a:gd name="connsiteY3" fmla="*/ 160677 h 2360309"/>
                <a:gd name="connsiteX4" fmla="*/ 319314 w 3226523"/>
                <a:gd name="connsiteY4" fmla="*/ 2078 h 2360309"/>
                <a:gd name="connsiteX0" fmla="*/ 3226132 w 3226132"/>
                <a:gd name="connsiteY0" fmla="*/ 2388462 h 2388462"/>
                <a:gd name="connsiteX1" fmla="*/ 2337466 w 3226132"/>
                <a:gd name="connsiteY1" fmla="*/ 1292553 h 2388462"/>
                <a:gd name="connsiteX2" fmla="*/ 511587 w 3226132"/>
                <a:gd name="connsiteY2" fmla="*/ 833051 h 2388462"/>
                <a:gd name="connsiteX3" fmla="*/ 3529 w 3226132"/>
                <a:gd name="connsiteY3" fmla="*/ 188830 h 2388462"/>
                <a:gd name="connsiteX4" fmla="*/ 341295 w 3226132"/>
                <a:gd name="connsiteY4" fmla="*/ 1356 h 2388462"/>
                <a:gd name="connsiteX0" fmla="*/ 3226255 w 3226255"/>
                <a:gd name="connsiteY0" fmla="*/ 2387106 h 2387106"/>
                <a:gd name="connsiteX1" fmla="*/ 2337589 w 3226255"/>
                <a:gd name="connsiteY1" fmla="*/ 1291197 h 2387106"/>
                <a:gd name="connsiteX2" fmla="*/ 511710 w 3226255"/>
                <a:gd name="connsiteY2" fmla="*/ 831695 h 2387106"/>
                <a:gd name="connsiteX3" fmla="*/ 3652 w 3226255"/>
                <a:gd name="connsiteY3" fmla="*/ 187474 h 2387106"/>
                <a:gd name="connsiteX4" fmla="*/ 341418 w 3226255"/>
                <a:gd name="connsiteY4" fmla="*/ 0 h 2387106"/>
                <a:gd name="connsiteX0" fmla="*/ 3180620 w 3180620"/>
                <a:gd name="connsiteY0" fmla="*/ 2387106 h 2387106"/>
                <a:gd name="connsiteX1" fmla="*/ 2291954 w 3180620"/>
                <a:gd name="connsiteY1" fmla="*/ 1291197 h 2387106"/>
                <a:gd name="connsiteX2" fmla="*/ 466075 w 3180620"/>
                <a:gd name="connsiteY2" fmla="*/ 831695 h 2387106"/>
                <a:gd name="connsiteX3" fmla="*/ 4642 w 3180620"/>
                <a:gd name="connsiteY3" fmla="*/ 284218 h 2387106"/>
                <a:gd name="connsiteX4" fmla="*/ 295783 w 3180620"/>
                <a:gd name="connsiteY4" fmla="*/ 0 h 2387106"/>
                <a:gd name="connsiteX0" fmla="*/ 3180620 w 3180620"/>
                <a:gd name="connsiteY0" fmla="*/ 2387106 h 2387106"/>
                <a:gd name="connsiteX1" fmla="*/ 2291954 w 3180620"/>
                <a:gd name="connsiteY1" fmla="*/ 1291197 h 2387106"/>
                <a:gd name="connsiteX2" fmla="*/ 466075 w 3180620"/>
                <a:gd name="connsiteY2" fmla="*/ 831695 h 2387106"/>
                <a:gd name="connsiteX3" fmla="*/ 4642 w 3180620"/>
                <a:gd name="connsiteY3" fmla="*/ 284218 h 2387106"/>
                <a:gd name="connsiteX4" fmla="*/ 295783 w 3180620"/>
                <a:gd name="connsiteY4" fmla="*/ 0 h 2387106"/>
                <a:gd name="connsiteX0" fmla="*/ 3162342 w 3162342"/>
                <a:gd name="connsiteY0" fmla="*/ 2387106 h 2387106"/>
                <a:gd name="connsiteX1" fmla="*/ 2273676 w 3162342"/>
                <a:gd name="connsiteY1" fmla="*/ 1291197 h 2387106"/>
                <a:gd name="connsiteX2" fmla="*/ 447797 w 3162342"/>
                <a:gd name="connsiteY2" fmla="*/ 831695 h 2387106"/>
                <a:gd name="connsiteX3" fmla="*/ 5202 w 3162342"/>
                <a:gd name="connsiteY3" fmla="*/ 349327 h 2387106"/>
                <a:gd name="connsiteX4" fmla="*/ 277505 w 3162342"/>
                <a:gd name="connsiteY4" fmla="*/ 0 h 2387106"/>
                <a:gd name="connsiteX0" fmla="*/ 3162342 w 3162342"/>
                <a:gd name="connsiteY0" fmla="*/ 2387106 h 2387106"/>
                <a:gd name="connsiteX1" fmla="*/ 2273676 w 3162342"/>
                <a:gd name="connsiteY1" fmla="*/ 1291197 h 2387106"/>
                <a:gd name="connsiteX2" fmla="*/ 447797 w 3162342"/>
                <a:gd name="connsiteY2" fmla="*/ 831695 h 2387106"/>
                <a:gd name="connsiteX3" fmla="*/ 5202 w 3162342"/>
                <a:gd name="connsiteY3" fmla="*/ 349327 h 2387106"/>
                <a:gd name="connsiteX4" fmla="*/ 277505 w 3162342"/>
                <a:gd name="connsiteY4" fmla="*/ 0 h 2387106"/>
                <a:gd name="connsiteX0" fmla="*/ 3162718 w 3162718"/>
                <a:gd name="connsiteY0" fmla="*/ 2379197 h 2379197"/>
                <a:gd name="connsiteX1" fmla="*/ 2274052 w 3162718"/>
                <a:gd name="connsiteY1" fmla="*/ 1283288 h 2379197"/>
                <a:gd name="connsiteX2" fmla="*/ 448173 w 3162718"/>
                <a:gd name="connsiteY2" fmla="*/ 823786 h 2379197"/>
                <a:gd name="connsiteX3" fmla="*/ 5578 w 3162718"/>
                <a:gd name="connsiteY3" fmla="*/ 341418 h 2379197"/>
                <a:gd name="connsiteX4" fmla="*/ 267283 w 3162718"/>
                <a:gd name="connsiteY4" fmla="*/ 0 h 2379197"/>
                <a:gd name="connsiteX0" fmla="*/ 3164532 w 3164532"/>
                <a:gd name="connsiteY0" fmla="*/ 2379197 h 2379197"/>
                <a:gd name="connsiteX1" fmla="*/ 2275866 w 3164532"/>
                <a:gd name="connsiteY1" fmla="*/ 1283288 h 2379197"/>
                <a:gd name="connsiteX2" fmla="*/ 449987 w 3164532"/>
                <a:gd name="connsiteY2" fmla="*/ 823786 h 2379197"/>
                <a:gd name="connsiteX3" fmla="*/ 5507 w 3164532"/>
                <a:gd name="connsiteY3" fmla="*/ 351349 h 2379197"/>
                <a:gd name="connsiteX4" fmla="*/ 269097 w 3164532"/>
                <a:gd name="connsiteY4" fmla="*/ 0 h 2379197"/>
                <a:gd name="connsiteX0" fmla="*/ 3164532 w 3164532"/>
                <a:gd name="connsiteY0" fmla="*/ 2379197 h 2379197"/>
                <a:gd name="connsiteX1" fmla="*/ 2275866 w 3164532"/>
                <a:gd name="connsiteY1" fmla="*/ 1283288 h 2379197"/>
                <a:gd name="connsiteX2" fmla="*/ 449987 w 3164532"/>
                <a:gd name="connsiteY2" fmla="*/ 823786 h 2379197"/>
                <a:gd name="connsiteX3" fmla="*/ 5507 w 3164532"/>
                <a:gd name="connsiteY3" fmla="*/ 351349 h 2379197"/>
                <a:gd name="connsiteX4" fmla="*/ 269097 w 3164532"/>
                <a:gd name="connsiteY4" fmla="*/ 0 h 2379197"/>
                <a:gd name="connsiteX0" fmla="*/ 3166803 w 3166803"/>
                <a:gd name="connsiteY0" fmla="*/ 2379197 h 2379197"/>
                <a:gd name="connsiteX1" fmla="*/ 2278137 w 3166803"/>
                <a:gd name="connsiteY1" fmla="*/ 1283288 h 2379197"/>
                <a:gd name="connsiteX2" fmla="*/ 452258 w 3166803"/>
                <a:gd name="connsiteY2" fmla="*/ 823786 h 2379197"/>
                <a:gd name="connsiteX3" fmla="*/ 5422 w 3166803"/>
                <a:gd name="connsiteY3" fmla="*/ 377466 h 2379197"/>
                <a:gd name="connsiteX4" fmla="*/ 271368 w 3166803"/>
                <a:gd name="connsiteY4" fmla="*/ 0 h 2379197"/>
                <a:gd name="connsiteX0" fmla="*/ 3166803 w 3166803"/>
                <a:gd name="connsiteY0" fmla="*/ 2379197 h 2379197"/>
                <a:gd name="connsiteX1" fmla="*/ 2278137 w 3166803"/>
                <a:gd name="connsiteY1" fmla="*/ 1283288 h 2379197"/>
                <a:gd name="connsiteX2" fmla="*/ 452258 w 3166803"/>
                <a:gd name="connsiteY2" fmla="*/ 823786 h 2379197"/>
                <a:gd name="connsiteX3" fmla="*/ 5422 w 3166803"/>
                <a:gd name="connsiteY3" fmla="*/ 377466 h 2379197"/>
                <a:gd name="connsiteX4" fmla="*/ 271368 w 3166803"/>
                <a:gd name="connsiteY4" fmla="*/ 0 h 2379197"/>
                <a:gd name="connsiteX0" fmla="*/ 3166803 w 3166803"/>
                <a:gd name="connsiteY0" fmla="*/ 2379197 h 2379197"/>
                <a:gd name="connsiteX1" fmla="*/ 2278137 w 3166803"/>
                <a:gd name="connsiteY1" fmla="*/ 1283288 h 2379197"/>
                <a:gd name="connsiteX2" fmla="*/ 452258 w 3166803"/>
                <a:gd name="connsiteY2" fmla="*/ 823786 h 2379197"/>
                <a:gd name="connsiteX3" fmla="*/ 5422 w 3166803"/>
                <a:gd name="connsiteY3" fmla="*/ 377466 h 2379197"/>
                <a:gd name="connsiteX4" fmla="*/ 271368 w 3166803"/>
                <a:gd name="connsiteY4" fmla="*/ 0 h 2379197"/>
                <a:gd name="connsiteX0" fmla="*/ 2916315 w 2916315"/>
                <a:gd name="connsiteY0" fmla="*/ 2379197 h 2379197"/>
                <a:gd name="connsiteX1" fmla="*/ 2027649 w 2916315"/>
                <a:gd name="connsiteY1" fmla="*/ 1283288 h 2379197"/>
                <a:gd name="connsiteX2" fmla="*/ 201770 w 2916315"/>
                <a:gd name="connsiteY2" fmla="*/ 823786 h 2379197"/>
                <a:gd name="connsiteX3" fmla="*/ 20880 w 2916315"/>
                <a:gd name="connsiteY3" fmla="*/ 0 h 2379197"/>
                <a:gd name="connsiteX0" fmla="*/ 3051313 w 3051313"/>
                <a:gd name="connsiteY0" fmla="*/ 2379197 h 2379197"/>
                <a:gd name="connsiteX1" fmla="*/ 2162647 w 3051313"/>
                <a:gd name="connsiteY1" fmla="*/ 1283288 h 2379197"/>
                <a:gd name="connsiteX2" fmla="*/ 336768 w 3051313"/>
                <a:gd name="connsiteY2" fmla="*/ 823786 h 2379197"/>
                <a:gd name="connsiteX3" fmla="*/ 155878 w 3051313"/>
                <a:gd name="connsiteY3" fmla="*/ 0 h 2379197"/>
                <a:gd name="connsiteX0" fmla="*/ 3029590 w 3029590"/>
                <a:gd name="connsiteY0" fmla="*/ 2365264 h 2365264"/>
                <a:gd name="connsiteX1" fmla="*/ 2162647 w 3029590"/>
                <a:gd name="connsiteY1" fmla="*/ 1283288 h 2365264"/>
                <a:gd name="connsiteX2" fmla="*/ 336768 w 3029590"/>
                <a:gd name="connsiteY2" fmla="*/ 823786 h 2365264"/>
                <a:gd name="connsiteX3" fmla="*/ 155878 w 3029590"/>
                <a:gd name="connsiteY3" fmla="*/ 0 h 2365264"/>
                <a:gd name="connsiteX0" fmla="*/ 3029590 w 3029590"/>
                <a:gd name="connsiteY0" fmla="*/ 2365264 h 2365264"/>
                <a:gd name="connsiteX1" fmla="*/ 2162647 w 3029590"/>
                <a:gd name="connsiteY1" fmla="*/ 1283288 h 2365264"/>
                <a:gd name="connsiteX2" fmla="*/ 336768 w 3029590"/>
                <a:gd name="connsiteY2" fmla="*/ 823786 h 2365264"/>
                <a:gd name="connsiteX3" fmla="*/ 155878 w 3029590"/>
                <a:gd name="connsiteY3" fmla="*/ 0 h 2365264"/>
                <a:gd name="connsiteX0" fmla="*/ 3029590 w 3029590"/>
                <a:gd name="connsiteY0" fmla="*/ 2365264 h 2365264"/>
                <a:gd name="connsiteX1" fmla="*/ 2162647 w 3029590"/>
                <a:gd name="connsiteY1" fmla="*/ 1283288 h 2365264"/>
                <a:gd name="connsiteX2" fmla="*/ 336768 w 3029590"/>
                <a:gd name="connsiteY2" fmla="*/ 823786 h 2365264"/>
                <a:gd name="connsiteX3" fmla="*/ 155878 w 3029590"/>
                <a:gd name="connsiteY3" fmla="*/ 0 h 2365264"/>
                <a:gd name="connsiteX0" fmla="*/ 3029590 w 3029590"/>
                <a:gd name="connsiteY0" fmla="*/ 2365264 h 2365264"/>
                <a:gd name="connsiteX1" fmla="*/ 2162647 w 3029590"/>
                <a:gd name="connsiteY1" fmla="*/ 1283288 h 2365264"/>
                <a:gd name="connsiteX2" fmla="*/ 336768 w 3029590"/>
                <a:gd name="connsiteY2" fmla="*/ 823786 h 2365264"/>
                <a:gd name="connsiteX3" fmla="*/ 155878 w 3029590"/>
                <a:gd name="connsiteY3" fmla="*/ 0 h 2365264"/>
                <a:gd name="connsiteX0" fmla="*/ 3012988 w 3012988"/>
                <a:gd name="connsiteY0" fmla="*/ 2360298 h 2360298"/>
                <a:gd name="connsiteX1" fmla="*/ 2162647 w 3012988"/>
                <a:gd name="connsiteY1" fmla="*/ 1283288 h 2360298"/>
                <a:gd name="connsiteX2" fmla="*/ 336768 w 3012988"/>
                <a:gd name="connsiteY2" fmla="*/ 823786 h 2360298"/>
                <a:gd name="connsiteX3" fmla="*/ 155878 w 3012988"/>
                <a:gd name="connsiteY3" fmla="*/ 0 h 2360298"/>
                <a:gd name="connsiteX0" fmla="*/ 3012988 w 3012988"/>
                <a:gd name="connsiteY0" fmla="*/ 2360298 h 2360298"/>
                <a:gd name="connsiteX1" fmla="*/ 2162647 w 3012988"/>
                <a:gd name="connsiteY1" fmla="*/ 1283288 h 2360298"/>
                <a:gd name="connsiteX2" fmla="*/ 336768 w 3012988"/>
                <a:gd name="connsiteY2" fmla="*/ 823786 h 2360298"/>
                <a:gd name="connsiteX3" fmla="*/ 155878 w 3012988"/>
                <a:gd name="connsiteY3" fmla="*/ 0 h 2360298"/>
                <a:gd name="connsiteX0" fmla="*/ 3012988 w 3014345"/>
                <a:gd name="connsiteY0" fmla="*/ 2360298 h 2360298"/>
                <a:gd name="connsiteX1" fmla="*/ 2162647 w 3014345"/>
                <a:gd name="connsiteY1" fmla="*/ 1283288 h 2360298"/>
                <a:gd name="connsiteX2" fmla="*/ 336768 w 3014345"/>
                <a:gd name="connsiteY2" fmla="*/ 823786 h 2360298"/>
                <a:gd name="connsiteX3" fmla="*/ 155878 w 3014345"/>
                <a:gd name="connsiteY3" fmla="*/ 0 h 236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4345" h="2360298">
                  <a:moveTo>
                    <a:pt x="3012988" y="2360298"/>
                  </a:moveTo>
                  <a:cubicBezTo>
                    <a:pt x="3041756" y="1983828"/>
                    <a:pt x="2608684" y="1539373"/>
                    <a:pt x="2162647" y="1283288"/>
                  </a:cubicBezTo>
                  <a:cubicBezTo>
                    <a:pt x="1716610" y="1027203"/>
                    <a:pt x="671230" y="1037667"/>
                    <a:pt x="336768" y="823786"/>
                  </a:cubicBezTo>
                  <a:cubicBezTo>
                    <a:pt x="2306" y="609905"/>
                    <a:pt x="-128357" y="190194"/>
                    <a:pt x="155878" y="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6" name="Vrije vorm: vorm 1145">
              <a:extLst>
                <a:ext uri="{FF2B5EF4-FFF2-40B4-BE49-F238E27FC236}">
                  <a16:creationId xmlns:a16="http://schemas.microsoft.com/office/drawing/2014/main" id="{56E512E5-2892-46DA-B066-852F4A38C232}"/>
                </a:ext>
              </a:extLst>
            </p:cNvPr>
            <p:cNvSpPr/>
            <p:nvPr/>
          </p:nvSpPr>
          <p:spPr>
            <a:xfrm>
              <a:off x="6974328" y="2016228"/>
              <a:ext cx="2496458" cy="1390887"/>
            </a:xfrm>
            <a:custGeom>
              <a:avLst/>
              <a:gdLst>
                <a:gd name="connsiteX0" fmla="*/ 17597 w 3499937"/>
                <a:gd name="connsiteY0" fmla="*/ 1424940 h 1424940"/>
                <a:gd name="connsiteX1" fmla="*/ 17597 w 3499937"/>
                <a:gd name="connsiteY1" fmla="*/ 1013460 h 1424940"/>
                <a:gd name="connsiteX2" fmla="*/ 200477 w 3499937"/>
                <a:gd name="connsiteY2" fmla="*/ 670560 h 1424940"/>
                <a:gd name="connsiteX3" fmla="*/ 619577 w 3499937"/>
                <a:gd name="connsiteY3" fmla="*/ 457200 h 1424940"/>
                <a:gd name="connsiteX4" fmla="*/ 962477 w 3499937"/>
                <a:gd name="connsiteY4" fmla="*/ 411480 h 1424940"/>
                <a:gd name="connsiteX5" fmla="*/ 1229177 w 3499937"/>
                <a:gd name="connsiteY5" fmla="*/ 952500 h 1424940"/>
                <a:gd name="connsiteX6" fmla="*/ 1564457 w 3499937"/>
                <a:gd name="connsiteY6" fmla="*/ 990600 h 1424940"/>
                <a:gd name="connsiteX7" fmla="*/ 1831157 w 3499937"/>
                <a:gd name="connsiteY7" fmla="*/ 922020 h 1424940"/>
                <a:gd name="connsiteX8" fmla="*/ 2090237 w 3499937"/>
                <a:gd name="connsiteY8" fmla="*/ 541020 h 1424940"/>
                <a:gd name="connsiteX9" fmla="*/ 2113097 w 3499937"/>
                <a:gd name="connsiteY9" fmla="*/ 228600 h 1424940"/>
                <a:gd name="connsiteX10" fmla="*/ 2661737 w 3499937"/>
                <a:gd name="connsiteY10" fmla="*/ 83820 h 1424940"/>
                <a:gd name="connsiteX11" fmla="*/ 3073217 w 3499937"/>
                <a:gd name="connsiteY11" fmla="*/ 0 h 1424940"/>
                <a:gd name="connsiteX12" fmla="*/ 3499937 w 3499937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963150 w 3500610"/>
                <a:gd name="connsiteY4" fmla="*/ 411480 h 1424940"/>
                <a:gd name="connsiteX5" fmla="*/ 1229850 w 3500610"/>
                <a:gd name="connsiteY5" fmla="*/ 952500 h 1424940"/>
                <a:gd name="connsiteX6" fmla="*/ 1565130 w 3500610"/>
                <a:gd name="connsiteY6" fmla="*/ 990600 h 1424940"/>
                <a:gd name="connsiteX7" fmla="*/ 1831830 w 3500610"/>
                <a:gd name="connsiteY7" fmla="*/ 922020 h 1424940"/>
                <a:gd name="connsiteX8" fmla="*/ 2090910 w 3500610"/>
                <a:gd name="connsiteY8" fmla="*/ 541020 h 1424940"/>
                <a:gd name="connsiteX9" fmla="*/ 2113770 w 3500610"/>
                <a:gd name="connsiteY9" fmla="*/ 22860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982200 w 3500610"/>
                <a:gd name="connsiteY4" fmla="*/ 468630 h 1424940"/>
                <a:gd name="connsiteX5" fmla="*/ 1229850 w 3500610"/>
                <a:gd name="connsiteY5" fmla="*/ 952500 h 1424940"/>
                <a:gd name="connsiteX6" fmla="*/ 1565130 w 3500610"/>
                <a:gd name="connsiteY6" fmla="*/ 990600 h 1424940"/>
                <a:gd name="connsiteX7" fmla="*/ 1831830 w 3500610"/>
                <a:gd name="connsiteY7" fmla="*/ 922020 h 1424940"/>
                <a:gd name="connsiteX8" fmla="*/ 2090910 w 3500610"/>
                <a:gd name="connsiteY8" fmla="*/ 541020 h 1424940"/>
                <a:gd name="connsiteX9" fmla="*/ 2113770 w 3500610"/>
                <a:gd name="connsiteY9" fmla="*/ 22860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982200 w 3500610"/>
                <a:gd name="connsiteY4" fmla="*/ 468630 h 1424940"/>
                <a:gd name="connsiteX5" fmla="*/ 1229850 w 3500610"/>
                <a:gd name="connsiteY5" fmla="*/ 952500 h 1424940"/>
                <a:gd name="connsiteX6" fmla="*/ 1565130 w 3500610"/>
                <a:gd name="connsiteY6" fmla="*/ 990600 h 1424940"/>
                <a:gd name="connsiteX7" fmla="*/ 1831830 w 3500610"/>
                <a:gd name="connsiteY7" fmla="*/ 922020 h 1424940"/>
                <a:gd name="connsiteX8" fmla="*/ 2090910 w 3500610"/>
                <a:gd name="connsiteY8" fmla="*/ 541020 h 1424940"/>
                <a:gd name="connsiteX9" fmla="*/ 2113770 w 3500610"/>
                <a:gd name="connsiteY9" fmla="*/ 22860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29850 w 3500610"/>
                <a:gd name="connsiteY5" fmla="*/ 952500 h 1424940"/>
                <a:gd name="connsiteX6" fmla="*/ 1565130 w 3500610"/>
                <a:gd name="connsiteY6" fmla="*/ 990600 h 1424940"/>
                <a:gd name="connsiteX7" fmla="*/ 1831830 w 3500610"/>
                <a:gd name="connsiteY7" fmla="*/ 922020 h 1424940"/>
                <a:gd name="connsiteX8" fmla="*/ 2090910 w 3500610"/>
                <a:gd name="connsiteY8" fmla="*/ 541020 h 1424940"/>
                <a:gd name="connsiteX9" fmla="*/ 2113770 w 3500610"/>
                <a:gd name="connsiteY9" fmla="*/ 22860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29850 w 3500610"/>
                <a:gd name="connsiteY5" fmla="*/ 952500 h 1424940"/>
                <a:gd name="connsiteX6" fmla="*/ 1565130 w 3500610"/>
                <a:gd name="connsiteY6" fmla="*/ 990600 h 1424940"/>
                <a:gd name="connsiteX7" fmla="*/ 1831830 w 3500610"/>
                <a:gd name="connsiteY7" fmla="*/ 922020 h 1424940"/>
                <a:gd name="connsiteX8" fmla="*/ 2090910 w 3500610"/>
                <a:gd name="connsiteY8" fmla="*/ 541020 h 1424940"/>
                <a:gd name="connsiteX9" fmla="*/ 2113770 w 3500610"/>
                <a:gd name="connsiteY9" fmla="*/ 22860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77475 w 3500610"/>
                <a:gd name="connsiteY5" fmla="*/ 955675 h 1424940"/>
                <a:gd name="connsiteX6" fmla="*/ 1565130 w 3500610"/>
                <a:gd name="connsiteY6" fmla="*/ 990600 h 1424940"/>
                <a:gd name="connsiteX7" fmla="*/ 1831830 w 3500610"/>
                <a:gd name="connsiteY7" fmla="*/ 922020 h 1424940"/>
                <a:gd name="connsiteX8" fmla="*/ 2090910 w 3500610"/>
                <a:gd name="connsiteY8" fmla="*/ 541020 h 1424940"/>
                <a:gd name="connsiteX9" fmla="*/ 2113770 w 3500610"/>
                <a:gd name="connsiteY9" fmla="*/ 22860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77475 w 3500610"/>
                <a:gd name="connsiteY5" fmla="*/ 955675 h 1424940"/>
                <a:gd name="connsiteX6" fmla="*/ 1577830 w 3500610"/>
                <a:gd name="connsiteY6" fmla="*/ 1006475 h 1424940"/>
                <a:gd name="connsiteX7" fmla="*/ 1831830 w 3500610"/>
                <a:gd name="connsiteY7" fmla="*/ 922020 h 1424940"/>
                <a:gd name="connsiteX8" fmla="*/ 2090910 w 3500610"/>
                <a:gd name="connsiteY8" fmla="*/ 541020 h 1424940"/>
                <a:gd name="connsiteX9" fmla="*/ 2113770 w 3500610"/>
                <a:gd name="connsiteY9" fmla="*/ 22860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77475 w 3500610"/>
                <a:gd name="connsiteY5" fmla="*/ 955675 h 1424940"/>
                <a:gd name="connsiteX6" fmla="*/ 1577830 w 3500610"/>
                <a:gd name="connsiteY6" fmla="*/ 1006475 h 1424940"/>
                <a:gd name="connsiteX7" fmla="*/ 1793730 w 3500610"/>
                <a:gd name="connsiteY7" fmla="*/ 918845 h 1424940"/>
                <a:gd name="connsiteX8" fmla="*/ 2090910 w 3500610"/>
                <a:gd name="connsiteY8" fmla="*/ 541020 h 1424940"/>
                <a:gd name="connsiteX9" fmla="*/ 2113770 w 3500610"/>
                <a:gd name="connsiteY9" fmla="*/ 22860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77475 w 3500610"/>
                <a:gd name="connsiteY5" fmla="*/ 955675 h 1424940"/>
                <a:gd name="connsiteX6" fmla="*/ 1577830 w 3500610"/>
                <a:gd name="connsiteY6" fmla="*/ 1006475 h 1424940"/>
                <a:gd name="connsiteX7" fmla="*/ 1793730 w 3500610"/>
                <a:gd name="connsiteY7" fmla="*/ 918845 h 1424940"/>
                <a:gd name="connsiteX8" fmla="*/ 2090910 w 3500610"/>
                <a:gd name="connsiteY8" fmla="*/ 541020 h 1424940"/>
                <a:gd name="connsiteX9" fmla="*/ 2113770 w 3500610"/>
                <a:gd name="connsiteY9" fmla="*/ 22860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77475 w 3500610"/>
                <a:gd name="connsiteY5" fmla="*/ 955675 h 1424940"/>
                <a:gd name="connsiteX6" fmla="*/ 1577830 w 3500610"/>
                <a:gd name="connsiteY6" fmla="*/ 1006475 h 1424940"/>
                <a:gd name="connsiteX7" fmla="*/ 1793730 w 3500610"/>
                <a:gd name="connsiteY7" fmla="*/ 918845 h 1424940"/>
                <a:gd name="connsiteX8" fmla="*/ 2090910 w 3500610"/>
                <a:gd name="connsiteY8" fmla="*/ 541020 h 1424940"/>
                <a:gd name="connsiteX9" fmla="*/ 2186795 w 3500610"/>
                <a:gd name="connsiteY9" fmla="*/ 19685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77475 w 3500610"/>
                <a:gd name="connsiteY5" fmla="*/ 955675 h 1424940"/>
                <a:gd name="connsiteX6" fmla="*/ 1577830 w 3500610"/>
                <a:gd name="connsiteY6" fmla="*/ 1006475 h 1424940"/>
                <a:gd name="connsiteX7" fmla="*/ 1793730 w 3500610"/>
                <a:gd name="connsiteY7" fmla="*/ 918845 h 1424940"/>
                <a:gd name="connsiteX8" fmla="*/ 2090910 w 3500610"/>
                <a:gd name="connsiteY8" fmla="*/ 541020 h 1424940"/>
                <a:gd name="connsiteX9" fmla="*/ 2186795 w 3500610"/>
                <a:gd name="connsiteY9" fmla="*/ 19685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77475 w 3500610"/>
                <a:gd name="connsiteY5" fmla="*/ 955675 h 1424940"/>
                <a:gd name="connsiteX6" fmla="*/ 1577830 w 3500610"/>
                <a:gd name="connsiteY6" fmla="*/ 1006475 h 1424940"/>
                <a:gd name="connsiteX7" fmla="*/ 1793730 w 3500610"/>
                <a:gd name="connsiteY7" fmla="*/ 918845 h 1424940"/>
                <a:gd name="connsiteX8" fmla="*/ 2084560 w 3500610"/>
                <a:gd name="connsiteY8" fmla="*/ 521970 h 1424940"/>
                <a:gd name="connsiteX9" fmla="*/ 2186795 w 3500610"/>
                <a:gd name="connsiteY9" fmla="*/ 19685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77475 w 3500610"/>
                <a:gd name="connsiteY5" fmla="*/ 955675 h 1424940"/>
                <a:gd name="connsiteX6" fmla="*/ 1577830 w 3500610"/>
                <a:gd name="connsiteY6" fmla="*/ 1006475 h 1424940"/>
                <a:gd name="connsiteX7" fmla="*/ 1793730 w 3500610"/>
                <a:gd name="connsiteY7" fmla="*/ 918845 h 1424940"/>
                <a:gd name="connsiteX8" fmla="*/ 2084560 w 3500610"/>
                <a:gd name="connsiteY8" fmla="*/ 521970 h 1424940"/>
                <a:gd name="connsiteX9" fmla="*/ 2186795 w 3500610"/>
                <a:gd name="connsiteY9" fmla="*/ 19685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77475 w 3500610"/>
                <a:gd name="connsiteY5" fmla="*/ 955675 h 1424940"/>
                <a:gd name="connsiteX6" fmla="*/ 1577830 w 3500610"/>
                <a:gd name="connsiteY6" fmla="*/ 1006475 h 1424940"/>
                <a:gd name="connsiteX7" fmla="*/ 1793730 w 3500610"/>
                <a:gd name="connsiteY7" fmla="*/ 918845 h 1424940"/>
                <a:gd name="connsiteX8" fmla="*/ 2084560 w 3500610"/>
                <a:gd name="connsiteY8" fmla="*/ 521970 h 1424940"/>
                <a:gd name="connsiteX9" fmla="*/ 2221720 w 3500610"/>
                <a:gd name="connsiteY9" fmla="*/ 17145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77475 w 3500610"/>
                <a:gd name="connsiteY5" fmla="*/ 955675 h 1424940"/>
                <a:gd name="connsiteX6" fmla="*/ 1577830 w 3500610"/>
                <a:gd name="connsiteY6" fmla="*/ 1006475 h 1424940"/>
                <a:gd name="connsiteX7" fmla="*/ 1793730 w 3500610"/>
                <a:gd name="connsiteY7" fmla="*/ 918845 h 1424940"/>
                <a:gd name="connsiteX8" fmla="*/ 2084560 w 3500610"/>
                <a:gd name="connsiteY8" fmla="*/ 521970 h 1424940"/>
                <a:gd name="connsiteX9" fmla="*/ 2221720 w 3500610"/>
                <a:gd name="connsiteY9" fmla="*/ 17145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500610"/>
                <a:gd name="connsiteY0" fmla="*/ 1424940 h 1424940"/>
                <a:gd name="connsiteX1" fmla="*/ 18270 w 3500610"/>
                <a:gd name="connsiteY1" fmla="*/ 1013460 h 1424940"/>
                <a:gd name="connsiteX2" fmla="*/ 210675 w 3500610"/>
                <a:gd name="connsiteY2" fmla="*/ 695960 h 1424940"/>
                <a:gd name="connsiteX3" fmla="*/ 620250 w 3500610"/>
                <a:gd name="connsiteY3" fmla="*/ 457200 h 1424940"/>
                <a:gd name="connsiteX4" fmla="*/ 1007600 w 3500610"/>
                <a:gd name="connsiteY4" fmla="*/ 465455 h 1424940"/>
                <a:gd name="connsiteX5" fmla="*/ 1277475 w 3500610"/>
                <a:gd name="connsiteY5" fmla="*/ 955675 h 1424940"/>
                <a:gd name="connsiteX6" fmla="*/ 1577830 w 3500610"/>
                <a:gd name="connsiteY6" fmla="*/ 1006475 h 1424940"/>
                <a:gd name="connsiteX7" fmla="*/ 1793730 w 3500610"/>
                <a:gd name="connsiteY7" fmla="*/ 918845 h 1424940"/>
                <a:gd name="connsiteX8" fmla="*/ 2084560 w 3500610"/>
                <a:gd name="connsiteY8" fmla="*/ 521970 h 1424940"/>
                <a:gd name="connsiteX9" fmla="*/ 2221720 w 3500610"/>
                <a:gd name="connsiteY9" fmla="*/ 171450 h 1424940"/>
                <a:gd name="connsiteX10" fmla="*/ 2662410 w 3500610"/>
                <a:gd name="connsiteY10" fmla="*/ 83820 h 1424940"/>
                <a:gd name="connsiteX11" fmla="*/ 3073890 w 3500610"/>
                <a:gd name="connsiteY11" fmla="*/ 0 h 1424940"/>
                <a:gd name="connsiteX12" fmla="*/ 3500610 w 3500610"/>
                <a:gd name="connsiteY12" fmla="*/ 30480 h 1424940"/>
                <a:gd name="connsiteX0" fmla="*/ 18270 w 3491085"/>
                <a:gd name="connsiteY0" fmla="*/ 1427173 h 1427173"/>
                <a:gd name="connsiteX1" fmla="*/ 18270 w 3491085"/>
                <a:gd name="connsiteY1" fmla="*/ 1015693 h 1427173"/>
                <a:gd name="connsiteX2" fmla="*/ 210675 w 3491085"/>
                <a:gd name="connsiteY2" fmla="*/ 698193 h 1427173"/>
                <a:gd name="connsiteX3" fmla="*/ 620250 w 3491085"/>
                <a:gd name="connsiteY3" fmla="*/ 459433 h 1427173"/>
                <a:gd name="connsiteX4" fmla="*/ 1007600 w 3491085"/>
                <a:gd name="connsiteY4" fmla="*/ 467688 h 1427173"/>
                <a:gd name="connsiteX5" fmla="*/ 1277475 w 3491085"/>
                <a:gd name="connsiteY5" fmla="*/ 957908 h 1427173"/>
                <a:gd name="connsiteX6" fmla="*/ 1577830 w 3491085"/>
                <a:gd name="connsiteY6" fmla="*/ 1008708 h 1427173"/>
                <a:gd name="connsiteX7" fmla="*/ 1793730 w 3491085"/>
                <a:gd name="connsiteY7" fmla="*/ 921078 h 1427173"/>
                <a:gd name="connsiteX8" fmla="*/ 2084560 w 3491085"/>
                <a:gd name="connsiteY8" fmla="*/ 524203 h 1427173"/>
                <a:gd name="connsiteX9" fmla="*/ 2221720 w 3491085"/>
                <a:gd name="connsiteY9" fmla="*/ 173683 h 1427173"/>
                <a:gd name="connsiteX10" fmla="*/ 2662410 w 3491085"/>
                <a:gd name="connsiteY10" fmla="*/ 86053 h 1427173"/>
                <a:gd name="connsiteX11" fmla="*/ 3073890 w 3491085"/>
                <a:gd name="connsiteY11" fmla="*/ 2233 h 1427173"/>
                <a:gd name="connsiteX12" fmla="*/ 3491085 w 3491085"/>
                <a:gd name="connsiteY12" fmla="*/ 26363 h 1427173"/>
                <a:gd name="connsiteX0" fmla="*/ 18270 w 3491085"/>
                <a:gd name="connsiteY0" fmla="*/ 1437490 h 1437490"/>
                <a:gd name="connsiteX1" fmla="*/ 18270 w 3491085"/>
                <a:gd name="connsiteY1" fmla="*/ 1026010 h 1437490"/>
                <a:gd name="connsiteX2" fmla="*/ 210675 w 3491085"/>
                <a:gd name="connsiteY2" fmla="*/ 708510 h 1437490"/>
                <a:gd name="connsiteX3" fmla="*/ 620250 w 3491085"/>
                <a:gd name="connsiteY3" fmla="*/ 469750 h 1437490"/>
                <a:gd name="connsiteX4" fmla="*/ 1007600 w 3491085"/>
                <a:gd name="connsiteY4" fmla="*/ 478005 h 1437490"/>
                <a:gd name="connsiteX5" fmla="*/ 1277475 w 3491085"/>
                <a:gd name="connsiteY5" fmla="*/ 968225 h 1437490"/>
                <a:gd name="connsiteX6" fmla="*/ 1577830 w 3491085"/>
                <a:gd name="connsiteY6" fmla="*/ 1019025 h 1437490"/>
                <a:gd name="connsiteX7" fmla="*/ 1793730 w 3491085"/>
                <a:gd name="connsiteY7" fmla="*/ 931395 h 1437490"/>
                <a:gd name="connsiteX8" fmla="*/ 2084560 w 3491085"/>
                <a:gd name="connsiteY8" fmla="*/ 534520 h 1437490"/>
                <a:gd name="connsiteX9" fmla="*/ 2221720 w 3491085"/>
                <a:gd name="connsiteY9" fmla="*/ 184000 h 1437490"/>
                <a:gd name="connsiteX10" fmla="*/ 2662410 w 3491085"/>
                <a:gd name="connsiteY10" fmla="*/ 96370 h 1437490"/>
                <a:gd name="connsiteX11" fmla="*/ 3073890 w 3491085"/>
                <a:gd name="connsiteY11" fmla="*/ 12550 h 1437490"/>
                <a:gd name="connsiteX12" fmla="*/ 3491085 w 3491085"/>
                <a:gd name="connsiteY12" fmla="*/ 36680 h 1437490"/>
                <a:gd name="connsiteX0" fmla="*/ 18270 w 3491085"/>
                <a:gd name="connsiteY0" fmla="*/ 1437490 h 1437490"/>
                <a:gd name="connsiteX1" fmla="*/ 18270 w 3491085"/>
                <a:gd name="connsiteY1" fmla="*/ 1026010 h 1437490"/>
                <a:gd name="connsiteX2" fmla="*/ 210675 w 3491085"/>
                <a:gd name="connsiteY2" fmla="*/ 708510 h 1437490"/>
                <a:gd name="connsiteX3" fmla="*/ 620250 w 3491085"/>
                <a:gd name="connsiteY3" fmla="*/ 469750 h 1437490"/>
                <a:gd name="connsiteX4" fmla="*/ 1007600 w 3491085"/>
                <a:gd name="connsiteY4" fmla="*/ 478005 h 1437490"/>
                <a:gd name="connsiteX5" fmla="*/ 1277475 w 3491085"/>
                <a:gd name="connsiteY5" fmla="*/ 968225 h 1437490"/>
                <a:gd name="connsiteX6" fmla="*/ 1577830 w 3491085"/>
                <a:gd name="connsiteY6" fmla="*/ 1019025 h 1437490"/>
                <a:gd name="connsiteX7" fmla="*/ 1793730 w 3491085"/>
                <a:gd name="connsiteY7" fmla="*/ 931395 h 1437490"/>
                <a:gd name="connsiteX8" fmla="*/ 2084560 w 3491085"/>
                <a:gd name="connsiteY8" fmla="*/ 534520 h 1437490"/>
                <a:gd name="connsiteX9" fmla="*/ 2221720 w 3491085"/>
                <a:gd name="connsiteY9" fmla="*/ 184000 h 1437490"/>
                <a:gd name="connsiteX10" fmla="*/ 2662410 w 3491085"/>
                <a:gd name="connsiteY10" fmla="*/ 96370 h 1437490"/>
                <a:gd name="connsiteX11" fmla="*/ 3073890 w 3491085"/>
                <a:gd name="connsiteY11" fmla="*/ 12550 h 1437490"/>
                <a:gd name="connsiteX12" fmla="*/ 3491085 w 3491085"/>
                <a:gd name="connsiteY12" fmla="*/ 36680 h 1437490"/>
                <a:gd name="connsiteX0" fmla="*/ 18270 w 3491085"/>
                <a:gd name="connsiteY0" fmla="*/ 1437490 h 1437490"/>
                <a:gd name="connsiteX1" fmla="*/ 18270 w 3491085"/>
                <a:gd name="connsiteY1" fmla="*/ 1026010 h 1437490"/>
                <a:gd name="connsiteX2" fmla="*/ 210675 w 3491085"/>
                <a:gd name="connsiteY2" fmla="*/ 708510 h 1437490"/>
                <a:gd name="connsiteX3" fmla="*/ 620250 w 3491085"/>
                <a:gd name="connsiteY3" fmla="*/ 469750 h 1437490"/>
                <a:gd name="connsiteX4" fmla="*/ 1007600 w 3491085"/>
                <a:gd name="connsiteY4" fmla="*/ 478005 h 1437490"/>
                <a:gd name="connsiteX5" fmla="*/ 1277475 w 3491085"/>
                <a:gd name="connsiteY5" fmla="*/ 968225 h 1437490"/>
                <a:gd name="connsiteX6" fmla="*/ 1577830 w 3491085"/>
                <a:gd name="connsiteY6" fmla="*/ 1019025 h 1437490"/>
                <a:gd name="connsiteX7" fmla="*/ 1793730 w 3491085"/>
                <a:gd name="connsiteY7" fmla="*/ 931395 h 1437490"/>
                <a:gd name="connsiteX8" fmla="*/ 2084560 w 3491085"/>
                <a:gd name="connsiteY8" fmla="*/ 534520 h 1437490"/>
                <a:gd name="connsiteX9" fmla="*/ 2221720 w 3491085"/>
                <a:gd name="connsiteY9" fmla="*/ 184000 h 1437490"/>
                <a:gd name="connsiteX10" fmla="*/ 2662410 w 3491085"/>
                <a:gd name="connsiteY10" fmla="*/ 96370 h 1437490"/>
                <a:gd name="connsiteX11" fmla="*/ 3073890 w 3491085"/>
                <a:gd name="connsiteY11" fmla="*/ 12550 h 1437490"/>
                <a:gd name="connsiteX12" fmla="*/ 3491085 w 3491085"/>
                <a:gd name="connsiteY12" fmla="*/ 36680 h 1437490"/>
                <a:gd name="connsiteX0" fmla="*/ 18270 w 3491085"/>
                <a:gd name="connsiteY0" fmla="*/ 1437490 h 1437490"/>
                <a:gd name="connsiteX1" fmla="*/ 18270 w 3491085"/>
                <a:gd name="connsiteY1" fmla="*/ 1026010 h 1437490"/>
                <a:gd name="connsiteX2" fmla="*/ 210675 w 3491085"/>
                <a:gd name="connsiteY2" fmla="*/ 708510 h 1437490"/>
                <a:gd name="connsiteX3" fmla="*/ 620250 w 3491085"/>
                <a:gd name="connsiteY3" fmla="*/ 469750 h 1437490"/>
                <a:gd name="connsiteX4" fmla="*/ 1007600 w 3491085"/>
                <a:gd name="connsiteY4" fmla="*/ 478005 h 1437490"/>
                <a:gd name="connsiteX5" fmla="*/ 1277475 w 3491085"/>
                <a:gd name="connsiteY5" fmla="*/ 968225 h 1437490"/>
                <a:gd name="connsiteX6" fmla="*/ 1577830 w 3491085"/>
                <a:gd name="connsiteY6" fmla="*/ 1019025 h 1437490"/>
                <a:gd name="connsiteX7" fmla="*/ 1793730 w 3491085"/>
                <a:gd name="connsiteY7" fmla="*/ 931395 h 1437490"/>
                <a:gd name="connsiteX8" fmla="*/ 2084560 w 3491085"/>
                <a:gd name="connsiteY8" fmla="*/ 534520 h 1437490"/>
                <a:gd name="connsiteX9" fmla="*/ 2221720 w 3491085"/>
                <a:gd name="connsiteY9" fmla="*/ 184000 h 1437490"/>
                <a:gd name="connsiteX10" fmla="*/ 2662410 w 3491085"/>
                <a:gd name="connsiteY10" fmla="*/ 96370 h 1437490"/>
                <a:gd name="connsiteX11" fmla="*/ 3073890 w 3491085"/>
                <a:gd name="connsiteY11" fmla="*/ 12550 h 1437490"/>
                <a:gd name="connsiteX12" fmla="*/ 3491085 w 3491085"/>
                <a:gd name="connsiteY12" fmla="*/ 36680 h 1437490"/>
                <a:gd name="connsiteX0" fmla="*/ 18270 w 3491085"/>
                <a:gd name="connsiteY0" fmla="*/ 1437490 h 1437490"/>
                <a:gd name="connsiteX1" fmla="*/ 18270 w 3491085"/>
                <a:gd name="connsiteY1" fmla="*/ 1026010 h 1437490"/>
                <a:gd name="connsiteX2" fmla="*/ 210675 w 3491085"/>
                <a:gd name="connsiteY2" fmla="*/ 708510 h 1437490"/>
                <a:gd name="connsiteX3" fmla="*/ 620250 w 3491085"/>
                <a:gd name="connsiteY3" fmla="*/ 469750 h 1437490"/>
                <a:gd name="connsiteX4" fmla="*/ 1007600 w 3491085"/>
                <a:gd name="connsiteY4" fmla="*/ 478005 h 1437490"/>
                <a:gd name="connsiteX5" fmla="*/ 1277475 w 3491085"/>
                <a:gd name="connsiteY5" fmla="*/ 968225 h 1437490"/>
                <a:gd name="connsiteX6" fmla="*/ 1577830 w 3491085"/>
                <a:gd name="connsiteY6" fmla="*/ 1019025 h 1437490"/>
                <a:gd name="connsiteX7" fmla="*/ 1793730 w 3491085"/>
                <a:gd name="connsiteY7" fmla="*/ 931395 h 1437490"/>
                <a:gd name="connsiteX8" fmla="*/ 2084560 w 3491085"/>
                <a:gd name="connsiteY8" fmla="*/ 534520 h 1437490"/>
                <a:gd name="connsiteX9" fmla="*/ 2250295 w 3491085"/>
                <a:gd name="connsiteY9" fmla="*/ 203050 h 1437490"/>
                <a:gd name="connsiteX10" fmla="*/ 2662410 w 3491085"/>
                <a:gd name="connsiteY10" fmla="*/ 96370 h 1437490"/>
                <a:gd name="connsiteX11" fmla="*/ 3073890 w 3491085"/>
                <a:gd name="connsiteY11" fmla="*/ 12550 h 1437490"/>
                <a:gd name="connsiteX12" fmla="*/ 3491085 w 3491085"/>
                <a:gd name="connsiteY12" fmla="*/ 36680 h 1437490"/>
                <a:gd name="connsiteX0" fmla="*/ 18270 w 3491085"/>
                <a:gd name="connsiteY0" fmla="*/ 1437490 h 1437490"/>
                <a:gd name="connsiteX1" fmla="*/ 18270 w 3491085"/>
                <a:gd name="connsiteY1" fmla="*/ 1026010 h 1437490"/>
                <a:gd name="connsiteX2" fmla="*/ 210675 w 3491085"/>
                <a:gd name="connsiteY2" fmla="*/ 708510 h 1437490"/>
                <a:gd name="connsiteX3" fmla="*/ 620250 w 3491085"/>
                <a:gd name="connsiteY3" fmla="*/ 469750 h 1437490"/>
                <a:gd name="connsiteX4" fmla="*/ 1007600 w 3491085"/>
                <a:gd name="connsiteY4" fmla="*/ 478005 h 1437490"/>
                <a:gd name="connsiteX5" fmla="*/ 1277475 w 3491085"/>
                <a:gd name="connsiteY5" fmla="*/ 968225 h 1437490"/>
                <a:gd name="connsiteX6" fmla="*/ 1577830 w 3491085"/>
                <a:gd name="connsiteY6" fmla="*/ 1019025 h 1437490"/>
                <a:gd name="connsiteX7" fmla="*/ 1793730 w 3491085"/>
                <a:gd name="connsiteY7" fmla="*/ 931395 h 1437490"/>
                <a:gd name="connsiteX8" fmla="*/ 2084560 w 3491085"/>
                <a:gd name="connsiteY8" fmla="*/ 534520 h 1437490"/>
                <a:gd name="connsiteX9" fmla="*/ 2250295 w 3491085"/>
                <a:gd name="connsiteY9" fmla="*/ 203050 h 1437490"/>
                <a:gd name="connsiteX10" fmla="*/ 2662410 w 3491085"/>
                <a:gd name="connsiteY10" fmla="*/ 96370 h 1437490"/>
                <a:gd name="connsiteX11" fmla="*/ 3073890 w 3491085"/>
                <a:gd name="connsiteY11" fmla="*/ 12550 h 1437490"/>
                <a:gd name="connsiteX12" fmla="*/ 3491085 w 3491085"/>
                <a:gd name="connsiteY12" fmla="*/ 36680 h 1437490"/>
                <a:gd name="connsiteX0" fmla="*/ 18270 w 3491085"/>
                <a:gd name="connsiteY0" fmla="*/ 1437490 h 1437490"/>
                <a:gd name="connsiteX1" fmla="*/ 18270 w 3491085"/>
                <a:gd name="connsiteY1" fmla="*/ 1026010 h 1437490"/>
                <a:gd name="connsiteX2" fmla="*/ 210675 w 3491085"/>
                <a:gd name="connsiteY2" fmla="*/ 708510 h 1437490"/>
                <a:gd name="connsiteX3" fmla="*/ 620250 w 3491085"/>
                <a:gd name="connsiteY3" fmla="*/ 469750 h 1437490"/>
                <a:gd name="connsiteX4" fmla="*/ 1079311 w 3491085"/>
                <a:gd name="connsiteY4" fmla="*/ 490705 h 1437490"/>
                <a:gd name="connsiteX5" fmla="*/ 1277475 w 3491085"/>
                <a:gd name="connsiteY5" fmla="*/ 968225 h 1437490"/>
                <a:gd name="connsiteX6" fmla="*/ 1577830 w 3491085"/>
                <a:gd name="connsiteY6" fmla="*/ 1019025 h 1437490"/>
                <a:gd name="connsiteX7" fmla="*/ 1793730 w 3491085"/>
                <a:gd name="connsiteY7" fmla="*/ 931395 h 1437490"/>
                <a:gd name="connsiteX8" fmla="*/ 2084560 w 3491085"/>
                <a:gd name="connsiteY8" fmla="*/ 534520 h 1437490"/>
                <a:gd name="connsiteX9" fmla="*/ 2250295 w 3491085"/>
                <a:gd name="connsiteY9" fmla="*/ 203050 h 1437490"/>
                <a:gd name="connsiteX10" fmla="*/ 2662410 w 3491085"/>
                <a:gd name="connsiteY10" fmla="*/ 96370 h 1437490"/>
                <a:gd name="connsiteX11" fmla="*/ 3073890 w 3491085"/>
                <a:gd name="connsiteY11" fmla="*/ 12550 h 1437490"/>
                <a:gd name="connsiteX12" fmla="*/ 3491085 w 3491085"/>
                <a:gd name="connsiteY12" fmla="*/ 36680 h 1437490"/>
                <a:gd name="connsiteX0" fmla="*/ 18270 w 3491085"/>
                <a:gd name="connsiteY0" fmla="*/ 1437490 h 1437490"/>
                <a:gd name="connsiteX1" fmla="*/ 18270 w 3491085"/>
                <a:gd name="connsiteY1" fmla="*/ 1026010 h 1437490"/>
                <a:gd name="connsiteX2" fmla="*/ 210675 w 3491085"/>
                <a:gd name="connsiteY2" fmla="*/ 708510 h 1437490"/>
                <a:gd name="connsiteX3" fmla="*/ 620250 w 3491085"/>
                <a:gd name="connsiteY3" fmla="*/ 469750 h 1437490"/>
                <a:gd name="connsiteX4" fmla="*/ 1079311 w 3491085"/>
                <a:gd name="connsiteY4" fmla="*/ 490705 h 1437490"/>
                <a:gd name="connsiteX5" fmla="*/ 1277475 w 3491085"/>
                <a:gd name="connsiteY5" fmla="*/ 968225 h 1437490"/>
                <a:gd name="connsiteX6" fmla="*/ 1577830 w 3491085"/>
                <a:gd name="connsiteY6" fmla="*/ 1019025 h 1437490"/>
                <a:gd name="connsiteX7" fmla="*/ 2068623 w 3491085"/>
                <a:gd name="connsiteY7" fmla="*/ 969495 h 1437490"/>
                <a:gd name="connsiteX8" fmla="*/ 2084560 w 3491085"/>
                <a:gd name="connsiteY8" fmla="*/ 534520 h 1437490"/>
                <a:gd name="connsiteX9" fmla="*/ 2250295 w 3491085"/>
                <a:gd name="connsiteY9" fmla="*/ 203050 h 1437490"/>
                <a:gd name="connsiteX10" fmla="*/ 2662410 w 3491085"/>
                <a:gd name="connsiteY10" fmla="*/ 96370 h 1437490"/>
                <a:gd name="connsiteX11" fmla="*/ 3073890 w 3491085"/>
                <a:gd name="connsiteY11" fmla="*/ 12550 h 1437490"/>
                <a:gd name="connsiteX12" fmla="*/ 3491085 w 3491085"/>
                <a:gd name="connsiteY12" fmla="*/ 36680 h 1437490"/>
                <a:gd name="connsiteX0" fmla="*/ 18270 w 3491085"/>
                <a:gd name="connsiteY0" fmla="*/ 1437490 h 1437490"/>
                <a:gd name="connsiteX1" fmla="*/ 18270 w 3491085"/>
                <a:gd name="connsiteY1" fmla="*/ 1026010 h 1437490"/>
                <a:gd name="connsiteX2" fmla="*/ 210675 w 3491085"/>
                <a:gd name="connsiteY2" fmla="*/ 708510 h 1437490"/>
                <a:gd name="connsiteX3" fmla="*/ 620250 w 3491085"/>
                <a:gd name="connsiteY3" fmla="*/ 469750 h 1437490"/>
                <a:gd name="connsiteX4" fmla="*/ 1079311 w 3491085"/>
                <a:gd name="connsiteY4" fmla="*/ 490705 h 1437490"/>
                <a:gd name="connsiteX5" fmla="*/ 1277475 w 3491085"/>
                <a:gd name="connsiteY5" fmla="*/ 968225 h 1437490"/>
                <a:gd name="connsiteX6" fmla="*/ 1577830 w 3491085"/>
                <a:gd name="connsiteY6" fmla="*/ 1019025 h 1437490"/>
                <a:gd name="connsiteX7" fmla="*/ 2068623 w 3491085"/>
                <a:gd name="connsiteY7" fmla="*/ 969495 h 1437490"/>
                <a:gd name="connsiteX8" fmla="*/ 2538729 w 3491085"/>
                <a:gd name="connsiteY8" fmla="*/ 636120 h 1437490"/>
                <a:gd name="connsiteX9" fmla="*/ 2250295 w 3491085"/>
                <a:gd name="connsiteY9" fmla="*/ 203050 h 1437490"/>
                <a:gd name="connsiteX10" fmla="*/ 2662410 w 3491085"/>
                <a:gd name="connsiteY10" fmla="*/ 96370 h 1437490"/>
                <a:gd name="connsiteX11" fmla="*/ 3073890 w 3491085"/>
                <a:gd name="connsiteY11" fmla="*/ 12550 h 1437490"/>
                <a:gd name="connsiteX12" fmla="*/ 3491085 w 3491085"/>
                <a:gd name="connsiteY12" fmla="*/ 36680 h 1437490"/>
                <a:gd name="connsiteX0" fmla="*/ 18270 w 3491085"/>
                <a:gd name="connsiteY0" fmla="*/ 1437490 h 1437490"/>
                <a:gd name="connsiteX1" fmla="*/ 18270 w 3491085"/>
                <a:gd name="connsiteY1" fmla="*/ 1026010 h 1437490"/>
                <a:gd name="connsiteX2" fmla="*/ 210675 w 3491085"/>
                <a:gd name="connsiteY2" fmla="*/ 708510 h 1437490"/>
                <a:gd name="connsiteX3" fmla="*/ 620250 w 3491085"/>
                <a:gd name="connsiteY3" fmla="*/ 469750 h 1437490"/>
                <a:gd name="connsiteX4" fmla="*/ 1079311 w 3491085"/>
                <a:gd name="connsiteY4" fmla="*/ 490705 h 1437490"/>
                <a:gd name="connsiteX5" fmla="*/ 1277475 w 3491085"/>
                <a:gd name="connsiteY5" fmla="*/ 968225 h 1437490"/>
                <a:gd name="connsiteX6" fmla="*/ 1577830 w 3491085"/>
                <a:gd name="connsiteY6" fmla="*/ 1019025 h 1437490"/>
                <a:gd name="connsiteX7" fmla="*/ 2068623 w 3491085"/>
                <a:gd name="connsiteY7" fmla="*/ 969495 h 1437490"/>
                <a:gd name="connsiteX8" fmla="*/ 2538729 w 3491085"/>
                <a:gd name="connsiteY8" fmla="*/ 636120 h 1437490"/>
                <a:gd name="connsiteX9" fmla="*/ 2764224 w 3491085"/>
                <a:gd name="connsiteY9" fmla="*/ 317350 h 1437490"/>
                <a:gd name="connsiteX10" fmla="*/ 2662410 w 3491085"/>
                <a:gd name="connsiteY10" fmla="*/ 96370 h 1437490"/>
                <a:gd name="connsiteX11" fmla="*/ 3073890 w 3491085"/>
                <a:gd name="connsiteY11" fmla="*/ 12550 h 1437490"/>
                <a:gd name="connsiteX12" fmla="*/ 3491085 w 3491085"/>
                <a:gd name="connsiteY12" fmla="*/ 36680 h 1437490"/>
                <a:gd name="connsiteX0" fmla="*/ 18270 w 3491085"/>
                <a:gd name="connsiteY0" fmla="*/ 1444709 h 1444709"/>
                <a:gd name="connsiteX1" fmla="*/ 18270 w 3491085"/>
                <a:gd name="connsiteY1" fmla="*/ 1033229 h 1444709"/>
                <a:gd name="connsiteX2" fmla="*/ 210675 w 3491085"/>
                <a:gd name="connsiteY2" fmla="*/ 715729 h 1444709"/>
                <a:gd name="connsiteX3" fmla="*/ 620250 w 3491085"/>
                <a:gd name="connsiteY3" fmla="*/ 476969 h 1444709"/>
                <a:gd name="connsiteX4" fmla="*/ 1079311 w 3491085"/>
                <a:gd name="connsiteY4" fmla="*/ 497924 h 1444709"/>
                <a:gd name="connsiteX5" fmla="*/ 1277475 w 3491085"/>
                <a:gd name="connsiteY5" fmla="*/ 975444 h 1444709"/>
                <a:gd name="connsiteX6" fmla="*/ 1577830 w 3491085"/>
                <a:gd name="connsiteY6" fmla="*/ 1026244 h 1444709"/>
                <a:gd name="connsiteX7" fmla="*/ 2068623 w 3491085"/>
                <a:gd name="connsiteY7" fmla="*/ 976714 h 1444709"/>
                <a:gd name="connsiteX8" fmla="*/ 2538729 w 3491085"/>
                <a:gd name="connsiteY8" fmla="*/ 643339 h 1444709"/>
                <a:gd name="connsiteX9" fmla="*/ 2764224 w 3491085"/>
                <a:gd name="connsiteY9" fmla="*/ 324569 h 1444709"/>
                <a:gd name="connsiteX10" fmla="*/ 3020966 w 3491085"/>
                <a:gd name="connsiteY10" fmla="*/ 211539 h 1444709"/>
                <a:gd name="connsiteX11" fmla="*/ 3073890 w 3491085"/>
                <a:gd name="connsiteY11" fmla="*/ 19769 h 1444709"/>
                <a:gd name="connsiteX12" fmla="*/ 3491085 w 3491085"/>
                <a:gd name="connsiteY12" fmla="*/ 43899 h 1444709"/>
                <a:gd name="connsiteX0" fmla="*/ 18270 w 3491085"/>
                <a:gd name="connsiteY0" fmla="*/ 1413990 h 1413990"/>
                <a:gd name="connsiteX1" fmla="*/ 18270 w 3491085"/>
                <a:gd name="connsiteY1" fmla="*/ 1002510 h 1413990"/>
                <a:gd name="connsiteX2" fmla="*/ 210675 w 3491085"/>
                <a:gd name="connsiteY2" fmla="*/ 685010 h 1413990"/>
                <a:gd name="connsiteX3" fmla="*/ 620250 w 3491085"/>
                <a:gd name="connsiteY3" fmla="*/ 446250 h 1413990"/>
                <a:gd name="connsiteX4" fmla="*/ 1079311 w 3491085"/>
                <a:gd name="connsiteY4" fmla="*/ 467205 h 1413990"/>
                <a:gd name="connsiteX5" fmla="*/ 1277475 w 3491085"/>
                <a:gd name="connsiteY5" fmla="*/ 944725 h 1413990"/>
                <a:gd name="connsiteX6" fmla="*/ 1577830 w 3491085"/>
                <a:gd name="connsiteY6" fmla="*/ 995525 h 1413990"/>
                <a:gd name="connsiteX7" fmla="*/ 2068623 w 3491085"/>
                <a:gd name="connsiteY7" fmla="*/ 945995 h 1413990"/>
                <a:gd name="connsiteX8" fmla="*/ 2538729 w 3491085"/>
                <a:gd name="connsiteY8" fmla="*/ 612620 h 1413990"/>
                <a:gd name="connsiteX9" fmla="*/ 2764224 w 3491085"/>
                <a:gd name="connsiteY9" fmla="*/ 293850 h 1413990"/>
                <a:gd name="connsiteX10" fmla="*/ 3020966 w 3491085"/>
                <a:gd name="connsiteY10" fmla="*/ 180820 h 1413990"/>
                <a:gd name="connsiteX11" fmla="*/ 3372687 w 3491085"/>
                <a:gd name="connsiteY11" fmla="*/ 122400 h 1413990"/>
                <a:gd name="connsiteX12" fmla="*/ 3491085 w 3491085"/>
                <a:gd name="connsiteY12" fmla="*/ 13180 h 1413990"/>
                <a:gd name="connsiteX0" fmla="*/ 18270 w 4542846"/>
                <a:gd name="connsiteY0" fmla="*/ 1492846 h 1492846"/>
                <a:gd name="connsiteX1" fmla="*/ 18270 w 4542846"/>
                <a:gd name="connsiteY1" fmla="*/ 1081366 h 1492846"/>
                <a:gd name="connsiteX2" fmla="*/ 210675 w 4542846"/>
                <a:gd name="connsiteY2" fmla="*/ 763866 h 1492846"/>
                <a:gd name="connsiteX3" fmla="*/ 620250 w 4542846"/>
                <a:gd name="connsiteY3" fmla="*/ 525106 h 1492846"/>
                <a:gd name="connsiteX4" fmla="*/ 1079311 w 4542846"/>
                <a:gd name="connsiteY4" fmla="*/ 546061 h 1492846"/>
                <a:gd name="connsiteX5" fmla="*/ 1277475 w 4542846"/>
                <a:gd name="connsiteY5" fmla="*/ 1023581 h 1492846"/>
                <a:gd name="connsiteX6" fmla="*/ 1577830 w 4542846"/>
                <a:gd name="connsiteY6" fmla="*/ 1074381 h 1492846"/>
                <a:gd name="connsiteX7" fmla="*/ 2068623 w 4542846"/>
                <a:gd name="connsiteY7" fmla="*/ 1024851 h 1492846"/>
                <a:gd name="connsiteX8" fmla="*/ 2538729 w 4542846"/>
                <a:gd name="connsiteY8" fmla="*/ 691476 h 1492846"/>
                <a:gd name="connsiteX9" fmla="*/ 2764224 w 4542846"/>
                <a:gd name="connsiteY9" fmla="*/ 372706 h 1492846"/>
                <a:gd name="connsiteX10" fmla="*/ 3020966 w 4542846"/>
                <a:gd name="connsiteY10" fmla="*/ 259676 h 1492846"/>
                <a:gd name="connsiteX11" fmla="*/ 3372687 w 4542846"/>
                <a:gd name="connsiteY11" fmla="*/ 201256 h 1492846"/>
                <a:gd name="connsiteX12" fmla="*/ 4542846 w 4542846"/>
                <a:gd name="connsiteY12" fmla="*/ 9486 h 1492846"/>
                <a:gd name="connsiteX0" fmla="*/ 18270 w 4542846"/>
                <a:gd name="connsiteY0" fmla="*/ 1495287 h 1495287"/>
                <a:gd name="connsiteX1" fmla="*/ 18270 w 4542846"/>
                <a:gd name="connsiteY1" fmla="*/ 1083807 h 1495287"/>
                <a:gd name="connsiteX2" fmla="*/ 210675 w 4542846"/>
                <a:gd name="connsiteY2" fmla="*/ 766307 h 1495287"/>
                <a:gd name="connsiteX3" fmla="*/ 620250 w 4542846"/>
                <a:gd name="connsiteY3" fmla="*/ 527547 h 1495287"/>
                <a:gd name="connsiteX4" fmla="*/ 1079311 w 4542846"/>
                <a:gd name="connsiteY4" fmla="*/ 548502 h 1495287"/>
                <a:gd name="connsiteX5" fmla="*/ 1277475 w 4542846"/>
                <a:gd name="connsiteY5" fmla="*/ 1026022 h 1495287"/>
                <a:gd name="connsiteX6" fmla="*/ 1577830 w 4542846"/>
                <a:gd name="connsiteY6" fmla="*/ 1076822 h 1495287"/>
                <a:gd name="connsiteX7" fmla="*/ 2068623 w 4542846"/>
                <a:gd name="connsiteY7" fmla="*/ 1027292 h 1495287"/>
                <a:gd name="connsiteX8" fmla="*/ 2538729 w 4542846"/>
                <a:gd name="connsiteY8" fmla="*/ 693917 h 1495287"/>
                <a:gd name="connsiteX9" fmla="*/ 2764224 w 4542846"/>
                <a:gd name="connsiteY9" fmla="*/ 375147 h 1495287"/>
                <a:gd name="connsiteX10" fmla="*/ 3020966 w 4542846"/>
                <a:gd name="connsiteY10" fmla="*/ 262117 h 1495287"/>
                <a:gd name="connsiteX11" fmla="*/ 3516108 w 4542846"/>
                <a:gd name="connsiteY11" fmla="*/ 152897 h 1495287"/>
                <a:gd name="connsiteX12" fmla="*/ 4542846 w 4542846"/>
                <a:gd name="connsiteY12" fmla="*/ 11927 h 1495287"/>
                <a:gd name="connsiteX0" fmla="*/ 18270 w 4542846"/>
                <a:gd name="connsiteY0" fmla="*/ 1495287 h 1495287"/>
                <a:gd name="connsiteX1" fmla="*/ 18270 w 4542846"/>
                <a:gd name="connsiteY1" fmla="*/ 1083807 h 1495287"/>
                <a:gd name="connsiteX2" fmla="*/ 210675 w 4542846"/>
                <a:gd name="connsiteY2" fmla="*/ 766307 h 1495287"/>
                <a:gd name="connsiteX3" fmla="*/ 620250 w 4542846"/>
                <a:gd name="connsiteY3" fmla="*/ 527547 h 1495287"/>
                <a:gd name="connsiteX4" fmla="*/ 1079311 w 4542846"/>
                <a:gd name="connsiteY4" fmla="*/ 548502 h 1495287"/>
                <a:gd name="connsiteX5" fmla="*/ 1277475 w 4542846"/>
                <a:gd name="connsiteY5" fmla="*/ 1026022 h 1495287"/>
                <a:gd name="connsiteX6" fmla="*/ 1577830 w 4542846"/>
                <a:gd name="connsiteY6" fmla="*/ 1076822 h 1495287"/>
                <a:gd name="connsiteX7" fmla="*/ 2068623 w 4542846"/>
                <a:gd name="connsiteY7" fmla="*/ 1027292 h 1495287"/>
                <a:gd name="connsiteX8" fmla="*/ 2538729 w 4542846"/>
                <a:gd name="connsiteY8" fmla="*/ 693917 h 1495287"/>
                <a:gd name="connsiteX9" fmla="*/ 2919597 w 4542846"/>
                <a:gd name="connsiteY9" fmla="*/ 464047 h 1495287"/>
                <a:gd name="connsiteX10" fmla="*/ 3020966 w 4542846"/>
                <a:gd name="connsiteY10" fmla="*/ 262117 h 1495287"/>
                <a:gd name="connsiteX11" fmla="*/ 3516108 w 4542846"/>
                <a:gd name="connsiteY11" fmla="*/ 152897 h 1495287"/>
                <a:gd name="connsiteX12" fmla="*/ 4542846 w 4542846"/>
                <a:gd name="connsiteY12" fmla="*/ 11927 h 1495287"/>
                <a:gd name="connsiteX0" fmla="*/ 18270 w 4542846"/>
                <a:gd name="connsiteY0" fmla="*/ 1495287 h 1495287"/>
                <a:gd name="connsiteX1" fmla="*/ 18270 w 4542846"/>
                <a:gd name="connsiteY1" fmla="*/ 1083807 h 1495287"/>
                <a:gd name="connsiteX2" fmla="*/ 210675 w 4542846"/>
                <a:gd name="connsiteY2" fmla="*/ 766307 h 1495287"/>
                <a:gd name="connsiteX3" fmla="*/ 620250 w 4542846"/>
                <a:gd name="connsiteY3" fmla="*/ 527547 h 1495287"/>
                <a:gd name="connsiteX4" fmla="*/ 1079311 w 4542846"/>
                <a:gd name="connsiteY4" fmla="*/ 548502 h 1495287"/>
                <a:gd name="connsiteX5" fmla="*/ 1277475 w 4542846"/>
                <a:gd name="connsiteY5" fmla="*/ 1026022 h 1495287"/>
                <a:gd name="connsiteX6" fmla="*/ 1577830 w 4542846"/>
                <a:gd name="connsiteY6" fmla="*/ 1076822 h 1495287"/>
                <a:gd name="connsiteX7" fmla="*/ 2068623 w 4542846"/>
                <a:gd name="connsiteY7" fmla="*/ 1027292 h 1495287"/>
                <a:gd name="connsiteX8" fmla="*/ 2646295 w 4542846"/>
                <a:gd name="connsiteY8" fmla="*/ 801867 h 1495287"/>
                <a:gd name="connsiteX9" fmla="*/ 2919597 w 4542846"/>
                <a:gd name="connsiteY9" fmla="*/ 464047 h 1495287"/>
                <a:gd name="connsiteX10" fmla="*/ 3020966 w 4542846"/>
                <a:gd name="connsiteY10" fmla="*/ 262117 h 1495287"/>
                <a:gd name="connsiteX11" fmla="*/ 3516108 w 4542846"/>
                <a:gd name="connsiteY11" fmla="*/ 152897 h 1495287"/>
                <a:gd name="connsiteX12" fmla="*/ 4542846 w 4542846"/>
                <a:gd name="connsiteY12" fmla="*/ 11927 h 1495287"/>
                <a:gd name="connsiteX0" fmla="*/ 18270 w 4542846"/>
                <a:gd name="connsiteY0" fmla="*/ 1495287 h 1495287"/>
                <a:gd name="connsiteX1" fmla="*/ 18270 w 4542846"/>
                <a:gd name="connsiteY1" fmla="*/ 1083807 h 1495287"/>
                <a:gd name="connsiteX2" fmla="*/ 210675 w 4542846"/>
                <a:gd name="connsiteY2" fmla="*/ 766307 h 1495287"/>
                <a:gd name="connsiteX3" fmla="*/ 620250 w 4542846"/>
                <a:gd name="connsiteY3" fmla="*/ 527547 h 1495287"/>
                <a:gd name="connsiteX4" fmla="*/ 1079311 w 4542846"/>
                <a:gd name="connsiteY4" fmla="*/ 548502 h 1495287"/>
                <a:gd name="connsiteX5" fmla="*/ 1277475 w 4542846"/>
                <a:gd name="connsiteY5" fmla="*/ 1026022 h 1495287"/>
                <a:gd name="connsiteX6" fmla="*/ 1577830 w 4542846"/>
                <a:gd name="connsiteY6" fmla="*/ 1076822 h 1495287"/>
                <a:gd name="connsiteX7" fmla="*/ 2223997 w 4542846"/>
                <a:gd name="connsiteY7" fmla="*/ 1033642 h 1495287"/>
                <a:gd name="connsiteX8" fmla="*/ 2646295 w 4542846"/>
                <a:gd name="connsiteY8" fmla="*/ 801867 h 1495287"/>
                <a:gd name="connsiteX9" fmla="*/ 2919597 w 4542846"/>
                <a:gd name="connsiteY9" fmla="*/ 464047 h 1495287"/>
                <a:gd name="connsiteX10" fmla="*/ 3020966 w 4542846"/>
                <a:gd name="connsiteY10" fmla="*/ 262117 h 1495287"/>
                <a:gd name="connsiteX11" fmla="*/ 3516108 w 4542846"/>
                <a:gd name="connsiteY11" fmla="*/ 152897 h 1495287"/>
                <a:gd name="connsiteX12" fmla="*/ 4542846 w 4542846"/>
                <a:gd name="connsiteY12" fmla="*/ 11927 h 1495287"/>
                <a:gd name="connsiteX0" fmla="*/ 18270 w 4542846"/>
                <a:gd name="connsiteY0" fmla="*/ 1495287 h 1495287"/>
                <a:gd name="connsiteX1" fmla="*/ 18270 w 4542846"/>
                <a:gd name="connsiteY1" fmla="*/ 1083807 h 1495287"/>
                <a:gd name="connsiteX2" fmla="*/ 210675 w 4542846"/>
                <a:gd name="connsiteY2" fmla="*/ 766307 h 1495287"/>
                <a:gd name="connsiteX3" fmla="*/ 620250 w 4542846"/>
                <a:gd name="connsiteY3" fmla="*/ 527547 h 1495287"/>
                <a:gd name="connsiteX4" fmla="*/ 1079311 w 4542846"/>
                <a:gd name="connsiteY4" fmla="*/ 548502 h 1495287"/>
                <a:gd name="connsiteX5" fmla="*/ 1277475 w 4542846"/>
                <a:gd name="connsiteY5" fmla="*/ 1026022 h 1495287"/>
                <a:gd name="connsiteX6" fmla="*/ 1685396 w 4542846"/>
                <a:gd name="connsiteY6" fmla="*/ 1108572 h 1495287"/>
                <a:gd name="connsiteX7" fmla="*/ 2223997 w 4542846"/>
                <a:gd name="connsiteY7" fmla="*/ 1033642 h 1495287"/>
                <a:gd name="connsiteX8" fmla="*/ 2646295 w 4542846"/>
                <a:gd name="connsiteY8" fmla="*/ 801867 h 1495287"/>
                <a:gd name="connsiteX9" fmla="*/ 2919597 w 4542846"/>
                <a:gd name="connsiteY9" fmla="*/ 464047 h 1495287"/>
                <a:gd name="connsiteX10" fmla="*/ 3020966 w 4542846"/>
                <a:gd name="connsiteY10" fmla="*/ 262117 h 1495287"/>
                <a:gd name="connsiteX11" fmla="*/ 3516108 w 4542846"/>
                <a:gd name="connsiteY11" fmla="*/ 152897 h 1495287"/>
                <a:gd name="connsiteX12" fmla="*/ 4542846 w 4542846"/>
                <a:gd name="connsiteY12" fmla="*/ 11927 h 1495287"/>
                <a:gd name="connsiteX0" fmla="*/ 18270 w 4542846"/>
                <a:gd name="connsiteY0" fmla="*/ 1495287 h 1495287"/>
                <a:gd name="connsiteX1" fmla="*/ 18270 w 4542846"/>
                <a:gd name="connsiteY1" fmla="*/ 1083807 h 1495287"/>
                <a:gd name="connsiteX2" fmla="*/ 210675 w 4542846"/>
                <a:gd name="connsiteY2" fmla="*/ 766307 h 1495287"/>
                <a:gd name="connsiteX3" fmla="*/ 620250 w 4542846"/>
                <a:gd name="connsiteY3" fmla="*/ 527547 h 1495287"/>
                <a:gd name="connsiteX4" fmla="*/ 1079311 w 4542846"/>
                <a:gd name="connsiteY4" fmla="*/ 548502 h 1495287"/>
                <a:gd name="connsiteX5" fmla="*/ 1277475 w 4542846"/>
                <a:gd name="connsiteY5" fmla="*/ 1026022 h 1495287"/>
                <a:gd name="connsiteX6" fmla="*/ 2223997 w 4542846"/>
                <a:gd name="connsiteY6" fmla="*/ 1033642 h 1495287"/>
                <a:gd name="connsiteX7" fmla="*/ 2646295 w 4542846"/>
                <a:gd name="connsiteY7" fmla="*/ 801867 h 1495287"/>
                <a:gd name="connsiteX8" fmla="*/ 2919597 w 4542846"/>
                <a:gd name="connsiteY8" fmla="*/ 464047 h 1495287"/>
                <a:gd name="connsiteX9" fmla="*/ 3020966 w 4542846"/>
                <a:gd name="connsiteY9" fmla="*/ 262117 h 1495287"/>
                <a:gd name="connsiteX10" fmla="*/ 3516108 w 4542846"/>
                <a:gd name="connsiteY10" fmla="*/ 152897 h 1495287"/>
                <a:gd name="connsiteX11" fmla="*/ 4542846 w 4542846"/>
                <a:gd name="connsiteY11" fmla="*/ 11927 h 1495287"/>
                <a:gd name="connsiteX0" fmla="*/ 18270 w 4542846"/>
                <a:gd name="connsiteY0" fmla="*/ 1495287 h 1495287"/>
                <a:gd name="connsiteX1" fmla="*/ 18270 w 4542846"/>
                <a:gd name="connsiteY1" fmla="*/ 1083807 h 1495287"/>
                <a:gd name="connsiteX2" fmla="*/ 210675 w 4542846"/>
                <a:gd name="connsiteY2" fmla="*/ 766307 h 1495287"/>
                <a:gd name="connsiteX3" fmla="*/ 620250 w 4542846"/>
                <a:gd name="connsiteY3" fmla="*/ 527547 h 1495287"/>
                <a:gd name="connsiteX4" fmla="*/ 1079311 w 4542846"/>
                <a:gd name="connsiteY4" fmla="*/ 548502 h 1495287"/>
                <a:gd name="connsiteX5" fmla="*/ 1277475 w 4542846"/>
                <a:gd name="connsiteY5" fmla="*/ 1026022 h 1495287"/>
                <a:gd name="connsiteX6" fmla="*/ 2295708 w 4542846"/>
                <a:gd name="connsiteY6" fmla="*/ 1059042 h 1495287"/>
                <a:gd name="connsiteX7" fmla="*/ 2646295 w 4542846"/>
                <a:gd name="connsiteY7" fmla="*/ 801867 h 1495287"/>
                <a:gd name="connsiteX8" fmla="*/ 2919597 w 4542846"/>
                <a:gd name="connsiteY8" fmla="*/ 464047 h 1495287"/>
                <a:gd name="connsiteX9" fmla="*/ 3020966 w 4542846"/>
                <a:gd name="connsiteY9" fmla="*/ 262117 h 1495287"/>
                <a:gd name="connsiteX10" fmla="*/ 3516108 w 4542846"/>
                <a:gd name="connsiteY10" fmla="*/ 152897 h 1495287"/>
                <a:gd name="connsiteX11" fmla="*/ 4542846 w 4542846"/>
                <a:gd name="connsiteY11" fmla="*/ 11927 h 1495287"/>
                <a:gd name="connsiteX0" fmla="*/ 18270 w 4542846"/>
                <a:gd name="connsiteY0" fmla="*/ 1495287 h 1495287"/>
                <a:gd name="connsiteX1" fmla="*/ 18270 w 4542846"/>
                <a:gd name="connsiteY1" fmla="*/ 1083807 h 1495287"/>
                <a:gd name="connsiteX2" fmla="*/ 210675 w 4542846"/>
                <a:gd name="connsiteY2" fmla="*/ 766307 h 1495287"/>
                <a:gd name="connsiteX3" fmla="*/ 620250 w 4542846"/>
                <a:gd name="connsiteY3" fmla="*/ 527547 h 1495287"/>
                <a:gd name="connsiteX4" fmla="*/ 1079311 w 4542846"/>
                <a:gd name="connsiteY4" fmla="*/ 548502 h 1495287"/>
                <a:gd name="connsiteX5" fmla="*/ 1337235 w 4542846"/>
                <a:gd name="connsiteY5" fmla="*/ 1045072 h 1495287"/>
                <a:gd name="connsiteX6" fmla="*/ 2295708 w 4542846"/>
                <a:gd name="connsiteY6" fmla="*/ 1059042 h 1495287"/>
                <a:gd name="connsiteX7" fmla="*/ 2646295 w 4542846"/>
                <a:gd name="connsiteY7" fmla="*/ 801867 h 1495287"/>
                <a:gd name="connsiteX8" fmla="*/ 2919597 w 4542846"/>
                <a:gd name="connsiteY8" fmla="*/ 464047 h 1495287"/>
                <a:gd name="connsiteX9" fmla="*/ 3020966 w 4542846"/>
                <a:gd name="connsiteY9" fmla="*/ 262117 h 1495287"/>
                <a:gd name="connsiteX10" fmla="*/ 3516108 w 4542846"/>
                <a:gd name="connsiteY10" fmla="*/ 152897 h 1495287"/>
                <a:gd name="connsiteX11" fmla="*/ 4542846 w 4542846"/>
                <a:gd name="connsiteY11" fmla="*/ 11927 h 1495287"/>
                <a:gd name="connsiteX0" fmla="*/ 18270 w 4542846"/>
                <a:gd name="connsiteY0" fmla="*/ 1495287 h 1495287"/>
                <a:gd name="connsiteX1" fmla="*/ 18270 w 4542846"/>
                <a:gd name="connsiteY1" fmla="*/ 1083807 h 1495287"/>
                <a:gd name="connsiteX2" fmla="*/ 210675 w 4542846"/>
                <a:gd name="connsiteY2" fmla="*/ 766307 h 1495287"/>
                <a:gd name="connsiteX3" fmla="*/ 620250 w 4542846"/>
                <a:gd name="connsiteY3" fmla="*/ 527547 h 1495287"/>
                <a:gd name="connsiteX4" fmla="*/ 1079311 w 4542846"/>
                <a:gd name="connsiteY4" fmla="*/ 548502 h 1495287"/>
                <a:gd name="connsiteX5" fmla="*/ 1456753 w 4542846"/>
                <a:gd name="connsiteY5" fmla="*/ 1057772 h 1495287"/>
                <a:gd name="connsiteX6" fmla="*/ 2295708 w 4542846"/>
                <a:gd name="connsiteY6" fmla="*/ 1059042 h 1495287"/>
                <a:gd name="connsiteX7" fmla="*/ 2646295 w 4542846"/>
                <a:gd name="connsiteY7" fmla="*/ 801867 h 1495287"/>
                <a:gd name="connsiteX8" fmla="*/ 2919597 w 4542846"/>
                <a:gd name="connsiteY8" fmla="*/ 464047 h 1495287"/>
                <a:gd name="connsiteX9" fmla="*/ 3020966 w 4542846"/>
                <a:gd name="connsiteY9" fmla="*/ 262117 h 1495287"/>
                <a:gd name="connsiteX10" fmla="*/ 3516108 w 4542846"/>
                <a:gd name="connsiteY10" fmla="*/ 152897 h 1495287"/>
                <a:gd name="connsiteX11" fmla="*/ 4542846 w 4542846"/>
                <a:gd name="connsiteY11" fmla="*/ 11927 h 1495287"/>
                <a:gd name="connsiteX0" fmla="*/ 18270 w 4542846"/>
                <a:gd name="connsiteY0" fmla="*/ 1495287 h 1495287"/>
                <a:gd name="connsiteX1" fmla="*/ 18270 w 4542846"/>
                <a:gd name="connsiteY1" fmla="*/ 1083807 h 1495287"/>
                <a:gd name="connsiteX2" fmla="*/ 210675 w 4542846"/>
                <a:gd name="connsiteY2" fmla="*/ 766307 h 1495287"/>
                <a:gd name="connsiteX3" fmla="*/ 620250 w 4542846"/>
                <a:gd name="connsiteY3" fmla="*/ 527547 h 1495287"/>
                <a:gd name="connsiteX4" fmla="*/ 1079311 w 4542846"/>
                <a:gd name="connsiteY4" fmla="*/ 548502 h 1495287"/>
                <a:gd name="connsiteX5" fmla="*/ 1456753 w 4542846"/>
                <a:gd name="connsiteY5" fmla="*/ 1057772 h 1495287"/>
                <a:gd name="connsiteX6" fmla="*/ 2295708 w 4542846"/>
                <a:gd name="connsiteY6" fmla="*/ 1059042 h 1495287"/>
                <a:gd name="connsiteX7" fmla="*/ 2646295 w 4542846"/>
                <a:gd name="connsiteY7" fmla="*/ 801867 h 1495287"/>
                <a:gd name="connsiteX8" fmla="*/ 2823983 w 4542846"/>
                <a:gd name="connsiteY8" fmla="*/ 533897 h 1495287"/>
                <a:gd name="connsiteX9" fmla="*/ 3020966 w 4542846"/>
                <a:gd name="connsiteY9" fmla="*/ 262117 h 1495287"/>
                <a:gd name="connsiteX10" fmla="*/ 3516108 w 4542846"/>
                <a:gd name="connsiteY10" fmla="*/ 152897 h 1495287"/>
                <a:gd name="connsiteX11" fmla="*/ 4542846 w 4542846"/>
                <a:gd name="connsiteY11" fmla="*/ 11927 h 1495287"/>
                <a:gd name="connsiteX0" fmla="*/ 18270 w 4542846"/>
                <a:gd name="connsiteY0" fmla="*/ 1495287 h 1495287"/>
                <a:gd name="connsiteX1" fmla="*/ 18270 w 4542846"/>
                <a:gd name="connsiteY1" fmla="*/ 1083807 h 1495287"/>
                <a:gd name="connsiteX2" fmla="*/ 210675 w 4542846"/>
                <a:gd name="connsiteY2" fmla="*/ 766307 h 1495287"/>
                <a:gd name="connsiteX3" fmla="*/ 620250 w 4542846"/>
                <a:gd name="connsiteY3" fmla="*/ 527547 h 1495287"/>
                <a:gd name="connsiteX4" fmla="*/ 1079311 w 4542846"/>
                <a:gd name="connsiteY4" fmla="*/ 548502 h 1495287"/>
                <a:gd name="connsiteX5" fmla="*/ 1456753 w 4542846"/>
                <a:gd name="connsiteY5" fmla="*/ 1057772 h 1495287"/>
                <a:gd name="connsiteX6" fmla="*/ 2295708 w 4542846"/>
                <a:gd name="connsiteY6" fmla="*/ 1059042 h 1495287"/>
                <a:gd name="connsiteX7" fmla="*/ 2646295 w 4542846"/>
                <a:gd name="connsiteY7" fmla="*/ 801867 h 1495287"/>
                <a:gd name="connsiteX8" fmla="*/ 3020966 w 4542846"/>
                <a:gd name="connsiteY8" fmla="*/ 262117 h 1495287"/>
                <a:gd name="connsiteX9" fmla="*/ 3516108 w 4542846"/>
                <a:gd name="connsiteY9" fmla="*/ 152897 h 1495287"/>
                <a:gd name="connsiteX10" fmla="*/ 4542846 w 4542846"/>
                <a:gd name="connsiteY10" fmla="*/ 11927 h 1495287"/>
                <a:gd name="connsiteX0" fmla="*/ 18270 w 4542846"/>
                <a:gd name="connsiteY0" fmla="*/ 1496468 h 1496468"/>
                <a:gd name="connsiteX1" fmla="*/ 18270 w 4542846"/>
                <a:gd name="connsiteY1" fmla="*/ 1084988 h 1496468"/>
                <a:gd name="connsiteX2" fmla="*/ 210675 w 4542846"/>
                <a:gd name="connsiteY2" fmla="*/ 767488 h 1496468"/>
                <a:gd name="connsiteX3" fmla="*/ 620250 w 4542846"/>
                <a:gd name="connsiteY3" fmla="*/ 528728 h 1496468"/>
                <a:gd name="connsiteX4" fmla="*/ 1079311 w 4542846"/>
                <a:gd name="connsiteY4" fmla="*/ 549683 h 1496468"/>
                <a:gd name="connsiteX5" fmla="*/ 1456753 w 4542846"/>
                <a:gd name="connsiteY5" fmla="*/ 1058953 h 1496468"/>
                <a:gd name="connsiteX6" fmla="*/ 2295708 w 4542846"/>
                <a:gd name="connsiteY6" fmla="*/ 1060223 h 1496468"/>
                <a:gd name="connsiteX7" fmla="*/ 2646295 w 4542846"/>
                <a:gd name="connsiteY7" fmla="*/ 803048 h 1496468"/>
                <a:gd name="connsiteX8" fmla="*/ 2985110 w 4542846"/>
                <a:gd name="connsiteY8" fmla="*/ 377598 h 1496468"/>
                <a:gd name="connsiteX9" fmla="*/ 3516108 w 4542846"/>
                <a:gd name="connsiteY9" fmla="*/ 154078 h 1496468"/>
                <a:gd name="connsiteX10" fmla="*/ 4542846 w 4542846"/>
                <a:gd name="connsiteY10" fmla="*/ 13108 h 1496468"/>
                <a:gd name="connsiteX0" fmla="*/ 135996 w 4660572"/>
                <a:gd name="connsiteY0" fmla="*/ 1496468 h 1496468"/>
                <a:gd name="connsiteX1" fmla="*/ 4526 w 4660572"/>
                <a:gd name="connsiteY1" fmla="*/ 1027838 h 1496468"/>
                <a:gd name="connsiteX2" fmla="*/ 328401 w 4660572"/>
                <a:gd name="connsiteY2" fmla="*/ 767488 h 1496468"/>
                <a:gd name="connsiteX3" fmla="*/ 737976 w 4660572"/>
                <a:gd name="connsiteY3" fmla="*/ 528728 h 1496468"/>
                <a:gd name="connsiteX4" fmla="*/ 1197037 w 4660572"/>
                <a:gd name="connsiteY4" fmla="*/ 549683 h 1496468"/>
                <a:gd name="connsiteX5" fmla="*/ 1574479 w 4660572"/>
                <a:gd name="connsiteY5" fmla="*/ 1058953 h 1496468"/>
                <a:gd name="connsiteX6" fmla="*/ 2413434 w 4660572"/>
                <a:gd name="connsiteY6" fmla="*/ 1060223 h 1496468"/>
                <a:gd name="connsiteX7" fmla="*/ 2764021 w 4660572"/>
                <a:gd name="connsiteY7" fmla="*/ 803048 h 1496468"/>
                <a:gd name="connsiteX8" fmla="*/ 3102836 w 4660572"/>
                <a:gd name="connsiteY8" fmla="*/ 377598 h 1496468"/>
                <a:gd name="connsiteX9" fmla="*/ 3633834 w 4660572"/>
                <a:gd name="connsiteY9" fmla="*/ 154078 h 1496468"/>
                <a:gd name="connsiteX10" fmla="*/ 4660572 w 4660572"/>
                <a:gd name="connsiteY10" fmla="*/ 13108 h 1496468"/>
                <a:gd name="connsiteX0" fmla="*/ 4726 w 4732482"/>
                <a:gd name="connsiteY0" fmla="*/ 1477418 h 1477418"/>
                <a:gd name="connsiteX1" fmla="*/ 76436 w 4732482"/>
                <a:gd name="connsiteY1" fmla="*/ 1027838 h 1477418"/>
                <a:gd name="connsiteX2" fmla="*/ 400311 w 4732482"/>
                <a:gd name="connsiteY2" fmla="*/ 767488 h 1477418"/>
                <a:gd name="connsiteX3" fmla="*/ 809886 w 4732482"/>
                <a:gd name="connsiteY3" fmla="*/ 528728 h 1477418"/>
                <a:gd name="connsiteX4" fmla="*/ 1268947 w 4732482"/>
                <a:gd name="connsiteY4" fmla="*/ 549683 h 1477418"/>
                <a:gd name="connsiteX5" fmla="*/ 1646389 w 4732482"/>
                <a:gd name="connsiteY5" fmla="*/ 1058953 h 1477418"/>
                <a:gd name="connsiteX6" fmla="*/ 2485344 w 4732482"/>
                <a:gd name="connsiteY6" fmla="*/ 1060223 h 1477418"/>
                <a:gd name="connsiteX7" fmla="*/ 2835931 w 4732482"/>
                <a:gd name="connsiteY7" fmla="*/ 803048 h 1477418"/>
                <a:gd name="connsiteX8" fmla="*/ 3174746 w 4732482"/>
                <a:gd name="connsiteY8" fmla="*/ 377598 h 1477418"/>
                <a:gd name="connsiteX9" fmla="*/ 3705744 w 4732482"/>
                <a:gd name="connsiteY9" fmla="*/ 154078 h 1477418"/>
                <a:gd name="connsiteX10" fmla="*/ 4732482 w 4732482"/>
                <a:gd name="connsiteY10" fmla="*/ 13108 h 1477418"/>
                <a:gd name="connsiteX0" fmla="*/ 5151 w 4732907"/>
                <a:gd name="connsiteY0" fmla="*/ 1477418 h 1477418"/>
                <a:gd name="connsiteX1" fmla="*/ 76861 w 4732907"/>
                <a:gd name="connsiteY1" fmla="*/ 1027838 h 1477418"/>
                <a:gd name="connsiteX2" fmla="*/ 424640 w 4732907"/>
                <a:gd name="connsiteY2" fmla="*/ 716688 h 1477418"/>
                <a:gd name="connsiteX3" fmla="*/ 810311 w 4732907"/>
                <a:gd name="connsiteY3" fmla="*/ 528728 h 1477418"/>
                <a:gd name="connsiteX4" fmla="*/ 1269372 w 4732907"/>
                <a:gd name="connsiteY4" fmla="*/ 549683 h 1477418"/>
                <a:gd name="connsiteX5" fmla="*/ 1646814 w 4732907"/>
                <a:gd name="connsiteY5" fmla="*/ 1058953 h 1477418"/>
                <a:gd name="connsiteX6" fmla="*/ 2485769 w 4732907"/>
                <a:gd name="connsiteY6" fmla="*/ 1060223 h 1477418"/>
                <a:gd name="connsiteX7" fmla="*/ 2836356 w 4732907"/>
                <a:gd name="connsiteY7" fmla="*/ 803048 h 1477418"/>
                <a:gd name="connsiteX8" fmla="*/ 3175171 w 4732907"/>
                <a:gd name="connsiteY8" fmla="*/ 377598 h 1477418"/>
                <a:gd name="connsiteX9" fmla="*/ 3706169 w 4732907"/>
                <a:gd name="connsiteY9" fmla="*/ 154078 h 1477418"/>
                <a:gd name="connsiteX10" fmla="*/ 4732907 w 4732907"/>
                <a:gd name="connsiteY10" fmla="*/ 13108 h 1477418"/>
                <a:gd name="connsiteX0" fmla="*/ 5153 w 4732909"/>
                <a:gd name="connsiteY0" fmla="*/ 1477418 h 1477418"/>
                <a:gd name="connsiteX1" fmla="*/ 76863 w 4732909"/>
                <a:gd name="connsiteY1" fmla="*/ 1027838 h 1477418"/>
                <a:gd name="connsiteX2" fmla="*/ 424642 w 4732909"/>
                <a:gd name="connsiteY2" fmla="*/ 716688 h 1477418"/>
                <a:gd name="connsiteX3" fmla="*/ 882024 w 4732909"/>
                <a:gd name="connsiteY3" fmla="*/ 535078 h 1477418"/>
                <a:gd name="connsiteX4" fmla="*/ 1269374 w 4732909"/>
                <a:gd name="connsiteY4" fmla="*/ 549683 h 1477418"/>
                <a:gd name="connsiteX5" fmla="*/ 1646816 w 4732909"/>
                <a:gd name="connsiteY5" fmla="*/ 1058953 h 1477418"/>
                <a:gd name="connsiteX6" fmla="*/ 2485771 w 4732909"/>
                <a:gd name="connsiteY6" fmla="*/ 1060223 h 1477418"/>
                <a:gd name="connsiteX7" fmla="*/ 2836358 w 4732909"/>
                <a:gd name="connsiteY7" fmla="*/ 803048 h 1477418"/>
                <a:gd name="connsiteX8" fmla="*/ 3175173 w 4732909"/>
                <a:gd name="connsiteY8" fmla="*/ 377598 h 1477418"/>
                <a:gd name="connsiteX9" fmla="*/ 3706171 w 4732909"/>
                <a:gd name="connsiteY9" fmla="*/ 154078 h 1477418"/>
                <a:gd name="connsiteX10" fmla="*/ 4732909 w 4732909"/>
                <a:gd name="connsiteY10" fmla="*/ 13108 h 1477418"/>
                <a:gd name="connsiteX0" fmla="*/ 5153 w 4732909"/>
                <a:gd name="connsiteY0" fmla="*/ 1477418 h 1477418"/>
                <a:gd name="connsiteX1" fmla="*/ 76863 w 4732909"/>
                <a:gd name="connsiteY1" fmla="*/ 1027838 h 1477418"/>
                <a:gd name="connsiteX2" fmla="*/ 424642 w 4732909"/>
                <a:gd name="connsiteY2" fmla="*/ 716688 h 1477418"/>
                <a:gd name="connsiteX3" fmla="*/ 882024 w 4732909"/>
                <a:gd name="connsiteY3" fmla="*/ 535078 h 1477418"/>
                <a:gd name="connsiteX4" fmla="*/ 1245471 w 4732909"/>
                <a:gd name="connsiteY4" fmla="*/ 536983 h 1477418"/>
                <a:gd name="connsiteX5" fmla="*/ 1646816 w 4732909"/>
                <a:gd name="connsiteY5" fmla="*/ 1058953 h 1477418"/>
                <a:gd name="connsiteX6" fmla="*/ 2485771 w 4732909"/>
                <a:gd name="connsiteY6" fmla="*/ 1060223 h 1477418"/>
                <a:gd name="connsiteX7" fmla="*/ 2836358 w 4732909"/>
                <a:gd name="connsiteY7" fmla="*/ 803048 h 1477418"/>
                <a:gd name="connsiteX8" fmla="*/ 3175173 w 4732909"/>
                <a:gd name="connsiteY8" fmla="*/ 377598 h 1477418"/>
                <a:gd name="connsiteX9" fmla="*/ 3706171 w 4732909"/>
                <a:gd name="connsiteY9" fmla="*/ 154078 h 1477418"/>
                <a:gd name="connsiteX10" fmla="*/ 4732909 w 4732909"/>
                <a:gd name="connsiteY10" fmla="*/ 13108 h 1477418"/>
                <a:gd name="connsiteX0" fmla="*/ 4442 w 4732198"/>
                <a:gd name="connsiteY0" fmla="*/ 1477418 h 1477418"/>
                <a:gd name="connsiteX1" fmla="*/ 76152 w 4732198"/>
                <a:gd name="connsiteY1" fmla="*/ 1027838 h 1477418"/>
                <a:gd name="connsiteX2" fmla="*/ 382099 w 4732198"/>
                <a:gd name="connsiteY2" fmla="*/ 659538 h 1477418"/>
                <a:gd name="connsiteX3" fmla="*/ 881313 w 4732198"/>
                <a:gd name="connsiteY3" fmla="*/ 535078 h 1477418"/>
                <a:gd name="connsiteX4" fmla="*/ 1244760 w 4732198"/>
                <a:gd name="connsiteY4" fmla="*/ 536983 h 1477418"/>
                <a:gd name="connsiteX5" fmla="*/ 1646105 w 4732198"/>
                <a:gd name="connsiteY5" fmla="*/ 1058953 h 1477418"/>
                <a:gd name="connsiteX6" fmla="*/ 2485060 w 4732198"/>
                <a:gd name="connsiteY6" fmla="*/ 1060223 h 1477418"/>
                <a:gd name="connsiteX7" fmla="*/ 2835647 w 4732198"/>
                <a:gd name="connsiteY7" fmla="*/ 803048 h 1477418"/>
                <a:gd name="connsiteX8" fmla="*/ 3174462 w 4732198"/>
                <a:gd name="connsiteY8" fmla="*/ 377598 h 1477418"/>
                <a:gd name="connsiteX9" fmla="*/ 3705460 w 4732198"/>
                <a:gd name="connsiteY9" fmla="*/ 154078 h 1477418"/>
                <a:gd name="connsiteX10" fmla="*/ 4732198 w 4732198"/>
                <a:gd name="connsiteY10" fmla="*/ 13108 h 1477418"/>
                <a:gd name="connsiteX0" fmla="*/ 4440 w 4732196"/>
                <a:gd name="connsiteY0" fmla="*/ 1477418 h 1477418"/>
                <a:gd name="connsiteX1" fmla="*/ 76150 w 4732196"/>
                <a:gd name="connsiteY1" fmla="*/ 1027838 h 1477418"/>
                <a:gd name="connsiteX2" fmla="*/ 382097 w 4732196"/>
                <a:gd name="connsiteY2" fmla="*/ 659538 h 1477418"/>
                <a:gd name="connsiteX3" fmla="*/ 785696 w 4732196"/>
                <a:gd name="connsiteY3" fmla="*/ 519203 h 1477418"/>
                <a:gd name="connsiteX4" fmla="*/ 1244758 w 4732196"/>
                <a:gd name="connsiteY4" fmla="*/ 536983 h 1477418"/>
                <a:gd name="connsiteX5" fmla="*/ 1646103 w 4732196"/>
                <a:gd name="connsiteY5" fmla="*/ 1058953 h 1477418"/>
                <a:gd name="connsiteX6" fmla="*/ 2485058 w 4732196"/>
                <a:gd name="connsiteY6" fmla="*/ 1060223 h 1477418"/>
                <a:gd name="connsiteX7" fmla="*/ 2835645 w 4732196"/>
                <a:gd name="connsiteY7" fmla="*/ 803048 h 1477418"/>
                <a:gd name="connsiteX8" fmla="*/ 3174460 w 4732196"/>
                <a:gd name="connsiteY8" fmla="*/ 377598 h 1477418"/>
                <a:gd name="connsiteX9" fmla="*/ 3705458 w 4732196"/>
                <a:gd name="connsiteY9" fmla="*/ 154078 h 1477418"/>
                <a:gd name="connsiteX10" fmla="*/ 4732196 w 4732196"/>
                <a:gd name="connsiteY10" fmla="*/ 13108 h 1477418"/>
                <a:gd name="connsiteX0" fmla="*/ 4440 w 4732196"/>
                <a:gd name="connsiteY0" fmla="*/ 1477418 h 1477418"/>
                <a:gd name="connsiteX1" fmla="*/ 76150 w 4732196"/>
                <a:gd name="connsiteY1" fmla="*/ 1027838 h 1477418"/>
                <a:gd name="connsiteX2" fmla="*/ 382097 w 4732196"/>
                <a:gd name="connsiteY2" fmla="*/ 659538 h 1477418"/>
                <a:gd name="connsiteX3" fmla="*/ 785696 w 4732196"/>
                <a:gd name="connsiteY3" fmla="*/ 519203 h 1477418"/>
                <a:gd name="connsiteX4" fmla="*/ 1322445 w 4732196"/>
                <a:gd name="connsiteY4" fmla="*/ 483008 h 1477418"/>
                <a:gd name="connsiteX5" fmla="*/ 1646103 w 4732196"/>
                <a:gd name="connsiteY5" fmla="*/ 1058953 h 1477418"/>
                <a:gd name="connsiteX6" fmla="*/ 2485058 w 4732196"/>
                <a:gd name="connsiteY6" fmla="*/ 1060223 h 1477418"/>
                <a:gd name="connsiteX7" fmla="*/ 2835645 w 4732196"/>
                <a:gd name="connsiteY7" fmla="*/ 803048 h 1477418"/>
                <a:gd name="connsiteX8" fmla="*/ 3174460 w 4732196"/>
                <a:gd name="connsiteY8" fmla="*/ 377598 h 1477418"/>
                <a:gd name="connsiteX9" fmla="*/ 3705458 w 4732196"/>
                <a:gd name="connsiteY9" fmla="*/ 154078 h 1477418"/>
                <a:gd name="connsiteX10" fmla="*/ 4732196 w 4732196"/>
                <a:gd name="connsiteY10" fmla="*/ 13108 h 1477418"/>
                <a:gd name="connsiteX0" fmla="*/ 4440 w 4732196"/>
                <a:gd name="connsiteY0" fmla="*/ 1477418 h 1477418"/>
                <a:gd name="connsiteX1" fmla="*/ 76150 w 4732196"/>
                <a:gd name="connsiteY1" fmla="*/ 1027838 h 1477418"/>
                <a:gd name="connsiteX2" fmla="*/ 382097 w 4732196"/>
                <a:gd name="connsiteY2" fmla="*/ 659538 h 1477418"/>
                <a:gd name="connsiteX3" fmla="*/ 785696 w 4732196"/>
                <a:gd name="connsiteY3" fmla="*/ 519203 h 1477418"/>
                <a:gd name="connsiteX4" fmla="*/ 1364276 w 4732196"/>
                <a:gd name="connsiteY4" fmla="*/ 460783 h 1477418"/>
                <a:gd name="connsiteX5" fmla="*/ 1646103 w 4732196"/>
                <a:gd name="connsiteY5" fmla="*/ 1058953 h 1477418"/>
                <a:gd name="connsiteX6" fmla="*/ 2485058 w 4732196"/>
                <a:gd name="connsiteY6" fmla="*/ 1060223 h 1477418"/>
                <a:gd name="connsiteX7" fmla="*/ 2835645 w 4732196"/>
                <a:gd name="connsiteY7" fmla="*/ 803048 h 1477418"/>
                <a:gd name="connsiteX8" fmla="*/ 3174460 w 4732196"/>
                <a:gd name="connsiteY8" fmla="*/ 377598 h 1477418"/>
                <a:gd name="connsiteX9" fmla="*/ 3705458 w 4732196"/>
                <a:gd name="connsiteY9" fmla="*/ 154078 h 1477418"/>
                <a:gd name="connsiteX10" fmla="*/ 4732196 w 4732196"/>
                <a:gd name="connsiteY10" fmla="*/ 13108 h 1477418"/>
                <a:gd name="connsiteX0" fmla="*/ 4440 w 4732196"/>
                <a:gd name="connsiteY0" fmla="*/ 1477418 h 1477418"/>
                <a:gd name="connsiteX1" fmla="*/ 76150 w 4732196"/>
                <a:gd name="connsiteY1" fmla="*/ 1027838 h 1477418"/>
                <a:gd name="connsiteX2" fmla="*/ 382097 w 4732196"/>
                <a:gd name="connsiteY2" fmla="*/ 659538 h 1477418"/>
                <a:gd name="connsiteX3" fmla="*/ 660202 w 4732196"/>
                <a:gd name="connsiteY3" fmla="*/ 541428 h 1477418"/>
                <a:gd name="connsiteX4" fmla="*/ 1364276 w 4732196"/>
                <a:gd name="connsiteY4" fmla="*/ 460783 h 1477418"/>
                <a:gd name="connsiteX5" fmla="*/ 1646103 w 4732196"/>
                <a:gd name="connsiteY5" fmla="*/ 1058953 h 1477418"/>
                <a:gd name="connsiteX6" fmla="*/ 2485058 w 4732196"/>
                <a:gd name="connsiteY6" fmla="*/ 1060223 h 1477418"/>
                <a:gd name="connsiteX7" fmla="*/ 2835645 w 4732196"/>
                <a:gd name="connsiteY7" fmla="*/ 803048 h 1477418"/>
                <a:gd name="connsiteX8" fmla="*/ 3174460 w 4732196"/>
                <a:gd name="connsiteY8" fmla="*/ 377598 h 1477418"/>
                <a:gd name="connsiteX9" fmla="*/ 3705458 w 4732196"/>
                <a:gd name="connsiteY9" fmla="*/ 154078 h 1477418"/>
                <a:gd name="connsiteX10" fmla="*/ 4732196 w 4732196"/>
                <a:gd name="connsiteY10" fmla="*/ 13108 h 1477418"/>
                <a:gd name="connsiteX0" fmla="*/ 4440 w 4732196"/>
                <a:gd name="connsiteY0" fmla="*/ 1477418 h 1477418"/>
                <a:gd name="connsiteX1" fmla="*/ 76150 w 4732196"/>
                <a:gd name="connsiteY1" fmla="*/ 1027838 h 1477418"/>
                <a:gd name="connsiteX2" fmla="*/ 382097 w 4732196"/>
                <a:gd name="connsiteY2" fmla="*/ 659538 h 1477418"/>
                <a:gd name="connsiteX3" fmla="*/ 1364276 w 4732196"/>
                <a:gd name="connsiteY3" fmla="*/ 460783 h 1477418"/>
                <a:gd name="connsiteX4" fmla="*/ 1646103 w 4732196"/>
                <a:gd name="connsiteY4" fmla="*/ 1058953 h 1477418"/>
                <a:gd name="connsiteX5" fmla="*/ 2485058 w 4732196"/>
                <a:gd name="connsiteY5" fmla="*/ 1060223 h 1477418"/>
                <a:gd name="connsiteX6" fmla="*/ 2835645 w 4732196"/>
                <a:gd name="connsiteY6" fmla="*/ 803048 h 1477418"/>
                <a:gd name="connsiteX7" fmla="*/ 3174460 w 4732196"/>
                <a:gd name="connsiteY7" fmla="*/ 377598 h 1477418"/>
                <a:gd name="connsiteX8" fmla="*/ 3705458 w 4732196"/>
                <a:gd name="connsiteY8" fmla="*/ 154078 h 1477418"/>
                <a:gd name="connsiteX9" fmla="*/ 4732196 w 4732196"/>
                <a:gd name="connsiteY9" fmla="*/ 13108 h 1477418"/>
                <a:gd name="connsiteX0" fmla="*/ 4828 w 4732584"/>
                <a:gd name="connsiteY0" fmla="*/ 1477418 h 1477418"/>
                <a:gd name="connsiteX1" fmla="*/ 76538 w 4732584"/>
                <a:gd name="connsiteY1" fmla="*/ 1027838 h 1477418"/>
                <a:gd name="connsiteX2" fmla="*/ 406389 w 4732584"/>
                <a:gd name="connsiteY2" fmla="*/ 592863 h 1477418"/>
                <a:gd name="connsiteX3" fmla="*/ 1364664 w 4732584"/>
                <a:gd name="connsiteY3" fmla="*/ 460783 h 1477418"/>
                <a:gd name="connsiteX4" fmla="*/ 1646491 w 4732584"/>
                <a:gd name="connsiteY4" fmla="*/ 1058953 h 1477418"/>
                <a:gd name="connsiteX5" fmla="*/ 2485446 w 4732584"/>
                <a:gd name="connsiteY5" fmla="*/ 1060223 h 1477418"/>
                <a:gd name="connsiteX6" fmla="*/ 2836033 w 4732584"/>
                <a:gd name="connsiteY6" fmla="*/ 803048 h 1477418"/>
                <a:gd name="connsiteX7" fmla="*/ 3174848 w 4732584"/>
                <a:gd name="connsiteY7" fmla="*/ 377598 h 1477418"/>
                <a:gd name="connsiteX8" fmla="*/ 3705846 w 4732584"/>
                <a:gd name="connsiteY8" fmla="*/ 154078 h 1477418"/>
                <a:gd name="connsiteX9" fmla="*/ 4732584 w 4732584"/>
                <a:gd name="connsiteY9" fmla="*/ 13108 h 1477418"/>
                <a:gd name="connsiteX0" fmla="*/ 4828 w 4732584"/>
                <a:gd name="connsiteY0" fmla="*/ 1477418 h 1477418"/>
                <a:gd name="connsiteX1" fmla="*/ 76538 w 4732584"/>
                <a:gd name="connsiteY1" fmla="*/ 1027838 h 1477418"/>
                <a:gd name="connsiteX2" fmla="*/ 406389 w 4732584"/>
                <a:gd name="connsiteY2" fmla="*/ 592863 h 1477418"/>
                <a:gd name="connsiteX3" fmla="*/ 1352712 w 4732584"/>
                <a:gd name="connsiteY3" fmla="*/ 473483 h 1477418"/>
                <a:gd name="connsiteX4" fmla="*/ 1646491 w 4732584"/>
                <a:gd name="connsiteY4" fmla="*/ 1058953 h 1477418"/>
                <a:gd name="connsiteX5" fmla="*/ 2485446 w 4732584"/>
                <a:gd name="connsiteY5" fmla="*/ 1060223 h 1477418"/>
                <a:gd name="connsiteX6" fmla="*/ 2836033 w 4732584"/>
                <a:gd name="connsiteY6" fmla="*/ 803048 h 1477418"/>
                <a:gd name="connsiteX7" fmla="*/ 3174848 w 4732584"/>
                <a:gd name="connsiteY7" fmla="*/ 377598 h 1477418"/>
                <a:gd name="connsiteX8" fmla="*/ 3705846 w 4732584"/>
                <a:gd name="connsiteY8" fmla="*/ 154078 h 1477418"/>
                <a:gd name="connsiteX9" fmla="*/ 4732584 w 4732584"/>
                <a:gd name="connsiteY9" fmla="*/ 13108 h 1477418"/>
                <a:gd name="connsiteX0" fmla="*/ 4828 w 4732584"/>
                <a:gd name="connsiteY0" fmla="*/ 1477418 h 1477418"/>
                <a:gd name="connsiteX1" fmla="*/ 76538 w 4732584"/>
                <a:gd name="connsiteY1" fmla="*/ 1027838 h 1477418"/>
                <a:gd name="connsiteX2" fmla="*/ 406389 w 4732584"/>
                <a:gd name="connsiteY2" fmla="*/ 592863 h 1477418"/>
                <a:gd name="connsiteX3" fmla="*/ 1370640 w 4732584"/>
                <a:gd name="connsiteY3" fmla="*/ 479833 h 1477418"/>
                <a:gd name="connsiteX4" fmla="*/ 1646491 w 4732584"/>
                <a:gd name="connsiteY4" fmla="*/ 1058953 h 1477418"/>
                <a:gd name="connsiteX5" fmla="*/ 2485446 w 4732584"/>
                <a:gd name="connsiteY5" fmla="*/ 1060223 h 1477418"/>
                <a:gd name="connsiteX6" fmla="*/ 2836033 w 4732584"/>
                <a:gd name="connsiteY6" fmla="*/ 803048 h 1477418"/>
                <a:gd name="connsiteX7" fmla="*/ 3174848 w 4732584"/>
                <a:gd name="connsiteY7" fmla="*/ 377598 h 1477418"/>
                <a:gd name="connsiteX8" fmla="*/ 3705846 w 4732584"/>
                <a:gd name="connsiteY8" fmla="*/ 154078 h 1477418"/>
                <a:gd name="connsiteX9" fmla="*/ 4732584 w 4732584"/>
                <a:gd name="connsiteY9" fmla="*/ 13108 h 1477418"/>
                <a:gd name="connsiteX0" fmla="*/ 4828 w 4732584"/>
                <a:gd name="connsiteY0" fmla="*/ 1477418 h 1477418"/>
                <a:gd name="connsiteX1" fmla="*/ 76538 w 4732584"/>
                <a:gd name="connsiteY1" fmla="*/ 1027838 h 1477418"/>
                <a:gd name="connsiteX2" fmla="*/ 406389 w 4732584"/>
                <a:gd name="connsiteY2" fmla="*/ 592863 h 1477418"/>
                <a:gd name="connsiteX3" fmla="*/ 1370640 w 4732584"/>
                <a:gd name="connsiteY3" fmla="*/ 492533 h 1477418"/>
                <a:gd name="connsiteX4" fmla="*/ 1646491 w 4732584"/>
                <a:gd name="connsiteY4" fmla="*/ 1058953 h 1477418"/>
                <a:gd name="connsiteX5" fmla="*/ 2485446 w 4732584"/>
                <a:gd name="connsiteY5" fmla="*/ 1060223 h 1477418"/>
                <a:gd name="connsiteX6" fmla="*/ 2836033 w 4732584"/>
                <a:gd name="connsiteY6" fmla="*/ 803048 h 1477418"/>
                <a:gd name="connsiteX7" fmla="*/ 3174848 w 4732584"/>
                <a:gd name="connsiteY7" fmla="*/ 377598 h 1477418"/>
                <a:gd name="connsiteX8" fmla="*/ 3705846 w 4732584"/>
                <a:gd name="connsiteY8" fmla="*/ 154078 h 1477418"/>
                <a:gd name="connsiteX9" fmla="*/ 4732584 w 4732584"/>
                <a:gd name="connsiteY9" fmla="*/ 13108 h 1477418"/>
                <a:gd name="connsiteX0" fmla="*/ 4828 w 4732584"/>
                <a:gd name="connsiteY0" fmla="*/ 1477418 h 1477418"/>
                <a:gd name="connsiteX1" fmla="*/ 76538 w 4732584"/>
                <a:gd name="connsiteY1" fmla="*/ 1027838 h 1477418"/>
                <a:gd name="connsiteX2" fmla="*/ 406389 w 4732584"/>
                <a:gd name="connsiteY2" fmla="*/ 592863 h 1477418"/>
                <a:gd name="connsiteX3" fmla="*/ 1358688 w 4732584"/>
                <a:gd name="connsiteY3" fmla="*/ 495708 h 1477418"/>
                <a:gd name="connsiteX4" fmla="*/ 1646491 w 4732584"/>
                <a:gd name="connsiteY4" fmla="*/ 1058953 h 1477418"/>
                <a:gd name="connsiteX5" fmla="*/ 2485446 w 4732584"/>
                <a:gd name="connsiteY5" fmla="*/ 1060223 h 1477418"/>
                <a:gd name="connsiteX6" fmla="*/ 2836033 w 4732584"/>
                <a:gd name="connsiteY6" fmla="*/ 803048 h 1477418"/>
                <a:gd name="connsiteX7" fmla="*/ 3174848 w 4732584"/>
                <a:gd name="connsiteY7" fmla="*/ 377598 h 1477418"/>
                <a:gd name="connsiteX8" fmla="*/ 3705846 w 4732584"/>
                <a:gd name="connsiteY8" fmla="*/ 154078 h 1477418"/>
                <a:gd name="connsiteX9" fmla="*/ 4732584 w 4732584"/>
                <a:gd name="connsiteY9" fmla="*/ 13108 h 1477418"/>
                <a:gd name="connsiteX0" fmla="*/ 4828 w 4732584"/>
                <a:gd name="connsiteY0" fmla="*/ 1477418 h 1477418"/>
                <a:gd name="connsiteX1" fmla="*/ 76538 w 4732584"/>
                <a:gd name="connsiteY1" fmla="*/ 1027838 h 1477418"/>
                <a:gd name="connsiteX2" fmla="*/ 406389 w 4732584"/>
                <a:gd name="connsiteY2" fmla="*/ 592863 h 1477418"/>
                <a:gd name="connsiteX3" fmla="*/ 1358688 w 4732584"/>
                <a:gd name="connsiteY3" fmla="*/ 495708 h 1477418"/>
                <a:gd name="connsiteX4" fmla="*/ 1646491 w 4732584"/>
                <a:gd name="connsiteY4" fmla="*/ 1058953 h 1477418"/>
                <a:gd name="connsiteX5" fmla="*/ 2485446 w 4732584"/>
                <a:gd name="connsiteY5" fmla="*/ 1060223 h 1477418"/>
                <a:gd name="connsiteX6" fmla="*/ 2836033 w 4732584"/>
                <a:gd name="connsiteY6" fmla="*/ 803048 h 1477418"/>
                <a:gd name="connsiteX7" fmla="*/ 3174848 w 4732584"/>
                <a:gd name="connsiteY7" fmla="*/ 377598 h 1477418"/>
                <a:gd name="connsiteX8" fmla="*/ 3732739 w 4732584"/>
                <a:gd name="connsiteY8" fmla="*/ 154078 h 1477418"/>
                <a:gd name="connsiteX9" fmla="*/ 4732584 w 4732584"/>
                <a:gd name="connsiteY9" fmla="*/ 13108 h 1477418"/>
                <a:gd name="connsiteX0" fmla="*/ 4828 w 4732584"/>
                <a:gd name="connsiteY0" fmla="*/ 1479219 h 1479219"/>
                <a:gd name="connsiteX1" fmla="*/ 76538 w 4732584"/>
                <a:gd name="connsiteY1" fmla="*/ 1029639 h 1479219"/>
                <a:gd name="connsiteX2" fmla="*/ 406389 w 4732584"/>
                <a:gd name="connsiteY2" fmla="*/ 594664 h 1479219"/>
                <a:gd name="connsiteX3" fmla="*/ 1358688 w 4732584"/>
                <a:gd name="connsiteY3" fmla="*/ 497509 h 1479219"/>
                <a:gd name="connsiteX4" fmla="*/ 1646491 w 4732584"/>
                <a:gd name="connsiteY4" fmla="*/ 1060754 h 1479219"/>
                <a:gd name="connsiteX5" fmla="*/ 2485446 w 4732584"/>
                <a:gd name="connsiteY5" fmla="*/ 1062024 h 1479219"/>
                <a:gd name="connsiteX6" fmla="*/ 2836033 w 4732584"/>
                <a:gd name="connsiteY6" fmla="*/ 804849 h 1479219"/>
                <a:gd name="connsiteX7" fmla="*/ 3174848 w 4732584"/>
                <a:gd name="connsiteY7" fmla="*/ 379399 h 1479219"/>
                <a:gd name="connsiteX8" fmla="*/ 3732739 w 4732584"/>
                <a:gd name="connsiteY8" fmla="*/ 155879 h 1479219"/>
                <a:gd name="connsiteX9" fmla="*/ 4732584 w 4732584"/>
                <a:gd name="connsiteY9" fmla="*/ 14909 h 1479219"/>
                <a:gd name="connsiteX0" fmla="*/ 4828 w 4732584"/>
                <a:gd name="connsiteY0" fmla="*/ 1481163 h 1481163"/>
                <a:gd name="connsiteX1" fmla="*/ 76538 w 4732584"/>
                <a:gd name="connsiteY1" fmla="*/ 1031583 h 1481163"/>
                <a:gd name="connsiteX2" fmla="*/ 406389 w 4732584"/>
                <a:gd name="connsiteY2" fmla="*/ 596608 h 1481163"/>
                <a:gd name="connsiteX3" fmla="*/ 1358688 w 4732584"/>
                <a:gd name="connsiteY3" fmla="*/ 499453 h 1481163"/>
                <a:gd name="connsiteX4" fmla="*/ 1646491 w 4732584"/>
                <a:gd name="connsiteY4" fmla="*/ 1062698 h 1481163"/>
                <a:gd name="connsiteX5" fmla="*/ 2485446 w 4732584"/>
                <a:gd name="connsiteY5" fmla="*/ 1063968 h 1481163"/>
                <a:gd name="connsiteX6" fmla="*/ 2836033 w 4732584"/>
                <a:gd name="connsiteY6" fmla="*/ 806793 h 1481163"/>
                <a:gd name="connsiteX7" fmla="*/ 3174848 w 4732584"/>
                <a:gd name="connsiteY7" fmla="*/ 381343 h 1481163"/>
                <a:gd name="connsiteX8" fmla="*/ 3835824 w 4732584"/>
                <a:gd name="connsiteY8" fmla="*/ 138773 h 1481163"/>
                <a:gd name="connsiteX9" fmla="*/ 4732584 w 4732584"/>
                <a:gd name="connsiteY9" fmla="*/ 16853 h 1481163"/>
                <a:gd name="connsiteX0" fmla="*/ 4828 w 4732584"/>
                <a:gd name="connsiteY0" fmla="*/ 1480896 h 1480896"/>
                <a:gd name="connsiteX1" fmla="*/ 76538 w 4732584"/>
                <a:gd name="connsiteY1" fmla="*/ 1031316 h 1480896"/>
                <a:gd name="connsiteX2" fmla="*/ 406389 w 4732584"/>
                <a:gd name="connsiteY2" fmla="*/ 596341 h 1480896"/>
                <a:gd name="connsiteX3" fmla="*/ 1358688 w 4732584"/>
                <a:gd name="connsiteY3" fmla="*/ 499186 h 1480896"/>
                <a:gd name="connsiteX4" fmla="*/ 1646491 w 4732584"/>
                <a:gd name="connsiteY4" fmla="*/ 1062431 h 1480896"/>
                <a:gd name="connsiteX5" fmla="*/ 2485446 w 4732584"/>
                <a:gd name="connsiteY5" fmla="*/ 1063701 h 1480896"/>
                <a:gd name="connsiteX6" fmla="*/ 2836033 w 4732584"/>
                <a:gd name="connsiteY6" fmla="*/ 806526 h 1480896"/>
                <a:gd name="connsiteX7" fmla="*/ 3174848 w 4732584"/>
                <a:gd name="connsiteY7" fmla="*/ 381076 h 1480896"/>
                <a:gd name="connsiteX8" fmla="*/ 3808933 w 4732584"/>
                <a:gd name="connsiteY8" fmla="*/ 140887 h 1480896"/>
                <a:gd name="connsiteX9" fmla="*/ 4732584 w 4732584"/>
                <a:gd name="connsiteY9" fmla="*/ 16586 h 1480896"/>
                <a:gd name="connsiteX0" fmla="*/ 4828 w 4678801"/>
                <a:gd name="connsiteY0" fmla="*/ 1492046 h 1492046"/>
                <a:gd name="connsiteX1" fmla="*/ 76538 w 4678801"/>
                <a:gd name="connsiteY1" fmla="*/ 1042466 h 1492046"/>
                <a:gd name="connsiteX2" fmla="*/ 406389 w 4678801"/>
                <a:gd name="connsiteY2" fmla="*/ 607491 h 1492046"/>
                <a:gd name="connsiteX3" fmla="*/ 1358688 w 4678801"/>
                <a:gd name="connsiteY3" fmla="*/ 510336 h 1492046"/>
                <a:gd name="connsiteX4" fmla="*/ 1646491 w 4678801"/>
                <a:gd name="connsiteY4" fmla="*/ 1073581 h 1492046"/>
                <a:gd name="connsiteX5" fmla="*/ 2485446 w 4678801"/>
                <a:gd name="connsiteY5" fmla="*/ 1074851 h 1492046"/>
                <a:gd name="connsiteX6" fmla="*/ 2836033 w 4678801"/>
                <a:gd name="connsiteY6" fmla="*/ 817676 h 1492046"/>
                <a:gd name="connsiteX7" fmla="*/ 3174848 w 4678801"/>
                <a:gd name="connsiteY7" fmla="*/ 392226 h 1492046"/>
                <a:gd name="connsiteX8" fmla="*/ 3808933 w 4678801"/>
                <a:gd name="connsiteY8" fmla="*/ 152037 h 1492046"/>
                <a:gd name="connsiteX9" fmla="*/ 4678801 w 4678801"/>
                <a:gd name="connsiteY9" fmla="*/ 13448 h 1492046"/>
                <a:gd name="connsiteX0" fmla="*/ 4828 w 4678801"/>
                <a:gd name="connsiteY0" fmla="*/ 1479138 h 1479138"/>
                <a:gd name="connsiteX1" fmla="*/ 76538 w 4678801"/>
                <a:gd name="connsiteY1" fmla="*/ 1029558 h 1479138"/>
                <a:gd name="connsiteX2" fmla="*/ 406389 w 4678801"/>
                <a:gd name="connsiteY2" fmla="*/ 594583 h 1479138"/>
                <a:gd name="connsiteX3" fmla="*/ 1358688 w 4678801"/>
                <a:gd name="connsiteY3" fmla="*/ 497428 h 1479138"/>
                <a:gd name="connsiteX4" fmla="*/ 1646491 w 4678801"/>
                <a:gd name="connsiteY4" fmla="*/ 1060673 h 1479138"/>
                <a:gd name="connsiteX5" fmla="*/ 2485446 w 4678801"/>
                <a:gd name="connsiteY5" fmla="*/ 1061943 h 1479138"/>
                <a:gd name="connsiteX6" fmla="*/ 2836033 w 4678801"/>
                <a:gd name="connsiteY6" fmla="*/ 804768 h 1479138"/>
                <a:gd name="connsiteX7" fmla="*/ 3174848 w 4678801"/>
                <a:gd name="connsiteY7" fmla="*/ 379318 h 1479138"/>
                <a:gd name="connsiteX8" fmla="*/ 3808933 w 4678801"/>
                <a:gd name="connsiteY8" fmla="*/ 139129 h 1479138"/>
                <a:gd name="connsiteX9" fmla="*/ 4678801 w 4678801"/>
                <a:gd name="connsiteY9" fmla="*/ 540 h 1479138"/>
                <a:gd name="connsiteX0" fmla="*/ 4828 w 4678801"/>
                <a:gd name="connsiteY0" fmla="*/ 1479125 h 1479125"/>
                <a:gd name="connsiteX1" fmla="*/ 76538 w 4678801"/>
                <a:gd name="connsiteY1" fmla="*/ 1029545 h 1479125"/>
                <a:gd name="connsiteX2" fmla="*/ 406389 w 4678801"/>
                <a:gd name="connsiteY2" fmla="*/ 594570 h 1479125"/>
                <a:gd name="connsiteX3" fmla="*/ 1358688 w 4678801"/>
                <a:gd name="connsiteY3" fmla="*/ 497415 h 1479125"/>
                <a:gd name="connsiteX4" fmla="*/ 1646491 w 4678801"/>
                <a:gd name="connsiteY4" fmla="*/ 1060660 h 1479125"/>
                <a:gd name="connsiteX5" fmla="*/ 2485446 w 4678801"/>
                <a:gd name="connsiteY5" fmla="*/ 1061930 h 1479125"/>
                <a:gd name="connsiteX6" fmla="*/ 2836033 w 4678801"/>
                <a:gd name="connsiteY6" fmla="*/ 804755 h 1479125"/>
                <a:gd name="connsiteX7" fmla="*/ 3174848 w 4678801"/>
                <a:gd name="connsiteY7" fmla="*/ 379305 h 1479125"/>
                <a:gd name="connsiteX8" fmla="*/ 3799969 w 4678801"/>
                <a:gd name="connsiteY8" fmla="*/ 141498 h 1479125"/>
                <a:gd name="connsiteX9" fmla="*/ 4678801 w 4678801"/>
                <a:gd name="connsiteY9" fmla="*/ 527 h 1479125"/>
                <a:gd name="connsiteX0" fmla="*/ 4828 w 4678801"/>
                <a:gd name="connsiteY0" fmla="*/ 1469659 h 1469659"/>
                <a:gd name="connsiteX1" fmla="*/ 76538 w 4678801"/>
                <a:gd name="connsiteY1" fmla="*/ 1020079 h 1469659"/>
                <a:gd name="connsiteX2" fmla="*/ 406389 w 4678801"/>
                <a:gd name="connsiteY2" fmla="*/ 585104 h 1469659"/>
                <a:gd name="connsiteX3" fmla="*/ 1358688 w 4678801"/>
                <a:gd name="connsiteY3" fmla="*/ 487949 h 1469659"/>
                <a:gd name="connsiteX4" fmla="*/ 1646491 w 4678801"/>
                <a:gd name="connsiteY4" fmla="*/ 1051194 h 1469659"/>
                <a:gd name="connsiteX5" fmla="*/ 2485446 w 4678801"/>
                <a:gd name="connsiteY5" fmla="*/ 1052464 h 1469659"/>
                <a:gd name="connsiteX6" fmla="*/ 2836033 w 4678801"/>
                <a:gd name="connsiteY6" fmla="*/ 795289 h 1469659"/>
                <a:gd name="connsiteX7" fmla="*/ 3174848 w 4678801"/>
                <a:gd name="connsiteY7" fmla="*/ 369839 h 1469659"/>
                <a:gd name="connsiteX8" fmla="*/ 3799969 w 4678801"/>
                <a:gd name="connsiteY8" fmla="*/ 132032 h 1469659"/>
                <a:gd name="connsiteX9" fmla="*/ 4678801 w 4678801"/>
                <a:gd name="connsiteY9" fmla="*/ 586 h 1469659"/>
                <a:gd name="connsiteX0" fmla="*/ 4828 w 4678801"/>
                <a:gd name="connsiteY0" fmla="*/ 1469659 h 1469659"/>
                <a:gd name="connsiteX1" fmla="*/ 76538 w 4678801"/>
                <a:gd name="connsiteY1" fmla="*/ 1020079 h 1469659"/>
                <a:gd name="connsiteX2" fmla="*/ 406389 w 4678801"/>
                <a:gd name="connsiteY2" fmla="*/ 585104 h 1469659"/>
                <a:gd name="connsiteX3" fmla="*/ 1358688 w 4678801"/>
                <a:gd name="connsiteY3" fmla="*/ 487949 h 1469659"/>
                <a:gd name="connsiteX4" fmla="*/ 1694299 w 4678801"/>
                <a:gd name="connsiteY4" fmla="*/ 1070244 h 1469659"/>
                <a:gd name="connsiteX5" fmla="*/ 2485446 w 4678801"/>
                <a:gd name="connsiteY5" fmla="*/ 1052464 h 1469659"/>
                <a:gd name="connsiteX6" fmla="*/ 2836033 w 4678801"/>
                <a:gd name="connsiteY6" fmla="*/ 795289 h 1469659"/>
                <a:gd name="connsiteX7" fmla="*/ 3174848 w 4678801"/>
                <a:gd name="connsiteY7" fmla="*/ 369839 h 1469659"/>
                <a:gd name="connsiteX8" fmla="*/ 3799969 w 4678801"/>
                <a:gd name="connsiteY8" fmla="*/ 132032 h 1469659"/>
                <a:gd name="connsiteX9" fmla="*/ 4678801 w 4678801"/>
                <a:gd name="connsiteY9" fmla="*/ 586 h 1469659"/>
                <a:gd name="connsiteX0" fmla="*/ 4828 w 4678801"/>
                <a:gd name="connsiteY0" fmla="*/ 1469659 h 1469659"/>
                <a:gd name="connsiteX1" fmla="*/ 76538 w 4678801"/>
                <a:gd name="connsiteY1" fmla="*/ 1020079 h 1469659"/>
                <a:gd name="connsiteX2" fmla="*/ 406389 w 4678801"/>
                <a:gd name="connsiteY2" fmla="*/ 585104 h 1469659"/>
                <a:gd name="connsiteX3" fmla="*/ 1358688 w 4678801"/>
                <a:gd name="connsiteY3" fmla="*/ 487949 h 1469659"/>
                <a:gd name="connsiteX4" fmla="*/ 1694299 w 4678801"/>
                <a:gd name="connsiteY4" fmla="*/ 1070244 h 1469659"/>
                <a:gd name="connsiteX5" fmla="*/ 2485446 w 4678801"/>
                <a:gd name="connsiteY5" fmla="*/ 1052464 h 1469659"/>
                <a:gd name="connsiteX6" fmla="*/ 2836033 w 4678801"/>
                <a:gd name="connsiteY6" fmla="*/ 795289 h 1469659"/>
                <a:gd name="connsiteX7" fmla="*/ 3174848 w 4678801"/>
                <a:gd name="connsiteY7" fmla="*/ 369839 h 1469659"/>
                <a:gd name="connsiteX8" fmla="*/ 3799969 w 4678801"/>
                <a:gd name="connsiteY8" fmla="*/ 132032 h 1469659"/>
                <a:gd name="connsiteX9" fmla="*/ 4678801 w 4678801"/>
                <a:gd name="connsiteY9" fmla="*/ 586 h 1469659"/>
                <a:gd name="connsiteX0" fmla="*/ 4828 w 4678801"/>
                <a:gd name="connsiteY0" fmla="*/ 1469659 h 1469659"/>
                <a:gd name="connsiteX1" fmla="*/ 76538 w 4678801"/>
                <a:gd name="connsiteY1" fmla="*/ 1020079 h 1469659"/>
                <a:gd name="connsiteX2" fmla="*/ 406389 w 4678801"/>
                <a:gd name="connsiteY2" fmla="*/ 585104 h 1469659"/>
                <a:gd name="connsiteX3" fmla="*/ 1358688 w 4678801"/>
                <a:gd name="connsiteY3" fmla="*/ 487949 h 1469659"/>
                <a:gd name="connsiteX4" fmla="*/ 1718203 w 4678801"/>
                <a:gd name="connsiteY4" fmla="*/ 1076594 h 1469659"/>
                <a:gd name="connsiteX5" fmla="*/ 2485446 w 4678801"/>
                <a:gd name="connsiteY5" fmla="*/ 1052464 h 1469659"/>
                <a:gd name="connsiteX6" fmla="*/ 2836033 w 4678801"/>
                <a:gd name="connsiteY6" fmla="*/ 795289 h 1469659"/>
                <a:gd name="connsiteX7" fmla="*/ 3174848 w 4678801"/>
                <a:gd name="connsiteY7" fmla="*/ 369839 h 1469659"/>
                <a:gd name="connsiteX8" fmla="*/ 3799969 w 4678801"/>
                <a:gd name="connsiteY8" fmla="*/ 132032 h 1469659"/>
                <a:gd name="connsiteX9" fmla="*/ 4678801 w 4678801"/>
                <a:gd name="connsiteY9" fmla="*/ 586 h 1469659"/>
                <a:gd name="connsiteX0" fmla="*/ 4828 w 4678801"/>
                <a:gd name="connsiteY0" fmla="*/ 1469659 h 1469659"/>
                <a:gd name="connsiteX1" fmla="*/ 76538 w 4678801"/>
                <a:gd name="connsiteY1" fmla="*/ 1020079 h 1469659"/>
                <a:gd name="connsiteX2" fmla="*/ 406389 w 4678801"/>
                <a:gd name="connsiteY2" fmla="*/ 578754 h 1469659"/>
                <a:gd name="connsiteX3" fmla="*/ 1358688 w 4678801"/>
                <a:gd name="connsiteY3" fmla="*/ 487949 h 1469659"/>
                <a:gd name="connsiteX4" fmla="*/ 1718203 w 4678801"/>
                <a:gd name="connsiteY4" fmla="*/ 1076594 h 1469659"/>
                <a:gd name="connsiteX5" fmla="*/ 2485446 w 4678801"/>
                <a:gd name="connsiteY5" fmla="*/ 1052464 h 1469659"/>
                <a:gd name="connsiteX6" fmla="*/ 2836033 w 4678801"/>
                <a:gd name="connsiteY6" fmla="*/ 795289 h 1469659"/>
                <a:gd name="connsiteX7" fmla="*/ 3174848 w 4678801"/>
                <a:gd name="connsiteY7" fmla="*/ 369839 h 1469659"/>
                <a:gd name="connsiteX8" fmla="*/ 3799969 w 4678801"/>
                <a:gd name="connsiteY8" fmla="*/ 132032 h 1469659"/>
                <a:gd name="connsiteX9" fmla="*/ 4678801 w 4678801"/>
                <a:gd name="connsiteY9" fmla="*/ 586 h 1469659"/>
                <a:gd name="connsiteX0" fmla="*/ 4828 w 4678801"/>
                <a:gd name="connsiteY0" fmla="*/ 1469659 h 1469659"/>
                <a:gd name="connsiteX1" fmla="*/ 76538 w 4678801"/>
                <a:gd name="connsiteY1" fmla="*/ 1020079 h 1469659"/>
                <a:gd name="connsiteX2" fmla="*/ 406389 w 4678801"/>
                <a:gd name="connsiteY2" fmla="*/ 578754 h 1469659"/>
                <a:gd name="connsiteX3" fmla="*/ 1358688 w 4678801"/>
                <a:gd name="connsiteY3" fmla="*/ 487949 h 1469659"/>
                <a:gd name="connsiteX4" fmla="*/ 1718203 w 4678801"/>
                <a:gd name="connsiteY4" fmla="*/ 1076594 h 1469659"/>
                <a:gd name="connsiteX5" fmla="*/ 2485446 w 4678801"/>
                <a:gd name="connsiteY5" fmla="*/ 1052464 h 1469659"/>
                <a:gd name="connsiteX6" fmla="*/ 2836033 w 4678801"/>
                <a:gd name="connsiteY6" fmla="*/ 795289 h 1469659"/>
                <a:gd name="connsiteX7" fmla="*/ 3174848 w 4678801"/>
                <a:gd name="connsiteY7" fmla="*/ 369839 h 1469659"/>
                <a:gd name="connsiteX8" fmla="*/ 3799969 w 4678801"/>
                <a:gd name="connsiteY8" fmla="*/ 132032 h 1469659"/>
                <a:gd name="connsiteX9" fmla="*/ 4678801 w 4678801"/>
                <a:gd name="connsiteY9" fmla="*/ 586 h 1469659"/>
                <a:gd name="connsiteX0" fmla="*/ 4828 w 4678801"/>
                <a:gd name="connsiteY0" fmla="*/ 1469659 h 1469659"/>
                <a:gd name="connsiteX1" fmla="*/ 76538 w 4678801"/>
                <a:gd name="connsiteY1" fmla="*/ 1020079 h 1469659"/>
                <a:gd name="connsiteX2" fmla="*/ 406389 w 4678801"/>
                <a:gd name="connsiteY2" fmla="*/ 578754 h 1469659"/>
                <a:gd name="connsiteX3" fmla="*/ 1358688 w 4678801"/>
                <a:gd name="connsiteY3" fmla="*/ 487949 h 1469659"/>
                <a:gd name="connsiteX4" fmla="*/ 1718203 w 4678801"/>
                <a:gd name="connsiteY4" fmla="*/ 1076594 h 1469659"/>
                <a:gd name="connsiteX5" fmla="*/ 2485446 w 4678801"/>
                <a:gd name="connsiteY5" fmla="*/ 1052464 h 1469659"/>
                <a:gd name="connsiteX6" fmla="*/ 2836033 w 4678801"/>
                <a:gd name="connsiteY6" fmla="*/ 795289 h 1469659"/>
                <a:gd name="connsiteX7" fmla="*/ 3174848 w 4678801"/>
                <a:gd name="connsiteY7" fmla="*/ 369839 h 1469659"/>
                <a:gd name="connsiteX8" fmla="*/ 3799969 w 4678801"/>
                <a:gd name="connsiteY8" fmla="*/ 132032 h 1469659"/>
                <a:gd name="connsiteX9" fmla="*/ 4678801 w 4678801"/>
                <a:gd name="connsiteY9" fmla="*/ 586 h 1469659"/>
                <a:gd name="connsiteX0" fmla="*/ 4828 w 4678801"/>
                <a:gd name="connsiteY0" fmla="*/ 1469659 h 1469659"/>
                <a:gd name="connsiteX1" fmla="*/ 76538 w 4678801"/>
                <a:gd name="connsiteY1" fmla="*/ 1020079 h 1469659"/>
                <a:gd name="connsiteX2" fmla="*/ 406389 w 4678801"/>
                <a:gd name="connsiteY2" fmla="*/ 578754 h 1469659"/>
                <a:gd name="connsiteX3" fmla="*/ 1358688 w 4678801"/>
                <a:gd name="connsiteY3" fmla="*/ 487949 h 1469659"/>
                <a:gd name="connsiteX4" fmla="*/ 1718203 w 4678801"/>
                <a:gd name="connsiteY4" fmla="*/ 1076594 h 1469659"/>
                <a:gd name="connsiteX5" fmla="*/ 2485446 w 4678801"/>
                <a:gd name="connsiteY5" fmla="*/ 1052464 h 1469659"/>
                <a:gd name="connsiteX6" fmla="*/ 2836033 w 4678801"/>
                <a:gd name="connsiteY6" fmla="*/ 795289 h 1469659"/>
                <a:gd name="connsiteX7" fmla="*/ 3174848 w 4678801"/>
                <a:gd name="connsiteY7" fmla="*/ 369839 h 1469659"/>
                <a:gd name="connsiteX8" fmla="*/ 3799969 w 4678801"/>
                <a:gd name="connsiteY8" fmla="*/ 132032 h 1469659"/>
                <a:gd name="connsiteX9" fmla="*/ 4678801 w 4678801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91454 h 1469659"/>
                <a:gd name="connsiteX3" fmla="*/ 1359896 w 4680009"/>
                <a:gd name="connsiteY3" fmla="*/ 487949 h 1469659"/>
                <a:gd name="connsiteX4" fmla="*/ 1719411 w 4680009"/>
                <a:gd name="connsiteY4" fmla="*/ 10765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91454 h 1469659"/>
                <a:gd name="connsiteX3" fmla="*/ 1359896 w 4680009"/>
                <a:gd name="connsiteY3" fmla="*/ 487949 h 1469659"/>
                <a:gd name="connsiteX4" fmla="*/ 1719411 w 4680009"/>
                <a:gd name="connsiteY4" fmla="*/ 10765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91454 h 1469659"/>
                <a:gd name="connsiteX3" fmla="*/ 1359896 w 4680009"/>
                <a:gd name="connsiteY3" fmla="*/ 487949 h 1469659"/>
                <a:gd name="connsiteX4" fmla="*/ 1707459 w 4680009"/>
                <a:gd name="connsiteY4" fmla="*/ 10638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91454 h 1469659"/>
                <a:gd name="connsiteX3" fmla="*/ 1359896 w 4680009"/>
                <a:gd name="connsiteY3" fmla="*/ 487949 h 1469659"/>
                <a:gd name="connsiteX4" fmla="*/ 1707459 w 4680009"/>
                <a:gd name="connsiteY4" fmla="*/ 10638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91454 h 1469659"/>
                <a:gd name="connsiteX3" fmla="*/ 1359896 w 4680009"/>
                <a:gd name="connsiteY3" fmla="*/ 487949 h 1469659"/>
                <a:gd name="connsiteX4" fmla="*/ 1647700 w 4680009"/>
                <a:gd name="connsiteY4" fmla="*/ 9749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91454 h 1469659"/>
                <a:gd name="connsiteX3" fmla="*/ 1359896 w 4680009"/>
                <a:gd name="connsiteY3" fmla="*/ 487949 h 1469659"/>
                <a:gd name="connsiteX4" fmla="*/ 1647700 w 4680009"/>
                <a:gd name="connsiteY4" fmla="*/ 9749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91454 h 1469659"/>
                <a:gd name="connsiteX3" fmla="*/ 1359896 w 4680009"/>
                <a:gd name="connsiteY3" fmla="*/ 487949 h 1469659"/>
                <a:gd name="connsiteX4" fmla="*/ 1647700 w 4680009"/>
                <a:gd name="connsiteY4" fmla="*/ 9749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91454 h 1469659"/>
                <a:gd name="connsiteX3" fmla="*/ 1359896 w 4680009"/>
                <a:gd name="connsiteY3" fmla="*/ 487949 h 1469659"/>
                <a:gd name="connsiteX4" fmla="*/ 1647700 w 4680009"/>
                <a:gd name="connsiteY4" fmla="*/ 9749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91454 h 1469659"/>
                <a:gd name="connsiteX3" fmla="*/ 1335992 w 4680009"/>
                <a:gd name="connsiteY3" fmla="*/ 475249 h 1469659"/>
                <a:gd name="connsiteX4" fmla="*/ 1647700 w 4680009"/>
                <a:gd name="connsiteY4" fmla="*/ 9749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91454 h 1469659"/>
                <a:gd name="connsiteX3" fmla="*/ 1335992 w 4680009"/>
                <a:gd name="connsiteY3" fmla="*/ 475249 h 1469659"/>
                <a:gd name="connsiteX4" fmla="*/ 1647700 w 4680009"/>
                <a:gd name="connsiteY4" fmla="*/ 9749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88279 h 1469659"/>
                <a:gd name="connsiteX3" fmla="*/ 1335992 w 4680009"/>
                <a:gd name="connsiteY3" fmla="*/ 475249 h 1469659"/>
                <a:gd name="connsiteX4" fmla="*/ 1647700 w 4680009"/>
                <a:gd name="connsiteY4" fmla="*/ 9749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88279 h 1469659"/>
                <a:gd name="connsiteX3" fmla="*/ 1335992 w 4680009"/>
                <a:gd name="connsiteY3" fmla="*/ 475249 h 1469659"/>
                <a:gd name="connsiteX4" fmla="*/ 1671604 w 4680009"/>
                <a:gd name="connsiteY4" fmla="*/ 1051194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88279 h 1469659"/>
                <a:gd name="connsiteX3" fmla="*/ 1335992 w 4680009"/>
                <a:gd name="connsiteY3" fmla="*/ 475249 h 1469659"/>
                <a:gd name="connsiteX4" fmla="*/ 1671604 w 4680009"/>
                <a:gd name="connsiteY4" fmla="*/ 1048019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6036 w 4680009"/>
                <a:gd name="connsiteY0" fmla="*/ 1469659 h 1469659"/>
                <a:gd name="connsiteX1" fmla="*/ 77746 w 4680009"/>
                <a:gd name="connsiteY1" fmla="*/ 1020079 h 1469659"/>
                <a:gd name="connsiteX2" fmla="*/ 467356 w 4680009"/>
                <a:gd name="connsiteY2" fmla="*/ 588279 h 1469659"/>
                <a:gd name="connsiteX3" fmla="*/ 1335992 w 4680009"/>
                <a:gd name="connsiteY3" fmla="*/ 475249 h 1469659"/>
                <a:gd name="connsiteX4" fmla="*/ 1671604 w 4680009"/>
                <a:gd name="connsiteY4" fmla="*/ 1048019 h 1469659"/>
                <a:gd name="connsiteX5" fmla="*/ 2486654 w 4680009"/>
                <a:gd name="connsiteY5" fmla="*/ 1052464 h 1469659"/>
                <a:gd name="connsiteX6" fmla="*/ 2837241 w 4680009"/>
                <a:gd name="connsiteY6" fmla="*/ 795289 h 1469659"/>
                <a:gd name="connsiteX7" fmla="*/ 3176056 w 4680009"/>
                <a:gd name="connsiteY7" fmla="*/ 369839 h 1469659"/>
                <a:gd name="connsiteX8" fmla="*/ 3801177 w 4680009"/>
                <a:gd name="connsiteY8" fmla="*/ 132032 h 1469659"/>
                <a:gd name="connsiteX9" fmla="*/ 4680009 w 4680009"/>
                <a:gd name="connsiteY9" fmla="*/ 586 h 1469659"/>
                <a:gd name="connsiteX0" fmla="*/ 5387 w 4679360"/>
                <a:gd name="connsiteY0" fmla="*/ 1469659 h 1469659"/>
                <a:gd name="connsiteX1" fmla="*/ 77097 w 4679360"/>
                <a:gd name="connsiteY1" fmla="*/ 1020079 h 1469659"/>
                <a:gd name="connsiteX2" fmla="*/ 436827 w 4679360"/>
                <a:gd name="connsiteY2" fmla="*/ 645429 h 1469659"/>
                <a:gd name="connsiteX3" fmla="*/ 1335343 w 4679360"/>
                <a:gd name="connsiteY3" fmla="*/ 475249 h 1469659"/>
                <a:gd name="connsiteX4" fmla="*/ 1670955 w 4679360"/>
                <a:gd name="connsiteY4" fmla="*/ 1048019 h 1469659"/>
                <a:gd name="connsiteX5" fmla="*/ 2486005 w 4679360"/>
                <a:gd name="connsiteY5" fmla="*/ 1052464 h 1469659"/>
                <a:gd name="connsiteX6" fmla="*/ 2836592 w 4679360"/>
                <a:gd name="connsiteY6" fmla="*/ 795289 h 1469659"/>
                <a:gd name="connsiteX7" fmla="*/ 3175407 w 4679360"/>
                <a:gd name="connsiteY7" fmla="*/ 369839 h 1469659"/>
                <a:gd name="connsiteX8" fmla="*/ 3800528 w 4679360"/>
                <a:gd name="connsiteY8" fmla="*/ 132032 h 1469659"/>
                <a:gd name="connsiteX9" fmla="*/ 4679360 w 4679360"/>
                <a:gd name="connsiteY9" fmla="*/ 586 h 1469659"/>
                <a:gd name="connsiteX0" fmla="*/ 5387 w 4679360"/>
                <a:gd name="connsiteY0" fmla="*/ 1469659 h 1469659"/>
                <a:gd name="connsiteX1" fmla="*/ 77097 w 4679360"/>
                <a:gd name="connsiteY1" fmla="*/ 1020079 h 1469659"/>
                <a:gd name="connsiteX2" fmla="*/ 436827 w 4679360"/>
                <a:gd name="connsiteY2" fmla="*/ 658129 h 1469659"/>
                <a:gd name="connsiteX3" fmla="*/ 1335343 w 4679360"/>
                <a:gd name="connsiteY3" fmla="*/ 475249 h 1469659"/>
                <a:gd name="connsiteX4" fmla="*/ 1670955 w 4679360"/>
                <a:gd name="connsiteY4" fmla="*/ 1048019 h 1469659"/>
                <a:gd name="connsiteX5" fmla="*/ 2486005 w 4679360"/>
                <a:gd name="connsiteY5" fmla="*/ 1052464 h 1469659"/>
                <a:gd name="connsiteX6" fmla="*/ 2836592 w 4679360"/>
                <a:gd name="connsiteY6" fmla="*/ 795289 h 1469659"/>
                <a:gd name="connsiteX7" fmla="*/ 3175407 w 4679360"/>
                <a:gd name="connsiteY7" fmla="*/ 369839 h 1469659"/>
                <a:gd name="connsiteX8" fmla="*/ 3800528 w 4679360"/>
                <a:gd name="connsiteY8" fmla="*/ 132032 h 1469659"/>
                <a:gd name="connsiteX9" fmla="*/ 4679360 w 4679360"/>
                <a:gd name="connsiteY9" fmla="*/ 586 h 1469659"/>
                <a:gd name="connsiteX0" fmla="*/ 5635 w 4679608"/>
                <a:gd name="connsiteY0" fmla="*/ 1469659 h 1469659"/>
                <a:gd name="connsiteX1" fmla="*/ 77345 w 4679608"/>
                <a:gd name="connsiteY1" fmla="*/ 1020079 h 1469659"/>
                <a:gd name="connsiteX2" fmla="*/ 449027 w 4679608"/>
                <a:gd name="connsiteY2" fmla="*/ 667654 h 1469659"/>
                <a:gd name="connsiteX3" fmla="*/ 1335591 w 4679608"/>
                <a:gd name="connsiteY3" fmla="*/ 475249 h 1469659"/>
                <a:gd name="connsiteX4" fmla="*/ 1671203 w 4679608"/>
                <a:gd name="connsiteY4" fmla="*/ 1048019 h 1469659"/>
                <a:gd name="connsiteX5" fmla="*/ 2486253 w 4679608"/>
                <a:gd name="connsiteY5" fmla="*/ 1052464 h 1469659"/>
                <a:gd name="connsiteX6" fmla="*/ 2836840 w 4679608"/>
                <a:gd name="connsiteY6" fmla="*/ 795289 h 1469659"/>
                <a:gd name="connsiteX7" fmla="*/ 3175655 w 4679608"/>
                <a:gd name="connsiteY7" fmla="*/ 369839 h 1469659"/>
                <a:gd name="connsiteX8" fmla="*/ 3800776 w 4679608"/>
                <a:gd name="connsiteY8" fmla="*/ 132032 h 1469659"/>
                <a:gd name="connsiteX9" fmla="*/ 4679608 w 4679608"/>
                <a:gd name="connsiteY9" fmla="*/ 586 h 1469659"/>
                <a:gd name="connsiteX0" fmla="*/ 5635 w 4679608"/>
                <a:gd name="connsiteY0" fmla="*/ 1469659 h 1469659"/>
                <a:gd name="connsiteX1" fmla="*/ 77345 w 4679608"/>
                <a:gd name="connsiteY1" fmla="*/ 1020079 h 1469659"/>
                <a:gd name="connsiteX2" fmla="*/ 449027 w 4679608"/>
                <a:gd name="connsiteY2" fmla="*/ 680354 h 1469659"/>
                <a:gd name="connsiteX3" fmla="*/ 1335591 w 4679608"/>
                <a:gd name="connsiteY3" fmla="*/ 475249 h 1469659"/>
                <a:gd name="connsiteX4" fmla="*/ 1671203 w 4679608"/>
                <a:gd name="connsiteY4" fmla="*/ 1048019 h 1469659"/>
                <a:gd name="connsiteX5" fmla="*/ 2486253 w 4679608"/>
                <a:gd name="connsiteY5" fmla="*/ 1052464 h 1469659"/>
                <a:gd name="connsiteX6" fmla="*/ 2836840 w 4679608"/>
                <a:gd name="connsiteY6" fmla="*/ 795289 h 1469659"/>
                <a:gd name="connsiteX7" fmla="*/ 3175655 w 4679608"/>
                <a:gd name="connsiteY7" fmla="*/ 369839 h 1469659"/>
                <a:gd name="connsiteX8" fmla="*/ 3800776 w 4679608"/>
                <a:gd name="connsiteY8" fmla="*/ 132032 h 1469659"/>
                <a:gd name="connsiteX9" fmla="*/ 4679608 w 4679608"/>
                <a:gd name="connsiteY9" fmla="*/ 586 h 1469659"/>
                <a:gd name="connsiteX0" fmla="*/ 20007 w 4693980"/>
                <a:gd name="connsiteY0" fmla="*/ 1469659 h 1469659"/>
                <a:gd name="connsiteX1" fmla="*/ 46896 w 4693980"/>
                <a:gd name="connsiteY1" fmla="*/ 946261 h 1469659"/>
                <a:gd name="connsiteX2" fmla="*/ 463399 w 4693980"/>
                <a:gd name="connsiteY2" fmla="*/ 680354 h 1469659"/>
                <a:gd name="connsiteX3" fmla="*/ 1349963 w 4693980"/>
                <a:gd name="connsiteY3" fmla="*/ 475249 h 1469659"/>
                <a:gd name="connsiteX4" fmla="*/ 1685575 w 4693980"/>
                <a:gd name="connsiteY4" fmla="*/ 1048019 h 1469659"/>
                <a:gd name="connsiteX5" fmla="*/ 2500625 w 4693980"/>
                <a:gd name="connsiteY5" fmla="*/ 1052464 h 1469659"/>
                <a:gd name="connsiteX6" fmla="*/ 2851212 w 4693980"/>
                <a:gd name="connsiteY6" fmla="*/ 795289 h 1469659"/>
                <a:gd name="connsiteX7" fmla="*/ 3190027 w 4693980"/>
                <a:gd name="connsiteY7" fmla="*/ 369839 h 1469659"/>
                <a:gd name="connsiteX8" fmla="*/ 3815148 w 4693980"/>
                <a:gd name="connsiteY8" fmla="*/ 132032 h 1469659"/>
                <a:gd name="connsiteX9" fmla="*/ 4693980 w 4693980"/>
                <a:gd name="connsiteY9" fmla="*/ 586 h 1469659"/>
                <a:gd name="connsiteX0" fmla="*/ 10660 w 4684633"/>
                <a:gd name="connsiteY0" fmla="*/ 1469659 h 1469659"/>
                <a:gd name="connsiteX1" fmla="*/ 37549 w 4684633"/>
                <a:gd name="connsiteY1" fmla="*/ 946261 h 1469659"/>
                <a:gd name="connsiteX2" fmla="*/ 454052 w 4684633"/>
                <a:gd name="connsiteY2" fmla="*/ 680354 h 1469659"/>
                <a:gd name="connsiteX3" fmla="*/ 1340616 w 4684633"/>
                <a:gd name="connsiteY3" fmla="*/ 475249 h 1469659"/>
                <a:gd name="connsiteX4" fmla="*/ 1676228 w 4684633"/>
                <a:gd name="connsiteY4" fmla="*/ 1048019 h 1469659"/>
                <a:gd name="connsiteX5" fmla="*/ 2491278 w 4684633"/>
                <a:gd name="connsiteY5" fmla="*/ 1052464 h 1469659"/>
                <a:gd name="connsiteX6" fmla="*/ 2841865 w 4684633"/>
                <a:gd name="connsiteY6" fmla="*/ 795289 h 1469659"/>
                <a:gd name="connsiteX7" fmla="*/ 3180680 w 4684633"/>
                <a:gd name="connsiteY7" fmla="*/ 369839 h 1469659"/>
                <a:gd name="connsiteX8" fmla="*/ 3805801 w 4684633"/>
                <a:gd name="connsiteY8" fmla="*/ 132032 h 1469659"/>
                <a:gd name="connsiteX9" fmla="*/ 4684633 w 4684633"/>
                <a:gd name="connsiteY9" fmla="*/ 586 h 1469659"/>
                <a:gd name="connsiteX0" fmla="*/ 12403 w 4686376"/>
                <a:gd name="connsiteY0" fmla="*/ 1469659 h 1469659"/>
                <a:gd name="connsiteX1" fmla="*/ 34809 w 4686376"/>
                <a:gd name="connsiteY1" fmla="*/ 908161 h 1469659"/>
                <a:gd name="connsiteX2" fmla="*/ 455795 w 4686376"/>
                <a:gd name="connsiteY2" fmla="*/ 680354 h 1469659"/>
                <a:gd name="connsiteX3" fmla="*/ 1342359 w 4686376"/>
                <a:gd name="connsiteY3" fmla="*/ 475249 h 1469659"/>
                <a:gd name="connsiteX4" fmla="*/ 1677971 w 4686376"/>
                <a:gd name="connsiteY4" fmla="*/ 1048019 h 1469659"/>
                <a:gd name="connsiteX5" fmla="*/ 2493021 w 4686376"/>
                <a:gd name="connsiteY5" fmla="*/ 1052464 h 1469659"/>
                <a:gd name="connsiteX6" fmla="*/ 2843608 w 4686376"/>
                <a:gd name="connsiteY6" fmla="*/ 795289 h 1469659"/>
                <a:gd name="connsiteX7" fmla="*/ 3182423 w 4686376"/>
                <a:gd name="connsiteY7" fmla="*/ 369839 h 1469659"/>
                <a:gd name="connsiteX8" fmla="*/ 3807544 w 4686376"/>
                <a:gd name="connsiteY8" fmla="*/ 132032 h 1469659"/>
                <a:gd name="connsiteX9" fmla="*/ 4686376 w 4686376"/>
                <a:gd name="connsiteY9" fmla="*/ 586 h 1469659"/>
                <a:gd name="connsiteX0" fmla="*/ 22119 w 4696092"/>
                <a:gd name="connsiteY0" fmla="*/ 1469659 h 1469659"/>
                <a:gd name="connsiteX1" fmla="*/ 44525 w 4696092"/>
                <a:gd name="connsiteY1" fmla="*/ 908161 h 1469659"/>
                <a:gd name="connsiteX2" fmla="*/ 461030 w 4696092"/>
                <a:gd name="connsiteY2" fmla="*/ 644635 h 1469659"/>
                <a:gd name="connsiteX3" fmla="*/ 1352075 w 4696092"/>
                <a:gd name="connsiteY3" fmla="*/ 475249 h 1469659"/>
                <a:gd name="connsiteX4" fmla="*/ 1687687 w 4696092"/>
                <a:gd name="connsiteY4" fmla="*/ 1048019 h 1469659"/>
                <a:gd name="connsiteX5" fmla="*/ 2502737 w 4696092"/>
                <a:gd name="connsiteY5" fmla="*/ 1052464 h 1469659"/>
                <a:gd name="connsiteX6" fmla="*/ 2853324 w 4696092"/>
                <a:gd name="connsiteY6" fmla="*/ 795289 h 1469659"/>
                <a:gd name="connsiteX7" fmla="*/ 3192139 w 4696092"/>
                <a:gd name="connsiteY7" fmla="*/ 369839 h 1469659"/>
                <a:gd name="connsiteX8" fmla="*/ 3817260 w 4696092"/>
                <a:gd name="connsiteY8" fmla="*/ 132032 h 1469659"/>
                <a:gd name="connsiteX9" fmla="*/ 4696092 w 4696092"/>
                <a:gd name="connsiteY9" fmla="*/ 586 h 1469659"/>
                <a:gd name="connsiteX0" fmla="*/ 21524 w 4695497"/>
                <a:gd name="connsiteY0" fmla="*/ 1469659 h 1469659"/>
                <a:gd name="connsiteX1" fmla="*/ 43930 w 4695497"/>
                <a:gd name="connsiteY1" fmla="*/ 908161 h 1469659"/>
                <a:gd name="connsiteX2" fmla="*/ 451470 w 4695497"/>
                <a:gd name="connsiteY2" fmla="*/ 639872 h 1469659"/>
                <a:gd name="connsiteX3" fmla="*/ 1351480 w 4695497"/>
                <a:gd name="connsiteY3" fmla="*/ 475249 h 1469659"/>
                <a:gd name="connsiteX4" fmla="*/ 1687092 w 4695497"/>
                <a:gd name="connsiteY4" fmla="*/ 1048019 h 1469659"/>
                <a:gd name="connsiteX5" fmla="*/ 2502142 w 4695497"/>
                <a:gd name="connsiteY5" fmla="*/ 1052464 h 1469659"/>
                <a:gd name="connsiteX6" fmla="*/ 2852729 w 4695497"/>
                <a:gd name="connsiteY6" fmla="*/ 795289 h 1469659"/>
                <a:gd name="connsiteX7" fmla="*/ 3191544 w 4695497"/>
                <a:gd name="connsiteY7" fmla="*/ 369839 h 1469659"/>
                <a:gd name="connsiteX8" fmla="*/ 3816665 w 4695497"/>
                <a:gd name="connsiteY8" fmla="*/ 132032 h 1469659"/>
                <a:gd name="connsiteX9" fmla="*/ 4695497 w 4695497"/>
                <a:gd name="connsiteY9" fmla="*/ 586 h 1469659"/>
                <a:gd name="connsiteX0" fmla="*/ 21821 w 4695794"/>
                <a:gd name="connsiteY0" fmla="*/ 1469659 h 1469659"/>
                <a:gd name="connsiteX1" fmla="*/ 44227 w 4695794"/>
                <a:gd name="connsiteY1" fmla="*/ 908161 h 1469659"/>
                <a:gd name="connsiteX2" fmla="*/ 456249 w 4695794"/>
                <a:gd name="connsiteY2" fmla="*/ 651778 h 1469659"/>
                <a:gd name="connsiteX3" fmla="*/ 1351777 w 4695794"/>
                <a:gd name="connsiteY3" fmla="*/ 475249 h 1469659"/>
                <a:gd name="connsiteX4" fmla="*/ 1687389 w 4695794"/>
                <a:gd name="connsiteY4" fmla="*/ 1048019 h 1469659"/>
                <a:gd name="connsiteX5" fmla="*/ 2502439 w 4695794"/>
                <a:gd name="connsiteY5" fmla="*/ 1052464 h 1469659"/>
                <a:gd name="connsiteX6" fmla="*/ 2853026 w 4695794"/>
                <a:gd name="connsiteY6" fmla="*/ 795289 h 1469659"/>
                <a:gd name="connsiteX7" fmla="*/ 3191841 w 4695794"/>
                <a:gd name="connsiteY7" fmla="*/ 369839 h 1469659"/>
                <a:gd name="connsiteX8" fmla="*/ 3816962 w 4695794"/>
                <a:gd name="connsiteY8" fmla="*/ 132032 h 1469659"/>
                <a:gd name="connsiteX9" fmla="*/ 4695794 w 4695794"/>
                <a:gd name="connsiteY9" fmla="*/ 586 h 1469659"/>
                <a:gd name="connsiteX0" fmla="*/ 11917 w 4685890"/>
                <a:gd name="connsiteY0" fmla="*/ 1469659 h 1469659"/>
                <a:gd name="connsiteX1" fmla="*/ 34323 w 4685890"/>
                <a:gd name="connsiteY1" fmla="*/ 908161 h 1469659"/>
                <a:gd name="connsiteX2" fmla="*/ 446345 w 4685890"/>
                <a:gd name="connsiteY2" fmla="*/ 651778 h 1469659"/>
                <a:gd name="connsiteX3" fmla="*/ 1341873 w 4685890"/>
                <a:gd name="connsiteY3" fmla="*/ 475249 h 1469659"/>
                <a:gd name="connsiteX4" fmla="*/ 1677485 w 4685890"/>
                <a:gd name="connsiteY4" fmla="*/ 1048019 h 1469659"/>
                <a:gd name="connsiteX5" fmla="*/ 2492535 w 4685890"/>
                <a:gd name="connsiteY5" fmla="*/ 1052464 h 1469659"/>
                <a:gd name="connsiteX6" fmla="*/ 2843122 w 4685890"/>
                <a:gd name="connsiteY6" fmla="*/ 795289 h 1469659"/>
                <a:gd name="connsiteX7" fmla="*/ 3181937 w 4685890"/>
                <a:gd name="connsiteY7" fmla="*/ 369839 h 1469659"/>
                <a:gd name="connsiteX8" fmla="*/ 3807058 w 4685890"/>
                <a:gd name="connsiteY8" fmla="*/ 132032 h 1469659"/>
                <a:gd name="connsiteX9" fmla="*/ 4685890 w 4685890"/>
                <a:gd name="connsiteY9" fmla="*/ 586 h 1469659"/>
                <a:gd name="connsiteX0" fmla="*/ 11917 w 4685890"/>
                <a:gd name="connsiteY0" fmla="*/ 1469659 h 1469659"/>
                <a:gd name="connsiteX1" fmla="*/ 34323 w 4685890"/>
                <a:gd name="connsiteY1" fmla="*/ 908161 h 1469659"/>
                <a:gd name="connsiteX2" fmla="*/ 446345 w 4685890"/>
                <a:gd name="connsiteY2" fmla="*/ 651778 h 1469659"/>
                <a:gd name="connsiteX3" fmla="*/ 1341873 w 4685890"/>
                <a:gd name="connsiteY3" fmla="*/ 475249 h 1469659"/>
                <a:gd name="connsiteX4" fmla="*/ 1677485 w 4685890"/>
                <a:gd name="connsiteY4" fmla="*/ 1048019 h 1469659"/>
                <a:gd name="connsiteX5" fmla="*/ 2492535 w 4685890"/>
                <a:gd name="connsiteY5" fmla="*/ 1052464 h 1469659"/>
                <a:gd name="connsiteX6" fmla="*/ 2843122 w 4685890"/>
                <a:gd name="connsiteY6" fmla="*/ 795289 h 1469659"/>
                <a:gd name="connsiteX7" fmla="*/ 3181937 w 4685890"/>
                <a:gd name="connsiteY7" fmla="*/ 369839 h 1469659"/>
                <a:gd name="connsiteX8" fmla="*/ 3807058 w 4685890"/>
                <a:gd name="connsiteY8" fmla="*/ 132032 h 1469659"/>
                <a:gd name="connsiteX9" fmla="*/ 4685890 w 4685890"/>
                <a:gd name="connsiteY9" fmla="*/ 586 h 1469659"/>
                <a:gd name="connsiteX0" fmla="*/ 20637 w 4694610"/>
                <a:gd name="connsiteY0" fmla="*/ 1469659 h 1469659"/>
                <a:gd name="connsiteX1" fmla="*/ 43043 w 4694610"/>
                <a:gd name="connsiteY1" fmla="*/ 908161 h 1469659"/>
                <a:gd name="connsiteX2" fmla="*/ 437137 w 4694610"/>
                <a:gd name="connsiteY2" fmla="*/ 647016 h 1469659"/>
                <a:gd name="connsiteX3" fmla="*/ 1350593 w 4694610"/>
                <a:gd name="connsiteY3" fmla="*/ 475249 h 1469659"/>
                <a:gd name="connsiteX4" fmla="*/ 1686205 w 4694610"/>
                <a:gd name="connsiteY4" fmla="*/ 1048019 h 1469659"/>
                <a:gd name="connsiteX5" fmla="*/ 2501255 w 4694610"/>
                <a:gd name="connsiteY5" fmla="*/ 1052464 h 1469659"/>
                <a:gd name="connsiteX6" fmla="*/ 2851842 w 4694610"/>
                <a:gd name="connsiteY6" fmla="*/ 795289 h 1469659"/>
                <a:gd name="connsiteX7" fmla="*/ 3190657 w 4694610"/>
                <a:gd name="connsiteY7" fmla="*/ 369839 h 1469659"/>
                <a:gd name="connsiteX8" fmla="*/ 3815778 w 4694610"/>
                <a:gd name="connsiteY8" fmla="*/ 132032 h 1469659"/>
                <a:gd name="connsiteX9" fmla="*/ 4694610 w 4694610"/>
                <a:gd name="connsiteY9" fmla="*/ 586 h 1469659"/>
                <a:gd name="connsiteX0" fmla="*/ 20639 w 4694612"/>
                <a:gd name="connsiteY0" fmla="*/ 1469659 h 1469659"/>
                <a:gd name="connsiteX1" fmla="*/ 43045 w 4694612"/>
                <a:gd name="connsiteY1" fmla="*/ 908161 h 1469659"/>
                <a:gd name="connsiteX2" fmla="*/ 437140 w 4694612"/>
                <a:gd name="connsiteY2" fmla="*/ 654160 h 1469659"/>
                <a:gd name="connsiteX3" fmla="*/ 1350595 w 4694612"/>
                <a:gd name="connsiteY3" fmla="*/ 475249 h 1469659"/>
                <a:gd name="connsiteX4" fmla="*/ 1686207 w 4694612"/>
                <a:gd name="connsiteY4" fmla="*/ 1048019 h 1469659"/>
                <a:gd name="connsiteX5" fmla="*/ 2501257 w 4694612"/>
                <a:gd name="connsiteY5" fmla="*/ 1052464 h 1469659"/>
                <a:gd name="connsiteX6" fmla="*/ 2851844 w 4694612"/>
                <a:gd name="connsiteY6" fmla="*/ 795289 h 1469659"/>
                <a:gd name="connsiteX7" fmla="*/ 3190659 w 4694612"/>
                <a:gd name="connsiteY7" fmla="*/ 369839 h 1469659"/>
                <a:gd name="connsiteX8" fmla="*/ 3815780 w 4694612"/>
                <a:gd name="connsiteY8" fmla="*/ 132032 h 1469659"/>
                <a:gd name="connsiteX9" fmla="*/ 4694612 w 4694612"/>
                <a:gd name="connsiteY9" fmla="*/ 586 h 1469659"/>
                <a:gd name="connsiteX0" fmla="*/ 20343 w 4694316"/>
                <a:gd name="connsiteY0" fmla="*/ 1469659 h 1469659"/>
                <a:gd name="connsiteX1" fmla="*/ 42749 w 4694316"/>
                <a:gd name="connsiteY1" fmla="*/ 908161 h 1469659"/>
                <a:gd name="connsiteX2" fmla="*/ 432360 w 4694316"/>
                <a:gd name="connsiteY2" fmla="*/ 661303 h 1469659"/>
                <a:gd name="connsiteX3" fmla="*/ 1350299 w 4694316"/>
                <a:gd name="connsiteY3" fmla="*/ 475249 h 1469659"/>
                <a:gd name="connsiteX4" fmla="*/ 1685911 w 4694316"/>
                <a:gd name="connsiteY4" fmla="*/ 1048019 h 1469659"/>
                <a:gd name="connsiteX5" fmla="*/ 2500961 w 4694316"/>
                <a:gd name="connsiteY5" fmla="*/ 1052464 h 1469659"/>
                <a:gd name="connsiteX6" fmla="*/ 2851548 w 4694316"/>
                <a:gd name="connsiteY6" fmla="*/ 795289 h 1469659"/>
                <a:gd name="connsiteX7" fmla="*/ 3190363 w 4694316"/>
                <a:gd name="connsiteY7" fmla="*/ 369839 h 1469659"/>
                <a:gd name="connsiteX8" fmla="*/ 3815484 w 4694316"/>
                <a:gd name="connsiteY8" fmla="*/ 132032 h 1469659"/>
                <a:gd name="connsiteX9" fmla="*/ 4694316 w 4694316"/>
                <a:gd name="connsiteY9" fmla="*/ 586 h 1469659"/>
                <a:gd name="connsiteX0" fmla="*/ 12176 w 4686149"/>
                <a:gd name="connsiteY0" fmla="*/ 1469659 h 1469659"/>
                <a:gd name="connsiteX1" fmla="*/ 52511 w 4686149"/>
                <a:gd name="connsiteY1" fmla="*/ 903398 h 1469659"/>
                <a:gd name="connsiteX2" fmla="*/ 424193 w 4686149"/>
                <a:gd name="connsiteY2" fmla="*/ 661303 h 1469659"/>
                <a:gd name="connsiteX3" fmla="*/ 1342132 w 4686149"/>
                <a:gd name="connsiteY3" fmla="*/ 475249 h 1469659"/>
                <a:gd name="connsiteX4" fmla="*/ 1677744 w 4686149"/>
                <a:gd name="connsiteY4" fmla="*/ 1048019 h 1469659"/>
                <a:gd name="connsiteX5" fmla="*/ 2492794 w 4686149"/>
                <a:gd name="connsiteY5" fmla="*/ 1052464 h 1469659"/>
                <a:gd name="connsiteX6" fmla="*/ 2843381 w 4686149"/>
                <a:gd name="connsiteY6" fmla="*/ 795289 h 1469659"/>
                <a:gd name="connsiteX7" fmla="*/ 3182196 w 4686149"/>
                <a:gd name="connsiteY7" fmla="*/ 369839 h 1469659"/>
                <a:gd name="connsiteX8" fmla="*/ 3807317 w 4686149"/>
                <a:gd name="connsiteY8" fmla="*/ 132032 h 1469659"/>
                <a:gd name="connsiteX9" fmla="*/ 4686149 w 4686149"/>
                <a:gd name="connsiteY9" fmla="*/ 586 h 1469659"/>
                <a:gd name="connsiteX0" fmla="*/ 3650 w 4677623"/>
                <a:gd name="connsiteY0" fmla="*/ 1469659 h 1469659"/>
                <a:gd name="connsiteX1" fmla="*/ 43985 w 4677623"/>
                <a:gd name="connsiteY1" fmla="*/ 903398 h 1469659"/>
                <a:gd name="connsiteX2" fmla="*/ 415667 w 4677623"/>
                <a:gd name="connsiteY2" fmla="*/ 661303 h 1469659"/>
                <a:gd name="connsiteX3" fmla="*/ 1333606 w 4677623"/>
                <a:gd name="connsiteY3" fmla="*/ 475249 h 1469659"/>
                <a:gd name="connsiteX4" fmla="*/ 1669218 w 4677623"/>
                <a:gd name="connsiteY4" fmla="*/ 1048019 h 1469659"/>
                <a:gd name="connsiteX5" fmla="*/ 2484268 w 4677623"/>
                <a:gd name="connsiteY5" fmla="*/ 1052464 h 1469659"/>
                <a:gd name="connsiteX6" fmla="*/ 2834855 w 4677623"/>
                <a:gd name="connsiteY6" fmla="*/ 795289 h 1469659"/>
                <a:gd name="connsiteX7" fmla="*/ 3173670 w 4677623"/>
                <a:gd name="connsiteY7" fmla="*/ 369839 h 1469659"/>
                <a:gd name="connsiteX8" fmla="*/ 3798791 w 4677623"/>
                <a:gd name="connsiteY8" fmla="*/ 132032 h 1469659"/>
                <a:gd name="connsiteX9" fmla="*/ 4677623 w 4677623"/>
                <a:gd name="connsiteY9" fmla="*/ 586 h 1469659"/>
                <a:gd name="connsiteX0" fmla="*/ 7870 w 4698777"/>
                <a:gd name="connsiteY0" fmla="*/ 1390886 h 1390886"/>
                <a:gd name="connsiteX1" fmla="*/ 65139 w 4698777"/>
                <a:gd name="connsiteY1" fmla="*/ 903398 h 1390886"/>
                <a:gd name="connsiteX2" fmla="*/ 436821 w 4698777"/>
                <a:gd name="connsiteY2" fmla="*/ 661303 h 1390886"/>
                <a:gd name="connsiteX3" fmla="*/ 1354760 w 4698777"/>
                <a:gd name="connsiteY3" fmla="*/ 475249 h 1390886"/>
                <a:gd name="connsiteX4" fmla="*/ 1690372 w 4698777"/>
                <a:gd name="connsiteY4" fmla="*/ 1048019 h 1390886"/>
                <a:gd name="connsiteX5" fmla="*/ 2505422 w 4698777"/>
                <a:gd name="connsiteY5" fmla="*/ 1052464 h 1390886"/>
                <a:gd name="connsiteX6" fmla="*/ 2856009 w 4698777"/>
                <a:gd name="connsiteY6" fmla="*/ 795289 h 1390886"/>
                <a:gd name="connsiteX7" fmla="*/ 3194824 w 4698777"/>
                <a:gd name="connsiteY7" fmla="*/ 369839 h 1390886"/>
                <a:gd name="connsiteX8" fmla="*/ 3819945 w 4698777"/>
                <a:gd name="connsiteY8" fmla="*/ 132032 h 1390886"/>
                <a:gd name="connsiteX9" fmla="*/ 4698777 w 4698777"/>
                <a:gd name="connsiteY9" fmla="*/ 586 h 139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98777" h="1390886">
                  <a:moveTo>
                    <a:pt x="7870" y="1390886"/>
                  </a:moveTo>
                  <a:cubicBezTo>
                    <a:pt x="-7370" y="1248011"/>
                    <a:pt x="-6353" y="1024995"/>
                    <a:pt x="65139" y="903398"/>
                  </a:cubicBezTo>
                  <a:cubicBezTo>
                    <a:pt x="136631" y="781801"/>
                    <a:pt x="221884" y="732661"/>
                    <a:pt x="436821" y="661303"/>
                  </a:cubicBezTo>
                  <a:cubicBezTo>
                    <a:pt x="651758" y="589945"/>
                    <a:pt x="1145835" y="410796"/>
                    <a:pt x="1354760" y="475249"/>
                  </a:cubicBezTo>
                  <a:cubicBezTo>
                    <a:pt x="1563685" y="539702"/>
                    <a:pt x="1498595" y="951817"/>
                    <a:pt x="1690372" y="1048019"/>
                  </a:cubicBezTo>
                  <a:cubicBezTo>
                    <a:pt x="1882149" y="1144222"/>
                    <a:pt x="2311149" y="1094586"/>
                    <a:pt x="2505422" y="1052464"/>
                  </a:cubicBezTo>
                  <a:cubicBezTo>
                    <a:pt x="2699695" y="1010342"/>
                    <a:pt x="2741109" y="909060"/>
                    <a:pt x="2856009" y="795289"/>
                  </a:cubicBezTo>
                  <a:cubicBezTo>
                    <a:pt x="2970909" y="681518"/>
                    <a:pt x="3034168" y="480382"/>
                    <a:pt x="3194824" y="369839"/>
                  </a:cubicBezTo>
                  <a:cubicBezTo>
                    <a:pt x="3355480" y="259296"/>
                    <a:pt x="3569286" y="195162"/>
                    <a:pt x="3819945" y="132032"/>
                  </a:cubicBezTo>
                  <a:cubicBezTo>
                    <a:pt x="4070604" y="68902"/>
                    <a:pt x="4406565" y="-7457"/>
                    <a:pt x="4698777" y="586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7" name="Vrije vorm: vorm 1146">
              <a:extLst>
                <a:ext uri="{FF2B5EF4-FFF2-40B4-BE49-F238E27FC236}">
                  <a16:creationId xmlns:a16="http://schemas.microsoft.com/office/drawing/2014/main" id="{94ABBF45-531D-4948-8EF8-D97AC056B9F3}"/>
                </a:ext>
              </a:extLst>
            </p:cNvPr>
            <p:cNvSpPr/>
            <p:nvPr/>
          </p:nvSpPr>
          <p:spPr>
            <a:xfrm>
              <a:off x="6992085" y="963375"/>
              <a:ext cx="908685" cy="2273777"/>
            </a:xfrm>
            <a:custGeom>
              <a:avLst/>
              <a:gdLst>
                <a:gd name="connsiteX0" fmla="*/ 260532 w 260532"/>
                <a:gd name="connsiteY0" fmla="*/ 1281113 h 1281113"/>
                <a:gd name="connsiteX1" fmla="*/ 31932 w 260532"/>
                <a:gd name="connsiteY1" fmla="*/ 523875 h 1281113"/>
                <a:gd name="connsiteX2" fmla="*/ 31932 w 260532"/>
                <a:gd name="connsiteY2" fmla="*/ 0 h 1281113"/>
                <a:gd name="connsiteX0" fmla="*/ 239175 w 239175"/>
                <a:gd name="connsiteY0" fmla="*/ 1441133 h 1441133"/>
                <a:gd name="connsiteX1" fmla="*/ 10575 w 239175"/>
                <a:gd name="connsiteY1" fmla="*/ 683895 h 1441133"/>
                <a:gd name="connsiteX2" fmla="*/ 63915 w 239175"/>
                <a:gd name="connsiteY2" fmla="*/ 0 h 1441133"/>
                <a:gd name="connsiteX0" fmla="*/ 250489 w 250489"/>
                <a:gd name="connsiteY0" fmla="*/ 1441133 h 1441133"/>
                <a:gd name="connsiteX1" fmla="*/ 21889 w 250489"/>
                <a:gd name="connsiteY1" fmla="*/ 683895 h 1441133"/>
                <a:gd name="connsiteX2" fmla="*/ 15221 w 250489"/>
                <a:gd name="connsiteY2" fmla="*/ 320040 h 1441133"/>
                <a:gd name="connsiteX3" fmla="*/ 75229 w 250489"/>
                <a:gd name="connsiteY3" fmla="*/ 0 h 1441133"/>
                <a:gd name="connsiteX0" fmla="*/ 250489 w 303829"/>
                <a:gd name="connsiteY0" fmla="*/ 1951673 h 1951673"/>
                <a:gd name="connsiteX1" fmla="*/ 21889 w 303829"/>
                <a:gd name="connsiteY1" fmla="*/ 1194435 h 1951673"/>
                <a:gd name="connsiteX2" fmla="*/ 15221 w 303829"/>
                <a:gd name="connsiteY2" fmla="*/ 830580 h 1951673"/>
                <a:gd name="connsiteX3" fmla="*/ 303829 w 303829"/>
                <a:gd name="connsiteY3" fmla="*/ 0 h 1951673"/>
                <a:gd name="connsiteX0" fmla="*/ 250489 w 616249"/>
                <a:gd name="connsiteY0" fmla="*/ 2355533 h 2355533"/>
                <a:gd name="connsiteX1" fmla="*/ 21889 w 616249"/>
                <a:gd name="connsiteY1" fmla="*/ 1598295 h 2355533"/>
                <a:gd name="connsiteX2" fmla="*/ 15221 w 616249"/>
                <a:gd name="connsiteY2" fmla="*/ 1234440 h 2355533"/>
                <a:gd name="connsiteX3" fmla="*/ 616249 w 616249"/>
                <a:gd name="connsiteY3" fmla="*/ 0 h 2355533"/>
                <a:gd name="connsiteX0" fmla="*/ 250489 w 616249"/>
                <a:gd name="connsiteY0" fmla="*/ 2355533 h 2355533"/>
                <a:gd name="connsiteX1" fmla="*/ 21889 w 616249"/>
                <a:gd name="connsiteY1" fmla="*/ 1598295 h 2355533"/>
                <a:gd name="connsiteX2" fmla="*/ 15221 w 616249"/>
                <a:gd name="connsiteY2" fmla="*/ 1234440 h 2355533"/>
                <a:gd name="connsiteX3" fmla="*/ 373361 w 616249"/>
                <a:gd name="connsiteY3" fmla="*/ 449580 h 2355533"/>
                <a:gd name="connsiteX4" fmla="*/ 616249 w 616249"/>
                <a:gd name="connsiteY4" fmla="*/ 0 h 2355533"/>
                <a:gd name="connsiteX0" fmla="*/ 250489 w 616249"/>
                <a:gd name="connsiteY0" fmla="*/ 2355533 h 2355533"/>
                <a:gd name="connsiteX1" fmla="*/ 21889 w 616249"/>
                <a:gd name="connsiteY1" fmla="*/ 1598295 h 2355533"/>
                <a:gd name="connsiteX2" fmla="*/ 15221 w 616249"/>
                <a:gd name="connsiteY2" fmla="*/ 1234440 h 2355533"/>
                <a:gd name="connsiteX3" fmla="*/ 297161 w 616249"/>
                <a:gd name="connsiteY3" fmla="*/ 419100 h 2355533"/>
                <a:gd name="connsiteX4" fmla="*/ 616249 w 616249"/>
                <a:gd name="connsiteY4" fmla="*/ 0 h 2355533"/>
                <a:gd name="connsiteX0" fmla="*/ 250489 w 616249"/>
                <a:gd name="connsiteY0" fmla="*/ 2355533 h 2355533"/>
                <a:gd name="connsiteX1" fmla="*/ 21889 w 616249"/>
                <a:gd name="connsiteY1" fmla="*/ 1598295 h 2355533"/>
                <a:gd name="connsiteX2" fmla="*/ 15221 w 616249"/>
                <a:gd name="connsiteY2" fmla="*/ 1234440 h 2355533"/>
                <a:gd name="connsiteX3" fmla="*/ 297161 w 616249"/>
                <a:gd name="connsiteY3" fmla="*/ 419100 h 2355533"/>
                <a:gd name="connsiteX4" fmla="*/ 616249 w 616249"/>
                <a:gd name="connsiteY4" fmla="*/ 0 h 2355533"/>
                <a:gd name="connsiteX0" fmla="*/ 250489 w 1111549"/>
                <a:gd name="connsiteY0" fmla="*/ 2349183 h 2349183"/>
                <a:gd name="connsiteX1" fmla="*/ 21889 w 1111549"/>
                <a:gd name="connsiteY1" fmla="*/ 1591945 h 2349183"/>
                <a:gd name="connsiteX2" fmla="*/ 15221 w 1111549"/>
                <a:gd name="connsiteY2" fmla="*/ 1228090 h 2349183"/>
                <a:gd name="connsiteX3" fmla="*/ 297161 w 1111549"/>
                <a:gd name="connsiteY3" fmla="*/ 412750 h 2349183"/>
                <a:gd name="connsiteX4" fmla="*/ 1111549 w 1111549"/>
                <a:gd name="connsiteY4" fmla="*/ 0 h 2349183"/>
                <a:gd name="connsiteX0" fmla="*/ 250489 w 1111549"/>
                <a:gd name="connsiteY0" fmla="*/ 2349183 h 2349183"/>
                <a:gd name="connsiteX1" fmla="*/ 21889 w 1111549"/>
                <a:gd name="connsiteY1" fmla="*/ 1591945 h 2349183"/>
                <a:gd name="connsiteX2" fmla="*/ 15221 w 1111549"/>
                <a:gd name="connsiteY2" fmla="*/ 1228090 h 2349183"/>
                <a:gd name="connsiteX3" fmla="*/ 538461 w 1111549"/>
                <a:gd name="connsiteY3" fmla="*/ 546100 h 2349183"/>
                <a:gd name="connsiteX4" fmla="*/ 1111549 w 1111549"/>
                <a:gd name="connsiteY4" fmla="*/ 0 h 2349183"/>
                <a:gd name="connsiteX0" fmla="*/ 232498 w 1093558"/>
                <a:gd name="connsiteY0" fmla="*/ 2349183 h 2349183"/>
                <a:gd name="connsiteX1" fmla="*/ 3898 w 1093558"/>
                <a:gd name="connsiteY1" fmla="*/ 1591945 h 2349183"/>
                <a:gd name="connsiteX2" fmla="*/ 86130 w 1093558"/>
                <a:gd name="connsiteY2" fmla="*/ 1266190 h 2349183"/>
                <a:gd name="connsiteX3" fmla="*/ 520470 w 1093558"/>
                <a:gd name="connsiteY3" fmla="*/ 546100 h 2349183"/>
                <a:gd name="connsiteX4" fmla="*/ 1093558 w 1093558"/>
                <a:gd name="connsiteY4" fmla="*/ 0 h 2349183"/>
                <a:gd name="connsiteX0" fmla="*/ 147446 w 1008506"/>
                <a:gd name="connsiteY0" fmla="*/ 2349183 h 2349183"/>
                <a:gd name="connsiteX1" fmla="*/ 64896 w 1008506"/>
                <a:gd name="connsiteY1" fmla="*/ 1712595 h 2349183"/>
                <a:gd name="connsiteX2" fmla="*/ 1078 w 1008506"/>
                <a:gd name="connsiteY2" fmla="*/ 1266190 h 2349183"/>
                <a:gd name="connsiteX3" fmla="*/ 435418 w 1008506"/>
                <a:gd name="connsiteY3" fmla="*/ 546100 h 2349183"/>
                <a:gd name="connsiteX4" fmla="*/ 1008506 w 1008506"/>
                <a:gd name="connsiteY4" fmla="*/ 0 h 2349183"/>
                <a:gd name="connsiteX0" fmla="*/ 84015 w 945075"/>
                <a:gd name="connsiteY0" fmla="*/ 2349183 h 2349183"/>
                <a:gd name="connsiteX1" fmla="*/ 1465 w 945075"/>
                <a:gd name="connsiteY1" fmla="*/ 1712595 h 2349183"/>
                <a:gd name="connsiteX2" fmla="*/ 32897 w 945075"/>
                <a:gd name="connsiteY2" fmla="*/ 1221740 h 2349183"/>
                <a:gd name="connsiteX3" fmla="*/ 371987 w 945075"/>
                <a:gd name="connsiteY3" fmla="*/ 546100 h 2349183"/>
                <a:gd name="connsiteX4" fmla="*/ 945075 w 945075"/>
                <a:gd name="connsiteY4" fmla="*/ 0 h 2349183"/>
                <a:gd name="connsiteX0" fmla="*/ 84015 w 945075"/>
                <a:gd name="connsiteY0" fmla="*/ 2349183 h 2349183"/>
                <a:gd name="connsiteX1" fmla="*/ 1465 w 945075"/>
                <a:gd name="connsiteY1" fmla="*/ 1712595 h 2349183"/>
                <a:gd name="connsiteX2" fmla="*/ 32897 w 945075"/>
                <a:gd name="connsiteY2" fmla="*/ 1221740 h 2349183"/>
                <a:gd name="connsiteX3" fmla="*/ 371987 w 945075"/>
                <a:gd name="connsiteY3" fmla="*/ 546100 h 2349183"/>
                <a:gd name="connsiteX4" fmla="*/ 945075 w 945075"/>
                <a:gd name="connsiteY4" fmla="*/ 0 h 2349183"/>
                <a:gd name="connsiteX0" fmla="*/ 84015 w 945075"/>
                <a:gd name="connsiteY0" fmla="*/ 2349183 h 2349183"/>
                <a:gd name="connsiteX1" fmla="*/ 1465 w 945075"/>
                <a:gd name="connsiteY1" fmla="*/ 1712595 h 2349183"/>
                <a:gd name="connsiteX2" fmla="*/ 32897 w 945075"/>
                <a:gd name="connsiteY2" fmla="*/ 1221740 h 2349183"/>
                <a:gd name="connsiteX3" fmla="*/ 945075 w 945075"/>
                <a:gd name="connsiteY3" fmla="*/ 0 h 2349183"/>
                <a:gd name="connsiteX0" fmla="*/ 82605 w 943665"/>
                <a:gd name="connsiteY0" fmla="*/ 2349183 h 2349183"/>
                <a:gd name="connsiteX1" fmla="*/ 55 w 943665"/>
                <a:gd name="connsiteY1" fmla="*/ 1712595 h 2349183"/>
                <a:gd name="connsiteX2" fmla="*/ 69587 w 943665"/>
                <a:gd name="connsiteY2" fmla="*/ 948690 h 2349183"/>
                <a:gd name="connsiteX3" fmla="*/ 943665 w 943665"/>
                <a:gd name="connsiteY3" fmla="*/ 0 h 2349183"/>
                <a:gd name="connsiteX0" fmla="*/ 85813 w 946873"/>
                <a:gd name="connsiteY0" fmla="*/ 2349183 h 2349183"/>
                <a:gd name="connsiteX1" fmla="*/ 3263 w 946873"/>
                <a:gd name="connsiteY1" fmla="*/ 1712595 h 2349183"/>
                <a:gd name="connsiteX2" fmla="*/ 72795 w 946873"/>
                <a:gd name="connsiteY2" fmla="*/ 948690 h 2349183"/>
                <a:gd name="connsiteX3" fmla="*/ 946873 w 946873"/>
                <a:gd name="connsiteY3" fmla="*/ 0 h 2349183"/>
                <a:gd name="connsiteX0" fmla="*/ 84377 w 945437"/>
                <a:gd name="connsiteY0" fmla="*/ 2349183 h 2349183"/>
                <a:gd name="connsiteX1" fmla="*/ 1827 w 945437"/>
                <a:gd name="connsiteY1" fmla="*/ 1712595 h 2349183"/>
                <a:gd name="connsiteX2" fmla="*/ 103109 w 945437"/>
                <a:gd name="connsiteY2" fmla="*/ 948690 h 2349183"/>
                <a:gd name="connsiteX3" fmla="*/ 945437 w 945437"/>
                <a:gd name="connsiteY3" fmla="*/ 0 h 2349183"/>
                <a:gd name="connsiteX0" fmla="*/ 84377 w 945437"/>
                <a:gd name="connsiteY0" fmla="*/ 2349183 h 2349183"/>
                <a:gd name="connsiteX1" fmla="*/ 1827 w 945437"/>
                <a:gd name="connsiteY1" fmla="*/ 1712595 h 2349183"/>
                <a:gd name="connsiteX2" fmla="*/ 103109 w 945437"/>
                <a:gd name="connsiteY2" fmla="*/ 948690 h 2349183"/>
                <a:gd name="connsiteX3" fmla="*/ 945437 w 945437"/>
                <a:gd name="connsiteY3" fmla="*/ 0 h 2349183"/>
                <a:gd name="connsiteX0" fmla="*/ 84377 w 888287"/>
                <a:gd name="connsiteY0" fmla="*/ 2215833 h 2215833"/>
                <a:gd name="connsiteX1" fmla="*/ 1827 w 888287"/>
                <a:gd name="connsiteY1" fmla="*/ 1579245 h 2215833"/>
                <a:gd name="connsiteX2" fmla="*/ 103109 w 888287"/>
                <a:gd name="connsiteY2" fmla="*/ 815340 h 2215833"/>
                <a:gd name="connsiteX3" fmla="*/ 888287 w 888287"/>
                <a:gd name="connsiteY3" fmla="*/ 0 h 2215833"/>
                <a:gd name="connsiteX0" fmla="*/ 46702 w 850612"/>
                <a:gd name="connsiteY0" fmla="*/ 2215833 h 2215833"/>
                <a:gd name="connsiteX1" fmla="*/ 34002 w 850612"/>
                <a:gd name="connsiteY1" fmla="*/ 1572895 h 2215833"/>
                <a:gd name="connsiteX2" fmla="*/ 65434 w 850612"/>
                <a:gd name="connsiteY2" fmla="*/ 815340 h 2215833"/>
                <a:gd name="connsiteX3" fmla="*/ 850612 w 850612"/>
                <a:gd name="connsiteY3" fmla="*/ 0 h 2215833"/>
                <a:gd name="connsiteX0" fmla="*/ 42090 w 865050"/>
                <a:gd name="connsiteY0" fmla="*/ 2222183 h 2222183"/>
                <a:gd name="connsiteX1" fmla="*/ 48440 w 865050"/>
                <a:gd name="connsiteY1" fmla="*/ 1572895 h 2222183"/>
                <a:gd name="connsiteX2" fmla="*/ 79872 w 865050"/>
                <a:gd name="connsiteY2" fmla="*/ 815340 h 2222183"/>
                <a:gd name="connsiteX3" fmla="*/ 865050 w 865050"/>
                <a:gd name="connsiteY3" fmla="*/ 0 h 2222183"/>
                <a:gd name="connsiteX0" fmla="*/ 11022 w 833982"/>
                <a:gd name="connsiteY0" fmla="*/ 2222183 h 2222183"/>
                <a:gd name="connsiteX1" fmla="*/ 17372 w 833982"/>
                <a:gd name="connsiteY1" fmla="*/ 1572895 h 2222183"/>
                <a:gd name="connsiteX2" fmla="*/ 48804 w 833982"/>
                <a:gd name="connsiteY2" fmla="*/ 815340 h 2222183"/>
                <a:gd name="connsiteX3" fmla="*/ 833982 w 833982"/>
                <a:gd name="connsiteY3" fmla="*/ 0 h 2222183"/>
                <a:gd name="connsiteX0" fmla="*/ 11022 w 891132"/>
                <a:gd name="connsiteY0" fmla="*/ 2247583 h 2247583"/>
                <a:gd name="connsiteX1" fmla="*/ 17372 w 891132"/>
                <a:gd name="connsiteY1" fmla="*/ 1598295 h 2247583"/>
                <a:gd name="connsiteX2" fmla="*/ 48804 w 891132"/>
                <a:gd name="connsiteY2" fmla="*/ 840740 h 2247583"/>
                <a:gd name="connsiteX3" fmla="*/ 891132 w 891132"/>
                <a:gd name="connsiteY3" fmla="*/ 0 h 2247583"/>
                <a:gd name="connsiteX0" fmla="*/ 0 w 908685"/>
                <a:gd name="connsiteY0" fmla="*/ 2273777 h 2273777"/>
                <a:gd name="connsiteX1" fmla="*/ 34925 w 908685"/>
                <a:gd name="connsiteY1" fmla="*/ 1598295 h 2273777"/>
                <a:gd name="connsiteX2" fmla="*/ 66357 w 908685"/>
                <a:gd name="connsiteY2" fmla="*/ 840740 h 2273777"/>
                <a:gd name="connsiteX3" fmla="*/ 908685 w 908685"/>
                <a:gd name="connsiteY3" fmla="*/ 0 h 2273777"/>
                <a:gd name="connsiteX0" fmla="*/ 0 w 908685"/>
                <a:gd name="connsiteY0" fmla="*/ 2273777 h 2273777"/>
                <a:gd name="connsiteX1" fmla="*/ 34925 w 908685"/>
                <a:gd name="connsiteY1" fmla="*/ 1598295 h 2273777"/>
                <a:gd name="connsiteX2" fmla="*/ 66357 w 908685"/>
                <a:gd name="connsiteY2" fmla="*/ 840740 h 2273777"/>
                <a:gd name="connsiteX3" fmla="*/ 908685 w 908685"/>
                <a:gd name="connsiteY3" fmla="*/ 0 h 227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685" h="2273777">
                  <a:moveTo>
                    <a:pt x="0" y="2273777"/>
                  </a:moveTo>
                  <a:cubicBezTo>
                    <a:pt x="6350" y="1989217"/>
                    <a:pt x="23866" y="1837135"/>
                    <a:pt x="34925" y="1598295"/>
                  </a:cubicBezTo>
                  <a:cubicBezTo>
                    <a:pt x="45985" y="1359456"/>
                    <a:pt x="-25083" y="1170623"/>
                    <a:pt x="66357" y="840740"/>
                  </a:cubicBezTo>
                  <a:cubicBezTo>
                    <a:pt x="223625" y="434658"/>
                    <a:pt x="534498" y="89429"/>
                    <a:pt x="908685" y="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8" name="Boog 5">
              <a:extLst>
                <a:ext uri="{FF2B5EF4-FFF2-40B4-BE49-F238E27FC236}">
                  <a16:creationId xmlns:a16="http://schemas.microsoft.com/office/drawing/2014/main" id="{B59A3F8D-79FA-4F8C-ADEB-6969E1345B54}"/>
                </a:ext>
              </a:extLst>
            </p:cNvPr>
            <p:cNvSpPr/>
            <p:nvPr/>
          </p:nvSpPr>
          <p:spPr>
            <a:xfrm rot="16972092" flipH="1">
              <a:off x="5548186" y="3913040"/>
              <a:ext cx="231225" cy="458165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0 h 492387"/>
                <a:gd name="connsiteX1" fmla="*/ 256412 w 275457"/>
                <a:gd name="connsiteY1" fmla="*/ 474146 h 492387"/>
                <a:gd name="connsiteX2" fmla="*/ 1 w 275457"/>
                <a:gd name="connsiteY2" fmla="*/ 474146 h 492387"/>
                <a:gd name="connsiteX3" fmla="*/ 0 w 275457"/>
                <a:gd name="connsiteY3" fmla="*/ 0 h 492387"/>
                <a:gd name="connsiteX0" fmla="*/ 0 w 275457"/>
                <a:gd name="connsiteY0" fmla="*/ 0 h 492387"/>
                <a:gd name="connsiteX1" fmla="*/ 240031 w 275457"/>
                <a:gd name="connsiteY1" fmla="*/ 492387 h 492387"/>
                <a:gd name="connsiteX0" fmla="*/ 0 w 275457"/>
                <a:gd name="connsiteY0" fmla="*/ 0 h 492387"/>
                <a:gd name="connsiteX1" fmla="*/ 256412 w 275457"/>
                <a:gd name="connsiteY1" fmla="*/ 474146 h 492387"/>
                <a:gd name="connsiteX2" fmla="*/ 1 w 275457"/>
                <a:gd name="connsiteY2" fmla="*/ 474146 h 492387"/>
                <a:gd name="connsiteX3" fmla="*/ 0 w 275457"/>
                <a:gd name="connsiteY3" fmla="*/ 0 h 492387"/>
                <a:gd name="connsiteX0" fmla="*/ 0 w 275457"/>
                <a:gd name="connsiteY0" fmla="*/ 0 h 492387"/>
                <a:gd name="connsiteX1" fmla="*/ 240031 w 275457"/>
                <a:gd name="connsiteY1" fmla="*/ 492387 h 492387"/>
                <a:gd name="connsiteX0" fmla="*/ 0 w 275457"/>
                <a:gd name="connsiteY0" fmla="*/ 0 h 504725"/>
                <a:gd name="connsiteX1" fmla="*/ 256412 w 275457"/>
                <a:gd name="connsiteY1" fmla="*/ 474146 h 504725"/>
                <a:gd name="connsiteX2" fmla="*/ 1 w 275457"/>
                <a:gd name="connsiteY2" fmla="*/ 474146 h 504725"/>
                <a:gd name="connsiteX3" fmla="*/ 0 w 275457"/>
                <a:gd name="connsiteY3" fmla="*/ 0 h 504725"/>
                <a:gd name="connsiteX0" fmla="*/ 0 w 275457"/>
                <a:gd name="connsiteY0" fmla="*/ 0 h 504725"/>
                <a:gd name="connsiteX1" fmla="*/ 229885 w 275457"/>
                <a:gd name="connsiteY1" fmla="*/ 504725 h 50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457" h="504725" stroke="0" extrusionOk="0">
                  <a:moveTo>
                    <a:pt x="0" y="0"/>
                  </a:moveTo>
                  <a:cubicBezTo>
                    <a:pt x="141612" y="0"/>
                    <a:pt x="337602" y="284568"/>
                    <a:pt x="256412" y="474146"/>
                  </a:cubicBezTo>
                  <a:lnTo>
                    <a:pt x="1" y="474146"/>
                  </a:lnTo>
                  <a:cubicBezTo>
                    <a:pt x="1" y="316097"/>
                    <a:pt x="0" y="158049"/>
                    <a:pt x="0" y="0"/>
                  </a:cubicBezTo>
                  <a:close/>
                </a:path>
                <a:path w="275457" h="504725" fill="none">
                  <a:moveTo>
                    <a:pt x="0" y="0"/>
                  </a:moveTo>
                  <a:cubicBezTo>
                    <a:pt x="141612" y="0"/>
                    <a:pt x="319491" y="246232"/>
                    <a:pt x="229885" y="504725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9" name="Boog 5">
              <a:extLst>
                <a:ext uri="{FF2B5EF4-FFF2-40B4-BE49-F238E27FC236}">
                  <a16:creationId xmlns:a16="http://schemas.microsoft.com/office/drawing/2014/main" id="{73E2BD37-6E16-4794-AB83-1D2B492C8066}"/>
                </a:ext>
              </a:extLst>
            </p:cNvPr>
            <p:cNvSpPr/>
            <p:nvPr/>
          </p:nvSpPr>
          <p:spPr>
            <a:xfrm rot="16972092" flipH="1">
              <a:off x="5762356" y="3873173"/>
              <a:ext cx="200337" cy="322176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2604 w 271501"/>
                <a:gd name="connsiteY1" fmla="*/ 130190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2604 w 271501"/>
                <a:gd name="connsiteY1" fmla="*/ 130190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2604 w 271501"/>
                <a:gd name="connsiteY1" fmla="*/ 130190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4642 w 271501"/>
                <a:gd name="connsiteY0" fmla="*/ 34679 h 507765"/>
                <a:gd name="connsiteX1" fmla="*/ 132604 w 271501"/>
                <a:gd name="connsiteY1" fmla="*/ 130190 h 50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501" h="507765" stroke="0" extrusionOk="0">
                  <a:moveTo>
                    <a:pt x="0" y="33619"/>
                  </a:moveTo>
                  <a:cubicBezTo>
                    <a:pt x="67905" y="-124891"/>
                    <a:pt x="337602" y="318187"/>
                    <a:pt x="256412" y="507765"/>
                  </a:cubicBezTo>
                  <a:lnTo>
                    <a:pt x="1" y="507765"/>
                  </a:lnTo>
                  <a:cubicBezTo>
                    <a:pt x="1" y="349716"/>
                    <a:pt x="0" y="191668"/>
                    <a:pt x="0" y="33619"/>
                  </a:cubicBezTo>
                  <a:close/>
                </a:path>
                <a:path w="271501" h="507765" fill="none">
                  <a:moveTo>
                    <a:pt x="4642" y="34679"/>
                  </a:moveTo>
                  <a:cubicBezTo>
                    <a:pt x="105529" y="20489"/>
                    <a:pt x="107361" y="75067"/>
                    <a:pt x="132604" y="13019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0" name="Boog 5">
              <a:extLst>
                <a:ext uri="{FF2B5EF4-FFF2-40B4-BE49-F238E27FC236}">
                  <a16:creationId xmlns:a16="http://schemas.microsoft.com/office/drawing/2014/main" id="{BEAF97B5-196B-43E8-B328-E9297934037B}"/>
                </a:ext>
              </a:extLst>
            </p:cNvPr>
            <p:cNvSpPr/>
            <p:nvPr/>
          </p:nvSpPr>
          <p:spPr>
            <a:xfrm rot="16972092" flipH="1">
              <a:off x="6524935" y="3661053"/>
              <a:ext cx="193492" cy="20341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501" h="507765" stroke="0" extrusionOk="0">
                  <a:moveTo>
                    <a:pt x="0" y="33619"/>
                  </a:moveTo>
                  <a:cubicBezTo>
                    <a:pt x="67905" y="-124891"/>
                    <a:pt x="337602" y="318187"/>
                    <a:pt x="256412" y="507765"/>
                  </a:cubicBezTo>
                  <a:lnTo>
                    <a:pt x="1" y="507765"/>
                  </a:lnTo>
                  <a:cubicBezTo>
                    <a:pt x="1" y="349716"/>
                    <a:pt x="0" y="191668"/>
                    <a:pt x="0" y="33619"/>
                  </a:cubicBezTo>
                  <a:close/>
                </a:path>
                <a:path w="271501" h="507765" fill="none">
                  <a:moveTo>
                    <a:pt x="0" y="33619"/>
                  </a:moveTo>
                  <a:cubicBezTo>
                    <a:pt x="141612" y="33619"/>
                    <a:pt x="124410" y="118044"/>
                    <a:pt x="138177" y="148562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1" name="Boog 5">
              <a:extLst>
                <a:ext uri="{FF2B5EF4-FFF2-40B4-BE49-F238E27FC236}">
                  <a16:creationId xmlns:a16="http://schemas.microsoft.com/office/drawing/2014/main" id="{93C69763-6ADD-4665-9B2F-A0775B581CDE}"/>
                </a:ext>
              </a:extLst>
            </p:cNvPr>
            <p:cNvSpPr/>
            <p:nvPr/>
          </p:nvSpPr>
          <p:spPr>
            <a:xfrm rot="16972092" flipH="1">
              <a:off x="6721996" y="3527062"/>
              <a:ext cx="193492" cy="20341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501" h="507765" stroke="0" extrusionOk="0">
                  <a:moveTo>
                    <a:pt x="0" y="33619"/>
                  </a:moveTo>
                  <a:cubicBezTo>
                    <a:pt x="67905" y="-124891"/>
                    <a:pt x="337602" y="318187"/>
                    <a:pt x="256412" y="507765"/>
                  </a:cubicBezTo>
                  <a:lnTo>
                    <a:pt x="1" y="507765"/>
                  </a:lnTo>
                  <a:cubicBezTo>
                    <a:pt x="1" y="349716"/>
                    <a:pt x="0" y="191668"/>
                    <a:pt x="0" y="33619"/>
                  </a:cubicBezTo>
                  <a:close/>
                </a:path>
                <a:path w="271501" h="507765" fill="none">
                  <a:moveTo>
                    <a:pt x="0" y="33619"/>
                  </a:moveTo>
                  <a:cubicBezTo>
                    <a:pt x="141612" y="33619"/>
                    <a:pt x="124410" y="118044"/>
                    <a:pt x="138177" y="148562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2" name="Boog 5">
              <a:extLst>
                <a:ext uri="{FF2B5EF4-FFF2-40B4-BE49-F238E27FC236}">
                  <a16:creationId xmlns:a16="http://schemas.microsoft.com/office/drawing/2014/main" id="{4B939AE7-4BC1-4CC3-974F-4EDA1E86B9F8}"/>
                </a:ext>
              </a:extLst>
            </p:cNvPr>
            <p:cNvSpPr/>
            <p:nvPr/>
          </p:nvSpPr>
          <p:spPr>
            <a:xfrm rot="10583950">
              <a:off x="6322386" y="3345367"/>
              <a:ext cx="520676" cy="222579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41834 w 271501"/>
                <a:gd name="connsiteY1" fmla="*/ 209004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41834 w 271501"/>
                <a:gd name="connsiteY1" fmla="*/ 209004 h 507765"/>
                <a:gd name="connsiteX0" fmla="*/ 0 w 256412"/>
                <a:gd name="connsiteY0" fmla="*/ 85252 h 559398"/>
                <a:gd name="connsiteX1" fmla="*/ 256412 w 256412"/>
                <a:gd name="connsiteY1" fmla="*/ 559398 h 559398"/>
                <a:gd name="connsiteX2" fmla="*/ 1 w 256412"/>
                <a:gd name="connsiteY2" fmla="*/ 559398 h 559398"/>
                <a:gd name="connsiteX3" fmla="*/ 0 w 256412"/>
                <a:gd name="connsiteY3" fmla="*/ 85252 h 559398"/>
                <a:gd name="connsiteX0" fmla="*/ 0 w 256412"/>
                <a:gd name="connsiteY0" fmla="*/ 85252 h 559398"/>
                <a:gd name="connsiteX1" fmla="*/ 141834 w 256412"/>
                <a:gd name="connsiteY1" fmla="*/ 260637 h 559398"/>
                <a:gd name="connsiteX0" fmla="*/ 0 w 256412"/>
                <a:gd name="connsiteY0" fmla="*/ 128423 h 602569"/>
                <a:gd name="connsiteX1" fmla="*/ 256412 w 256412"/>
                <a:gd name="connsiteY1" fmla="*/ 602569 h 602569"/>
                <a:gd name="connsiteX2" fmla="*/ 1 w 256412"/>
                <a:gd name="connsiteY2" fmla="*/ 602569 h 602569"/>
                <a:gd name="connsiteX3" fmla="*/ 0 w 256412"/>
                <a:gd name="connsiteY3" fmla="*/ 128423 h 602569"/>
                <a:gd name="connsiteX0" fmla="*/ 0 w 256412"/>
                <a:gd name="connsiteY0" fmla="*/ 128423 h 602569"/>
                <a:gd name="connsiteX1" fmla="*/ 141834 w 256412"/>
                <a:gd name="connsiteY1" fmla="*/ 303808 h 602569"/>
                <a:gd name="connsiteX0" fmla="*/ 0 w 256412"/>
                <a:gd name="connsiteY0" fmla="*/ 128423 h 602569"/>
                <a:gd name="connsiteX1" fmla="*/ 256412 w 256412"/>
                <a:gd name="connsiteY1" fmla="*/ 602569 h 602569"/>
                <a:gd name="connsiteX2" fmla="*/ 1 w 256412"/>
                <a:gd name="connsiteY2" fmla="*/ 602569 h 602569"/>
                <a:gd name="connsiteX3" fmla="*/ 0 w 256412"/>
                <a:gd name="connsiteY3" fmla="*/ 128423 h 602569"/>
                <a:gd name="connsiteX0" fmla="*/ 0 w 256412"/>
                <a:gd name="connsiteY0" fmla="*/ 128423 h 602569"/>
                <a:gd name="connsiteX1" fmla="*/ 141834 w 256412"/>
                <a:gd name="connsiteY1" fmla="*/ 303808 h 602569"/>
                <a:gd name="connsiteX0" fmla="*/ 50521 w 306933"/>
                <a:gd name="connsiteY0" fmla="*/ 128423 h 602569"/>
                <a:gd name="connsiteX1" fmla="*/ 306933 w 306933"/>
                <a:gd name="connsiteY1" fmla="*/ 602569 h 602569"/>
                <a:gd name="connsiteX2" fmla="*/ 50522 w 306933"/>
                <a:gd name="connsiteY2" fmla="*/ 602569 h 602569"/>
                <a:gd name="connsiteX3" fmla="*/ 50521 w 306933"/>
                <a:gd name="connsiteY3" fmla="*/ 128423 h 602569"/>
                <a:gd name="connsiteX0" fmla="*/ 50521 w 306933"/>
                <a:gd name="connsiteY0" fmla="*/ 128423 h 602569"/>
                <a:gd name="connsiteX1" fmla="*/ 192355 w 306933"/>
                <a:gd name="connsiteY1" fmla="*/ 303808 h 602569"/>
                <a:gd name="connsiteX0" fmla="*/ 50521 w 306933"/>
                <a:gd name="connsiteY0" fmla="*/ 128423 h 602569"/>
                <a:gd name="connsiteX1" fmla="*/ 306933 w 306933"/>
                <a:gd name="connsiteY1" fmla="*/ 602569 h 602569"/>
                <a:gd name="connsiteX2" fmla="*/ 50522 w 306933"/>
                <a:gd name="connsiteY2" fmla="*/ 602569 h 602569"/>
                <a:gd name="connsiteX3" fmla="*/ 50521 w 306933"/>
                <a:gd name="connsiteY3" fmla="*/ 128423 h 602569"/>
                <a:gd name="connsiteX0" fmla="*/ 50521 w 306933"/>
                <a:gd name="connsiteY0" fmla="*/ 128423 h 602569"/>
                <a:gd name="connsiteX1" fmla="*/ 192355 w 306933"/>
                <a:gd name="connsiteY1" fmla="*/ 303808 h 602569"/>
                <a:gd name="connsiteX0" fmla="*/ 50521 w 306933"/>
                <a:gd name="connsiteY0" fmla="*/ 128423 h 602569"/>
                <a:gd name="connsiteX1" fmla="*/ 306933 w 306933"/>
                <a:gd name="connsiteY1" fmla="*/ 602569 h 602569"/>
                <a:gd name="connsiteX2" fmla="*/ 50522 w 306933"/>
                <a:gd name="connsiteY2" fmla="*/ 602569 h 602569"/>
                <a:gd name="connsiteX3" fmla="*/ 50521 w 306933"/>
                <a:gd name="connsiteY3" fmla="*/ 128423 h 602569"/>
                <a:gd name="connsiteX0" fmla="*/ 50521 w 306933"/>
                <a:gd name="connsiteY0" fmla="*/ 128423 h 602569"/>
                <a:gd name="connsiteX1" fmla="*/ 192355 w 306933"/>
                <a:gd name="connsiteY1" fmla="*/ 303808 h 602569"/>
                <a:gd name="connsiteX0" fmla="*/ 50521 w 306933"/>
                <a:gd name="connsiteY0" fmla="*/ 128423 h 602569"/>
                <a:gd name="connsiteX1" fmla="*/ 306933 w 306933"/>
                <a:gd name="connsiteY1" fmla="*/ 602569 h 602569"/>
                <a:gd name="connsiteX2" fmla="*/ 50522 w 306933"/>
                <a:gd name="connsiteY2" fmla="*/ 602569 h 602569"/>
                <a:gd name="connsiteX3" fmla="*/ 50521 w 306933"/>
                <a:gd name="connsiteY3" fmla="*/ 128423 h 602569"/>
                <a:gd name="connsiteX0" fmla="*/ 50521 w 306933"/>
                <a:gd name="connsiteY0" fmla="*/ 128423 h 602569"/>
                <a:gd name="connsiteX1" fmla="*/ 192355 w 306933"/>
                <a:gd name="connsiteY1" fmla="*/ 303808 h 602569"/>
                <a:gd name="connsiteX0" fmla="*/ 50521 w 306933"/>
                <a:gd name="connsiteY0" fmla="*/ 128423 h 602569"/>
                <a:gd name="connsiteX1" fmla="*/ 306933 w 306933"/>
                <a:gd name="connsiteY1" fmla="*/ 602569 h 602569"/>
                <a:gd name="connsiteX2" fmla="*/ 50522 w 306933"/>
                <a:gd name="connsiteY2" fmla="*/ 602569 h 602569"/>
                <a:gd name="connsiteX3" fmla="*/ 50521 w 306933"/>
                <a:gd name="connsiteY3" fmla="*/ 128423 h 602569"/>
                <a:gd name="connsiteX0" fmla="*/ 50521 w 306933"/>
                <a:gd name="connsiteY0" fmla="*/ 128423 h 602569"/>
                <a:gd name="connsiteX1" fmla="*/ 192355 w 306933"/>
                <a:gd name="connsiteY1" fmla="*/ 303808 h 602569"/>
                <a:gd name="connsiteX0" fmla="*/ 50521 w 306933"/>
                <a:gd name="connsiteY0" fmla="*/ 128423 h 602569"/>
                <a:gd name="connsiteX1" fmla="*/ 306933 w 306933"/>
                <a:gd name="connsiteY1" fmla="*/ 602569 h 602569"/>
                <a:gd name="connsiteX2" fmla="*/ 50522 w 306933"/>
                <a:gd name="connsiteY2" fmla="*/ 602569 h 602569"/>
                <a:gd name="connsiteX3" fmla="*/ 50521 w 306933"/>
                <a:gd name="connsiteY3" fmla="*/ 128423 h 602569"/>
                <a:gd name="connsiteX0" fmla="*/ 50521 w 306933"/>
                <a:gd name="connsiteY0" fmla="*/ 128423 h 602569"/>
                <a:gd name="connsiteX1" fmla="*/ 192355 w 306933"/>
                <a:gd name="connsiteY1" fmla="*/ 303808 h 602569"/>
                <a:gd name="connsiteX0" fmla="*/ 50521 w 306933"/>
                <a:gd name="connsiteY0" fmla="*/ 128423 h 602569"/>
                <a:gd name="connsiteX1" fmla="*/ 306933 w 306933"/>
                <a:gd name="connsiteY1" fmla="*/ 602569 h 602569"/>
                <a:gd name="connsiteX2" fmla="*/ 50522 w 306933"/>
                <a:gd name="connsiteY2" fmla="*/ 602569 h 602569"/>
                <a:gd name="connsiteX3" fmla="*/ 50521 w 306933"/>
                <a:gd name="connsiteY3" fmla="*/ 128423 h 602569"/>
                <a:gd name="connsiteX0" fmla="*/ 35299 w 306933"/>
                <a:gd name="connsiteY0" fmla="*/ 17532 h 602569"/>
                <a:gd name="connsiteX1" fmla="*/ 192355 w 306933"/>
                <a:gd name="connsiteY1" fmla="*/ 303808 h 602569"/>
                <a:gd name="connsiteX0" fmla="*/ 50521 w 306933"/>
                <a:gd name="connsiteY0" fmla="*/ 128423 h 602569"/>
                <a:gd name="connsiteX1" fmla="*/ 306933 w 306933"/>
                <a:gd name="connsiteY1" fmla="*/ 602569 h 602569"/>
                <a:gd name="connsiteX2" fmla="*/ 50522 w 306933"/>
                <a:gd name="connsiteY2" fmla="*/ 602569 h 602569"/>
                <a:gd name="connsiteX3" fmla="*/ 50521 w 306933"/>
                <a:gd name="connsiteY3" fmla="*/ 128423 h 602569"/>
                <a:gd name="connsiteX0" fmla="*/ 25450 w 306933"/>
                <a:gd name="connsiteY0" fmla="*/ 146179 h 602569"/>
                <a:gd name="connsiteX1" fmla="*/ 192355 w 306933"/>
                <a:gd name="connsiteY1" fmla="*/ 303808 h 602569"/>
                <a:gd name="connsiteX0" fmla="*/ 50521 w 306933"/>
                <a:gd name="connsiteY0" fmla="*/ 128423 h 602569"/>
                <a:gd name="connsiteX1" fmla="*/ 306933 w 306933"/>
                <a:gd name="connsiteY1" fmla="*/ 602569 h 602569"/>
                <a:gd name="connsiteX2" fmla="*/ 50522 w 306933"/>
                <a:gd name="connsiteY2" fmla="*/ 602569 h 602569"/>
                <a:gd name="connsiteX3" fmla="*/ 50521 w 306933"/>
                <a:gd name="connsiteY3" fmla="*/ 128423 h 602569"/>
                <a:gd name="connsiteX0" fmla="*/ 25450 w 306933"/>
                <a:gd name="connsiteY0" fmla="*/ 146179 h 602569"/>
                <a:gd name="connsiteX1" fmla="*/ 192355 w 306933"/>
                <a:gd name="connsiteY1" fmla="*/ 303808 h 60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933" h="602569" stroke="0" extrusionOk="0">
                  <a:moveTo>
                    <a:pt x="50521" y="128423"/>
                  </a:moveTo>
                  <a:cubicBezTo>
                    <a:pt x="110724" y="-127243"/>
                    <a:pt x="210852" y="-17029"/>
                    <a:pt x="306933" y="602569"/>
                  </a:cubicBezTo>
                  <a:lnTo>
                    <a:pt x="50522" y="602569"/>
                  </a:lnTo>
                  <a:cubicBezTo>
                    <a:pt x="50522" y="444520"/>
                    <a:pt x="-63153" y="229187"/>
                    <a:pt x="50521" y="128423"/>
                  </a:cubicBezTo>
                  <a:close/>
                </a:path>
                <a:path w="306933" h="602569" fill="none">
                  <a:moveTo>
                    <a:pt x="25450" y="146179"/>
                  </a:moveTo>
                  <a:cubicBezTo>
                    <a:pt x="133133" y="42675"/>
                    <a:pt x="167411" y="199117"/>
                    <a:pt x="192355" y="303808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3" name="Boog 5">
              <a:extLst>
                <a:ext uri="{FF2B5EF4-FFF2-40B4-BE49-F238E27FC236}">
                  <a16:creationId xmlns:a16="http://schemas.microsoft.com/office/drawing/2014/main" id="{573AD73F-F240-4B91-8E57-D78E2D5C9A52}"/>
                </a:ext>
              </a:extLst>
            </p:cNvPr>
            <p:cNvSpPr/>
            <p:nvPr/>
          </p:nvSpPr>
          <p:spPr>
            <a:xfrm rot="11564477">
              <a:off x="6315979" y="3536695"/>
              <a:ext cx="254583" cy="117907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495" h="714300" stroke="0" extrusionOk="0">
                  <a:moveTo>
                    <a:pt x="5083" y="240154"/>
                  </a:moveTo>
                  <a:cubicBezTo>
                    <a:pt x="54275" y="-144832"/>
                    <a:pt x="195037" y="-121408"/>
                    <a:pt x="261495" y="714300"/>
                  </a:cubicBezTo>
                  <a:lnTo>
                    <a:pt x="5084" y="714300"/>
                  </a:lnTo>
                  <a:cubicBezTo>
                    <a:pt x="5084" y="556251"/>
                    <a:pt x="5083" y="398203"/>
                    <a:pt x="5083" y="240154"/>
                  </a:cubicBezTo>
                  <a:close/>
                </a:path>
                <a:path w="261495" h="714300" fill="none">
                  <a:moveTo>
                    <a:pt x="0" y="172992"/>
                  </a:moveTo>
                  <a:cubicBezTo>
                    <a:pt x="91970" y="120884"/>
                    <a:pt x="100470" y="156221"/>
                    <a:pt x="143260" y="355097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4" name="Boog 5">
              <a:extLst>
                <a:ext uri="{FF2B5EF4-FFF2-40B4-BE49-F238E27FC236}">
                  <a16:creationId xmlns:a16="http://schemas.microsoft.com/office/drawing/2014/main" id="{03968920-6A46-44B6-B4A4-1F4A881849C0}"/>
                </a:ext>
              </a:extLst>
            </p:cNvPr>
            <p:cNvSpPr/>
            <p:nvPr/>
          </p:nvSpPr>
          <p:spPr>
            <a:xfrm rot="11564477">
              <a:off x="6203071" y="3637955"/>
              <a:ext cx="333552" cy="183294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48038" y="688124"/>
                  </a:moveTo>
                  <a:cubicBezTo>
                    <a:pt x="219776" y="581578"/>
                    <a:pt x="248508" y="671353"/>
                    <a:pt x="291298" y="87022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5" name="Boog 5">
              <a:extLst>
                <a:ext uri="{FF2B5EF4-FFF2-40B4-BE49-F238E27FC236}">
                  <a16:creationId xmlns:a16="http://schemas.microsoft.com/office/drawing/2014/main" id="{70489AB0-9173-465E-8F40-4D587986AE01}"/>
                </a:ext>
              </a:extLst>
            </p:cNvPr>
            <p:cNvSpPr/>
            <p:nvPr/>
          </p:nvSpPr>
          <p:spPr>
            <a:xfrm rot="11564477">
              <a:off x="6101899" y="3658081"/>
              <a:ext cx="309447" cy="221007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48038" y="688124"/>
                  </a:moveTo>
                  <a:cubicBezTo>
                    <a:pt x="219776" y="581578"/>
                    <a:pt x="248508" y="671353"/>
                    <a:pt x="291298" y="87022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6" name="Boog 5">
              <a:extLst>
                <a:ext uri="{FF2B5EF4-FFF2-40B4-BE49-F238E27FC236}">
                  <a16:creationId xmlns:a16="http://schemas.microsoft.com/office/drawing/2014/main" id="{EE472105-BEAC-41C6-9BFD-9C61F769E493}"/>
                </a:ext>
              </a:extLst>
            </p:cNvPr>
            <p:cNvSpPr/>
            <p:nvPr/>
          </p:nvSpPr>
          <p:spPr>
            <a:xfrm rot="10035523" flipV="1">
              <a:off x="6128579" y="2575553"/>
              <a:ext cx="354279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48038" y="688124"/>
                  </a:moveTo>
                  <a:cubicBezTo>
                    <a:pt x="219776" y="581578"/>
                    <a:pt x="248508" y="671353"/>
                    <a:pt x="291298" y="87022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7" name="Boog 5">
              <a:extLst>
                <a:ext uri="{FF2B5EF4-FFF2-40B4-BE49-F238E27FC236}">
                  <a16:creationId xmlns:a16="http://schemas.microsoft.com/office/drawing/2014/main" id="{35E74174-CD15-4D5C-98A4-873EA455BAB3}"/>
                </a:ext>
              </a:extLst>
            </p:cNvPr>
            <p:cNvSpPr/>
            <p:nvPr/>
          </p:nvSpPr>
          <p:spPr>
            <a:xfrm rot="10035523" flipV="1">
              <a:off x="6156939" y="2696501"/>
              <a:ext cx="393092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48038" y="688124"/>
                  </a:moveTo>
                  <a:cubicBezTo>
                    <a:pt x="219776" y="581578"/>
                    <a:pt x="248508" y="671353"/>
                    <a:pt x="291298" y="87022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8" name="Boog 5">
              <a:extLst>
                <a:ext uri="{FF2B5EF4-FFF2-40B4-BE49-F238E27FC236}">
                  <a16:creationId xmlns:a16="http://schemas.microsoft.com/office/drawing/2014/main" id="{E0EA4CFB-D2DE-43A8-A2C7-1C24E4B4BA9F}"/>
                </a:ext>
              </a:extLst>
            </p:cNvPr>
            <p:cNvSpPr/>
            <p:nvPr/>
          </p:nvSpPr>
          <p:spPr>
            <a:xfrm rot="10035523" flipV="1">
              <a:off x="6181493" y="2811430"/>
              <a:ext cx="425847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48038" y="688124"/>
                  </a:moveTo>
                  <a:cubicBezTo>
                    <a:pt x="219776" y="581578"/>
                    <a:pt x="248508" y="671353"/>
                    <a:pt x="291298" y="87022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9" name="Boog 5">
              <a:extLst>
                <a:ext uri="{FF2B5EF4-FFF2-40B4-BE49-F238E27FC236}">
                  <a16:creationId xmlns:a16="http://schemas.microsoft.com/office/drawing/2014/main" id="{A5854133-6F0D-4A1D-AD89-9A091F86ABC2}"/>
                </a:ext>
              </a:extLst>
            </p:cNvPr>
            <p:cNvSpPr/>
            <p:nvPr/>
          </p:nvSpPr>
          <p:spPr>
            <a:xfrm rot="10035523" flipV="1">
              <a:off x="6222764" y="2907272"/>
              <a:ext cx="425847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48038" y="688124"/>
                  </a:moveTo>
                  <a:cubicBezTo>
                    <a:pt x="219776" y="581578"/>
                    <a:pt x="248508" y="671353"/>
                    <a:pt x="291298" y="87022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0" name="Boog 5">
              <a:extLst>
                <a:ext uri="{FF2B5EF4-FFF2-40B4-BE49-F238E27FC236}">
                  <a16:creationId xmlns:a16="http://schemas.microsoft.com/office/drawing/2014/main" id="{5719AEF9-E105-4005-8709-8F4EB8C1DDE6}"/>
                </a:ext>
              </a:extLst>
            </p:cNvPr>
            <p:cNvSpPr/>
            <p:nvPr/>
          </p:nvSpPr>
          <p:spPr>
            <a:xfrm rot="10035523" flipV="1">
              <a:off x="6242824" y="3043319"/>
              <a:ext cx="496145" cy="206514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48038" y="688124"/>
                  </a:moveTo>
                  <a:cubicBezTo>
                    <a:pt x="219776" y="581578"/>
                    <a:pt x="248508" y="671353"/>
                    <a:pt x="291298" y="87022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1" name="Boog 5">
              <a:extLst>
                <a:ext uri="{FF2B5EF4-FFF2-40B4-BE49-F238E27FC236}">
                  <a16:creationId xmlns:a16="http://schemas.microsoft.com/office/drawing/2014/main" id="{90978B9E-074D-4212-BB2D-E2147BEA8E23}"/>
                </a:ext>
              </a:extLst>
            </p:cNvPr>
            <p:cNvSpPr/>
            <p:nvPr/>
          </p:nvSpPr>
          <p:spPr>
            <a:xfrm rot="10035523" flipV="1">
              <a:off x="6216345" y="3173978"/>
              <a:ext cx="602180" cy="199537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37867 w 409533"/>
                <a:gd name="connsiteY0" fmla="*/ 724459 h 1229432"/>
                <a:gd name="connsiteX1" fmla="*/ 291298 w 409533"/>
                <a:gd name="connsiteY1" fmla="*/ 870229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37867" y="724459"/>
                  </a:moveTo>
                  <a:cubicBezTo>
                    <a:pt x="209605" y="617913"/>
                    <a:pt x="248508" y="671353"/>
                    <a:pt x="291298" y="87022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2" name="Boog 11">
              <a:extLst>
                <a:ext uri="{FF2B5EF4-FFF2-40B4-BE49-F238E27FC236}">
                  <a16:creationId xmlns:a16="http://schemas.microsoft.com/office/drawing/2014/main" id="{4E511B5A-4831-4A4C-A3D6-F1A45792732C}"/>
                </a:ext>
              </a:extLst>
            </p:cNvPr>
            <p:cNvSpPr/>
            <p:nvPr/>
          </p:nvSpPr>
          <p:spPr>
            <a:xfrm rot="14942121" flipH="1">
              <a:off x="5119001" y="4062236"/>
              <a:ext cx="815813" cy="622279"/>
            </a:xfrm>
            <a:custGeom>
              <a:avLst/>
              <a:gdLst>
                <a:gd name="connsiteX0" fmla="*/ 643757 w 1287514"/>
                <a:gd name="connsiteY0" fmla="*/ 0 h 1287514"/>
                <a:gd name="connsiteX1" fmla="*/ 1287514 w 1287514"/>
                <a:gd name="connsiteY1" fmla="*/ 643757 h 1287514"/>
                <a:gd name="connsiteX2" fmla="*/ 643757 w 1287514"/>
                <a:gd name="connsiteY2" fmla="*/ 643757 h 1287514"/>
                <a:gd name="connsiteX3" fmla="*/ 643757 w 1287514"/>
                <a:gd name="connsiteY3" fmla="*/ 0 h 1287514"/>
                <a:gd name="connsiteX0" fmla="*/ 643757 w 1287514"/>
                <a:gd name="connsiteY0" fmla="*/ 0 h 1287514"/>
                <a:gd name="connsiteX1" fmla="*/ 1287514 w 1287514"/>
                <a:gd name="connsiteY1" fmla="*/ 643757 h 1287514"/>
                <a:gd name="connsiteX0" fmla="*/ 175213 w 818970"/>
                <a:gd name="connsiteY0" fmla="*/ 81234 h 724991"/>
                <a:gd name="connsiteX1" fmla="*/ 818970 w 818970"/>
                <a:gd name="connsiteY1" fmla="*/ 724991 h 724991"/>
                <a:gd name="connsiteX2" fmla="*/ 175213 w 818970"/>
                <a:gd name="connsiteY2" fmla="*/ 724991 h 724991"/>
                <a:gd name="connsiteX3" fmla="*/ 175213 w 818970"/>
                <a:gd name="connsiteY3" fmla="*/ 81234 h 724991"/>
                <a:gd name="connsiteX0" fmla="*/ 0 w 818970"/>
                <a:gd name="connsiteY0" fmla="*/ 0 h 724991"/>
                <a:gd name="connsiteX1" fmla="*/ 818970 w 818970"/>
                <a:gd name="connsiteY1" fmla="*/ 724991 h 724991"/>
                <a:gd name="connsiteX0" fmla="*/ 719044 w 1362801"/>
                <a:gd name="connsiteY0" fmla="*/ 0 h 643757"/>
                <a:gd name="connsiteX1" fmla="*/ 1362801 w 1362801"/>
                <a:gd name="connsiteY1" fmla="*/ 643757 h 643757"/>
                <a:gd name="connsiteX2" fmla="*/ 719044 w 1362801"/>
                <a:gd name="connsiteY2" fmla="*/ 643757 h 643757"/>
                <a:gd name="connsiteX3" fmla="*/ 719044 w 1362801"/>
                <a:gd name="connsiteY3" fmla="*/ 0 h 643757"/>
                <a:gd name="connsiteX0" fmla="*/ 0 w 1362801"/>
                <a:gd name="connsiteY0" fmla="*/ 336575 h 643757"/>
                <a:gd name="connsiteX1" fmla="*/ 1362801 w 1362801"/>
                <a:gd name="connsiteY1" fmla="*/ 643757 h 643757"/>
                <a:gd name="connsiteX0" fmla="*/ 719044 w 1362801"/>
                <a:gd name="connsiteY0" fmla="*/ 0 h 643757"/>
                <a:gd name="connsiteX1" fmla="*/ 1362801 w 1362801"/>
                <a:gd name="connsiteY1" fmla="*/ 643757 h 643757"/>
                <a:gd name="connsiteX2" fmla="*/ 719044 w 1362801"/>
                <a:gd name="connsiteY2" fmla="*/ 643757 h 643757"/>
                <a:gd name="connsiteX3" fmla="*/ 719044 w 1362801"/>
                <a:gd name="connsiteY3" fmla="*/ 0 h 643757"/>
                <a:gd name="connsiteX0" fmla="*/ 0 w 1362801"/>
                <a:gd name="connsiteY0" fmla="*/ 336575 h 643757"/>
                <a:gd name="connsiteX1" fmla="*/ 1362801 w 1362801"/>
                <a:gd name="connsiteY1" fmla="*/ 643757 h 643757"/>
                <a:gd name="connsiteX0" fmla="*/ 747424 w 1391181"/>
                <a:gd name="connsiteY0" fmla="*/ 0 h 643757"/>
                <a:gd name="connsiteX1" fmla="*/ 1391181 w 1391181"/>
                <a:gd name="connsiteY1" fmla="*/ 643757 h 643757"/>
                <a:gd name="connsiteX2" fmla="*/ 747424 w 1391181"/>
                <a:gd name="connsiteY2" fmla="*/ 643757 h 643757"/>
                <a:gd name="connsiteX3" fmla="*/ 747424 w 1391181"/>
                <a:gd name="connsiteY3" fmla="*/ 0 h 643757"/>
                <a:gd name="connsiteX0" fmla="*/ 0 w 1391181"/>
                <a:gd name="connsiteY0" fmla="*/ 382873 h 643757"/>
                <a:gd name="connsiteX1" fmla="*/ 1391181 w 1391181"/>
                <a:gd name="connsiteY1" fmla="*/ 643757 h 643757"/>
                <a:gd name="connsiteX0" fmla="*/ 733758 w 1377515"/>
                <a:gd name="connsiteY0" fmla="*/ 0 h 643757"/>
                <a:gd name="connsiteX1" fmla="*/ 1377515 w 1377515"/>
                <a:gd name="connsiteY1" fmla="*/ 643757 h 643757"/>
                <a:gd name="connsiteX2" fmla="*/ 733758 w 1377515"/>
                <a:gd name="connsiteY2" fmla="*/ 643757 h 643757"/>
                <a:gd name="connsiteX3" fmla="*/ 733758 w 1377515"/>
                <a:gd name="connsiteY3" fmla="*/ 0 h 643757"/>
                <a:gd name="connsiteX0" fmla="*/ 0 w 1377515"/>
                <a:gd name="connsiteY0" fmla="*/ 371942 h 643757"/>
                <a:gd name="connsiteX1" fmla="*/ 1377515 w 1377515"/>
                <a:gd name="connsiteY1" fmla="*/ 643757 h 64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7515" h="643757" stroke="0" extrusionOk="0">
                  <a:moveTo>
                    <a:pt x="733758" y="0"/>
                  </a:moveTo>
                  <a:cubicBezTo>
                    <a:pt x="1089295" y="0"/>
                    <a:pt x="1377515" y="288220"/>
                    <a:pt x="1377515" y="643757"/>
                  </a:cubicBezTo>
                  <a:lnTo>
                    <a:pt x="733758" y="643757"/>
                  </a:lnTo>
                  <a:lnTo>
                    <a:pt x="733758" y="0"/>
                  </a:lnTo>
                  <a:close/>
                </a:path>
                <a:path w="1377515" h="643757" fill="none">
                  <a:moveTo>
                    <a:pt x="0" y="371942"/>
                  </a:moveTo>
                  <a:cubicBezTo>
                    <a:pt x="645660" y="-99090"/>
                    <a:pt x="1377515" y="288220"/>
                    <a:pt x="1377515" y="643757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3" name="Boog 14">
              <a:extLst>
                <a:ext uri="{FF2B5EF4-FFF2-40B4-BE49-F238E27FC236}">
                  <a16:creationId xmlns:a16="http://schemas.microsoft.com/office/drawing/2014/main" id="{90F2B7C8-8795-49E3-B391-E736060615DB}"/>
                </a:ext>
              </a:extLst>
            </p:cNvPr>
            <p:cNvSpPr/>
            <p:nvPr/>
          </p:nvSpPr>
          <p:spPr>
            <a:xfrm rot="20558035" flipH="1">
              <a:off x="5077197" y="4046816"/>
              <a:ext cx="482262" cy="1074677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0 w 699043"/>
                <a:gd name="connsiteY0" fmla="*/ 10701 h 1133622"/>
                <a:gd name="connsiteX1" fmla="*/ 699043 w 699043"/>
                <a:gd name="connsiteY1" fmla="*/ 598240 h 1133622"/>
                <a:gd name="connsiteX2" fmla="*/ 0 w 699043"/>
                <a:gd name="connsiteY2" fmla="*/ 598240 h 1133622"/>
                <a:gd name="connsiteX3" fmla="*/ 0 w 699043"/>
                <a:gd name="connsiteY3" fmla="*/ 10701 h 1133622"/>
                <a:gd name="connsiteX0" fmla="*/ 18276 w 699043"/>
                <a:gd name="connsiteY0" fmla="*/ 0 h 1133622"/>
                <a:gd name="connsiteX1" fmla="*/ 114653 w 699043"/>
                <a:gd name="connsiteY1" fmla="*/ 1133622 h 1133622"/>
                <a:gd name="connsiteX0" fmla="*/ 91415 w 790458"/>
                <a:gd name="connsiteY0" fmla="*/ 8661 h 1131582"/>
                <a:gd name="connsiteX1" fmla="*/ 790458 w 790458"/>
                <a:gd name="connsiteY1" fmla="*/ 596200 h 1131582"/>
                <a:gd name="connsiteX2" fmla="*/ 91415 w 790458"/>
                <a:gd name="connsiteY2" fmla="*/ 596200 h 1131582"/>
                <a:gd name="connsiteX3" fmla="*/ 91415 w 790458"/>
                <a:gd name="connsiteY3" fmla="*/ 8661 h 1131582"/>
                <a:gd name="connsiteX0" fmla="*/ -1 w 790458"/>
                <a:gd name="connsiteY0" fmla="*/ 0 h 1131582"/>
                <a:gd name="connsiteX1" fmla="*/ 206068 w 790458"/>
                <a:gd name="connsiteY1" fmla="*/ 1131582 h 113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458" h="1131582" stroke="0" extrusionOk="0">
                  <a:moveTo>
                    <a:pt x="91415" y="8661"/>
                  </a:moveTo>
                  <a:cubicBezTo>
                    <a:pt x="477486" y="8661"/>
                    <a:pt x="790458" y="271711"/>
                    <a:pt x="790458" y="596200"/>
                  </a:cubicBezTo>
                  <a:lnTo>
                    <a:pt x="91415" y="596200"/>
                  </a:lnTo>
                  <a:lnTo>
                    <a:pt x="91415" y="8661"/>
                  </a:lnTo>
                  <a:close/>
                </a:path>
                <a:path w="790458" h="1131582" fill="none">
                  <a:moveTo>
                    <a:pt x="-1" y="0"/>
                  </a:moveTo>
                  <a:cubicBezTo>
                    <a:pt x="386070" y="0"/>
                    <a:pt x="679188" y="745627"/>
                    <a:pt x="206068" y="1131582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4" name="Boog 14">
              <a:extLst>
                <a:ext uri="{FF2B5EF4-FFF2-40B4-BE49-F238E27FC236}">
                  <a16:creationId xmlns:a16="http://schemas.microsoft.com/office/drawing/2014/main" id="{21413A05-A1B6-437F-BC1C-9B097948F514}"/>
                </a:ext>
              </a:extLst>
            </p:cNvPr>
            <p:cNvSpPr/>
            <p:nvPr/>
          </p:nvSpPr>
          <p:spPr>
            <a:xfrm rot="20687710" flipH="1">
              <a:off x="4936129" y="4076179"/>
              <a:ext cx="513285" cy="867316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363923 w 1062966"/>
                <a:gd name="connsiteY0" fmla="*/ 191997 h 1314918"/>
                <a:gd name="connsiteX1" fmla="*/ 1062966 w 1062966"/>
                <a:gd name="connsiteY1" fmla="*/ 779536 h 1314918"/>
                <a:gd name="connsiteX2" fmla="*/ 363923 w 1062966"/>
                <a:gd name="connsiteY2" fmla="*/ 779536 h 1314918"/>
                <a:gd name="connsiteX3" fmla="*/ 363923 w 1062966"/>
                <a:gd name="connsiteY3" fmla="*/ 191997 h 1314918"/>
                <a:gd name="connsiteX0" fmla="*/ 0 w 1062966"/>
                <a:gd name="connsiteY0" fmla="*/ 0 h 1314918"/>
                <a:gd name="connsiteX1" fmla="*/ 478576 w 1062966"/>
                <a:gd name="connsiteY1" fmla="*/ 1314918 h 13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2966" h="1314918" stroke="0" extrusionOk="0">
                  <a:moveTo>
                    <a:pt x="363923" y="191997"/>
                  </a:moveTo>
                  <a:cubicBezTo>
                    <a:pt x="749994" y="191997"/>
                    <a:pt x="1062966" y="455047"/>
                    <a:pt x="1062966" y="779536"/>
                  </a:cubicBezTo>
                  <a:lnTo>
                    <a:pt x="363923" y="779536"/>
                  </a:lnTo>
                  <a:lnTo>
                    <a:pt x="363923" y="191997"/>
                  </a:lnTo>
                  <a:close/>
                </a:path>
                <a:path w="1062966" h="1314918" fill="none">
                  <a:moveTo>
                    <a:pt x="0" y="0"/>
                  </a:moveTo>
                  <a:cubicBezTo>
                    <a:pt x="386071" y="0"/>
                    <a:pt x="951696" y="928963"/>
                    <a:pt x="478576" y="1314918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5" name="Boog 14">
              <a:extLst>
                <a:ext uri="{FF2B5EF4-FFF2-40B4-BE49-F238E27FC236}">
                  <a16:creationId xmlns:a16="http://schemas.microsoft.com/office/drawing/2014/main" id="{45DE98E3-DBDE-4D6E-BF13-8CCC9A326D5E}"/>
                </a:ext>
              </a:extLst>
            </p:cNvPr>
            <p:cNvSpPr/>
            <p:nvPr/>
          </p:nvSpPr>
          <p:spPr>
            <a:xfrm rot="20687710" flipH="1">
              <a:off x="4432262" y="4163253"/>
              <a:ext cx="934110" cy="799214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363923 w 1062966"/>
                <a:gd name="connsiteY0" fmla="*/ 191997 h 1314918"/>
                <a:gd name="connsiteX1" fmla="*/ 1062966 w 1062966"/>
                <a:gd name="connsiteY1" fmla="*/ 779536 h 1314918"/>
                <a:gd name="connsiteX2" fmla="*/ 363923 w 1062966"/>
                <a:gd name="connsiteY2" fmla="*/ 779536 h 1314918"/>
                <a:gd name="connsiteX3" fmla="*/ 363923 w 1062966"/>
                <a:gd name="connsiteY3" fmla="*/ 191997 h 1314918"/>
                <a:gd name="connsiteX0" fmla="*/ 0 w 1062966"/>
                <a:gd name="connsiteY0" fmla="*/ 0 h 1314918"/>
                <a:gd name="connsiteX1" fmla="*/ 478576 w 1062966"/>
                <a:gd name="connsiteY1" fmla="*/ 1314918 h 1314918"/>
                <a:gd name="connsiteX0" fmla="*/ 981331 w 1680374"/>
                <a:gd name="connsiteY0" fmla="*/ 378052 h 1500973"/>
                <a:gd name="connsiteX1" fmla="*/ 1680374 w 1680374"/>
                <a:gd name="connsiteY1" fmla="*/ 965591 h 1500973"/>
                <a:gd name="connsiteX2" fmla="*/ 981331 w 1680374"/>
                <a:gd name="connsiteY2" fmla="*/ 965591 h 1500973"/>
                <a:gd name="connsiteX3" fmla="*/ 981331 w 1680374"/>
                <a:gd name="connsiteY3" fmla="*/ 378052 h 1500973"/>
                <a:gd name="connsiteX0" fmla="*/ 0 w 1680374"/>
                <a:gd name="connsiteY0" fmla="*/ 1 h 1500973"/>
                <a:gd name="connsiteX1" fmla="*/ 1095984 w 1680374"/>
                <a:gd name="connsiteY1" fmla="*/ 1500973 h 1500973"/>
                <a:gd name="connsiteX0" fmla="*/ 981331 w 1680374"/>
                <a:gd name="connsiteY0" fmla="*/ 378440 h 1501361"/>
                <a:gd name="connsiteX1" fmla="*/ 1680374 w 1680374"/>
                <a:gd name="connsiteY1" fmla="*/ 965979 h 1501361"/>
                <a:gd name="connsiteX2" fmla="*/ 981331 w 1680374"/>
                <a:gd name="connsiteY2" fmla="*/ 965979 h 1501361"/>
                <a:gd name="connsiteX3" fmla="*/ 981331 w 1680374"/>
                <a:gd name="connsiteY3" fmla="*/ 378440 h 1501361"/>
                <a:gd name="connsiteX0" fmla="*/ 0 w 1680374"/>
                <a:gd name="connsiteY0" fmla="*/ 389 h 1501361"/>
                <a:gd name="connsiteX1" fmla="*/ 1095984 w 1680374"/>
                <a:gd name="connsiteY1" fmla="*/ 1501361 h 1501361"/>
                <a:gd name="connsiteX0" fmla="*/ 981331 w 1680374"/>
                <a:gd name="connsiteY0" fmla="*/ 378773 h 1501694"/>
                <a:gd name="connsiteX1" fmla="*/ 1680374 w 1680374"/>
                <a:gd name="connsiteY1" fmla="*/ 966312 h 1501694"/>
                <a:gd name="connsiteX2" fmla="*/ 981331 w 1680374"/>
                <a:gd name="connsiteY2" fmla="*/ 966312 h 1501694"/>
                <a:gd name="connsiteX3" fmla="*/ 981331 w 1680374"/>
                <a:gd name="connsiteY3" fmla="*/ 378773 h 1501694"/>
                <a:gd name="connsiteX0" fmla="*/ 0 w 1680374"/>
                <a:gd name="connsiteY0" fmla="*/ 722 h 1501694"/>
                <a:gd name="connsiteX1" fmla="*/ 1095984 w 1680374"/>
                <a:gd name="connsiteY1" fmla="*/ 1501694 h 1501694"/>
                <a:gd name="connsiteX0" fmla="*/ 1091048 w 1790091"/>
                <a:gd name="connsiteY0" fmla="*/ 396248 h 1519169"/>
                <a:gd name="connsiteX1" fmla="*/ 1790091 w 1790091"/>
                <a:gd name="connsiteY1" fmla="*/ 983787 h 1519169"/>
                <a:gd name="connsiteX2" fmla="*/ 1091048 w 1790091"/>
                <a:gd name="connsiteY2" fmla="*/ 983787 h 1519169"/>
                <a:gd name="connsiteX3" fmla="*/ 1091048 w 1790091"/>
                <a:gd name="connsiteY3" fmla="*/ 396248 h 1519169"/>
                <a:gd name="connsiteX0" fmla="*/ -1 w 1790091"/>
                <a:gd name="connsiteY0" fmla="*/ 702 h 1519169"/>
                <a:gd name="connsiteX1" fmla="*/ 1205701 w 1790091"/>
                <a:gd name="connsiteY1" fmla="*/ 1519169 h 1519169"/>
                <a:gd name="connsiteX0" fmla="*/ 1094866 w 1793909"/>
                <a:gd name="connsiteY0" fmla="*/ 412171 h 1535092"/>
                <a:gd name="connsiteX1" fmla="*/ 1793909 w 1793909"/>
                <a:gd name="connsiteY1" fmla="*/ 999710 h 1535092"/>
                <a:gd name="connsiteX2" fmla="*/ 1094866 w 1793909"/>
                <a:gd name="connsiteY2" fmla="*/ 999710 h 1535092"/>
                <a:gd name="connsiteX3" fmla="*/ 1094866 w 1793909"/>
                <a:gd name="connsiteY3" fmla="*/ 412171 h 1535092"/>
                <a:gd name="connsiteX0" fmla="*/ 0 w 1793909"/>
                <a:gd name="connsiteY0" fmla="*/ 686 h 1535092"/>
                <a:gd name="connsiteX1" fmla="*/ 1209519 w 1793909"/>
                <a:gd name="connsiteY1" fmla="*/ 1535092 h 1535092"/>
                <a:gd name="connsiteX0" fmla="*/ 1094866 w 1793909"/>
                <a:gd name="connsiteY0" fmla="*/ 411484 h 1534405"/>
                <a:gd name="connsiteX1" fmla="*/ 1793909 w 1793909"/>
                <a:gd name="connsiteY1" fmla="*/ 999023 h 1534405"/>
                <a:gd name="connsiteX2" fmla="*/ 1094866 w 1793909"/>
                <a:gd name="connsiteY2" fmla="*/ 999023 h 1534405"/>
                <a:gd name="connsiteX3" fmla="*/ 1094866 w 1793909"/>
                <a:gd name="connsiteY3" fmla="*/ 411484 h 1534405"/>
                <a:gd name="connsiteX0" fmla="*/ 0 w 1793909"/>
                <a:gd name="connsiteY0" fmla="*/ -1 h 1534405"/>
                <a:gd name="connsiteX1" fmla="*/ 1209519 w 1793909"/>
                <a:gd name="connsiteY1" fmla="*/ 1534405 h 1534405"/>
                <a:gd name="connsiteX0" fmla="*/ 1094866 w 1793909"/>
                <a:gd name="connsiteY0" fmla="*/ 411486 h 1534407"/>
                <a:gd name="connsiteX1" fmla="*/ 1793909 w 1793909"/>
                <a:gd name="connsiteY1" fmla="*/ 999025 h 1534407"/>
                <a:gd name="connsiteX2" fmla="*/ 1094866 w 1793909"/>
                <a:gd name="connsiteY2" fmla="*/ 999025 h 1534407"/>
                <a:gd name="connsiteX3" fmla="*/ 1094866 w 1793909"/>
                <a:gd name="connsiteY3" fmla="*/ 411486 h 1534407"/>
                <a:gd name="connsiteX0" fmla="*/ 0 w 1793909"/>
                <a:gd name="connsiteY0" fmla="*/ 1 h 1534407"/>
                <a:gd name="connsiteX1" fmla="*/ 1209519 w 1793909"/>
                <a:gd name="connsiteY1" fmla="*/ 1534407 h 1534407"/>
                <a:gd name="connsiteX0" fmla="*/ 1094866 w 1793909"/>
                <a:gd name="connsiteY0" fmla="*/ 411484 h 1534405"/>
                <a:gd name="connsiteX1" fmla="*/ 1793909 w 1793909"/>
                <a:gd name="connsiteY1" fmla="*/ 999023 h 1534405"/>
                <a:gd name="connsiteX2" fmla="*/ 1094866 w 1793909"/>
                <a:gd name="connsiteY2" fmla="*/ 999023 h 1534405"/>
                <a:gd name="connsiteX3" fmla="*/ 1094866 w 1793909"/>
                <a:gd name="connsiteY3" fmla="*/ 411484 h 1534405"/>
                <a:gd name="connsiteX0" fmla="*/ 0 w 1793909"/>
                <a:gd name="connsiteY0" fmla="*/ -1 h 1534405"/>
                <a:gd name="connsiteX1" fmla="*/ 1209519 w 1793909"/>
                <a:gd name="connsiteY1" fmla="*/ 1534405 h 153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909" h="1534405" stroke="0" extrusionOk="0">
                  <a:moveTo>
                    <a:pt x="1094866" y="411484"/>
                  </a:moveTo>
                  <a:cubicBezTo>
                    <a:pt x="1480937" y="411484"/>
                    <a:pt x="1793909" y="674534"/>
                    <a:pt x="1793909" y="999023"/>
                  </a:cubicBezTo>
                  <a:lnTo>
                    <a:pt x="1094866" y="999023"/>
                  </a:lnTo>
                  <a:lnTo>
                    <a:pt x="1094866" y="411484"/>
                  </a:lnTo>
                  <a:close/>
                </a:path>
                <a:path w="1793909" h="1534405" fill="none">
                  <a:moveTo>
                    <a:pt x="0" y="-1"/>
                  </a:moveTo>
                  <a:cubicBezTo>
                    <a:pt x="490221" y="67715"/>
                    <a:pt x="1485924" y="610048"/>
                    <a:pt x="1209519" y="1534405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6" name="Boog 14">
              <a:extLst>
                <a:ext uri="{FF2B5EF4-FFF2-40B4-BE49-F238E27FC236}">
                  <a16:creationId xmlns:a16="http://schemas.microsoft.com/office/drawing/2014/main" id="{E3B0ACC7-4F96-422B-B7E1-CEEBED313FA6}"/>
                </a:ext>
              </a:extLst>
            </p:cNvPr>
            <p:cNvSpPr/>
            <p:nvPr/>
          </p:nvSpPr>
          <p:spPr>
            <a:xfrm rot="17712784" flipH="1">
              <a:off x="3983761" y="5010837"/>
              <a:ext cx="1061433" cy="522923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363923 w 1062966"/>
                <a:gd name="connsiteY0" fmla="*/ 191997 h 1314918"/>
                <a:gd name="connsiteX1" fmla="*/ 1062966 w 1062966"/>
                <a:gd name="connsiteY1" fmla="*/ 779536 h 1314918"/>
                <a:gd name="connsiteX2" fmla="*/ 363923 w 1062966"/>
                <a:gd name="connsiteY2" fmla="*/ 779536 h 1314918"/>
                <a:gd name="connsiteX3" fmla="*/ 363923 w 1062966"/>
                <a:gd name="connsiteY3" fmla="*/ 191997 h 1314918"/>
                <a:gd name="connsiteX0" fmla="*/ 0 w 1062966"/>
                <a:gd name="connsiteY0" fmla="*/ 0 h 1314918"/>
                <a:gd name="connsiteX1" fmla="*/ 478576 w 1062966"/>
                <a:gd name="connsiteY1" fmla="*/ 1314918 h 1314918"/>
                <a:gd name="connsiteX0" fmla="*/ 981331 w 1680374"/>
                <a:gd name="connsiteY0" fmla="*/ 378052 h 1500973"/>
                <a:gd name="connsiteX1" fmla="*/ 1680374 w 1680374"/>
                <a:gd name="connsiteY1" fmla="*/ 965591 h 1500973"/>
                <a:gd name="connsiteX2" fmla="*/ 981331 w 1680374"/>
                <a:gd name="connsiteY2" fmla="*/ 965591 h 1500973"/>
                <a:gd name="connsiteX3" fmla="*/ 981331 w 1680374"/>
                <a:gd name="connsiteY3" fmla="*/ 378052 h 1500973"/>
                <a:gd name="connsiteX0" fmla="*/ 0 w 1680374"/>
                <a:gd name="connsiteY0" fmla="*/ 1 h 1500973"/>
                <a:gd name="connsiteX1" fmla="*/ 1095984 w 1680374"/>
                <a:gd name="connsiteY1" fmla="*/ 1500973 h 1500973"/>
                <a:gd name="connsiteX0" fmla="*/ 981331 w 1680374"/>
                <a:gd name="connsiteY0" fmla="*/ 378440 h 1501361"/>
                <a:gd name="connsiteX1" fmla="*/ 1680374 w 1680374"/>
                <a:gd name="connsiteY1" fmla="*/ 965979 h 1501361"/>
                <a:gd name="connsiteX2" fmla="*/ 981331 w 1680374"/>
                <a:gd name="connsiteY2" fmla="*/ 965979 h 1501361"/>
                <a:gd name="connsiteX3" fmla="*/ 981331 w 1680374"/>
                <a:gd name="connsiteY3" fmla="*/ 378440 h 1501361"/>
                <a:gd name="connsiteX0" fmla="*/ 0 w 1680374"/>
                <a:gd name="connsiteY0" fmla="*/ 389 h 1501361"/>
                <a:gd name="connsiteX1" fmla="*/ 1095984 w 1680374"/>
                <a:gd name="connsiteY1" fmla="*/ 1501361 h 1501361"/>
                <a:gd name="connsiteX0" fmla="*/ 981331 w 1680374"/>
                <a:gd name="connsiteY0" fmla="*/ 378773 h 1501694"/>
                <a:gd name="connsiteX1" fmla="*/ 1680374 w 1680374"/>
                <a:gd name="connsiteY1" fmla="*/ 966312 h 1501694"/>
                <a:gd name="connsiteX2" fmla="*/ 981331 w 1680374"/>
                <a:gd name="connsiteY2" fmla="*/ 966312 h 1501694"/>
                <a:gd name="connsiteX3" fmla="*/ 981331 w 1680374"/>
                <a:gd name="connsiteY3" fmla="*/ 378773 h 1501694"/>
                <a:gd name="connsiteX0" fmla="*/ 0 w 1680374"/>
                <a:gd name="connsiteY0" fmla="*/ 722 h 1501694"/>
                <a:gd name="connsiteX1" fmla="*/ 1095984 w 1680374"/>
                <a:gd name="connsiteY1" fmla="*/ 1501694 h 1501694"/>
                <a:gd name="connsiteX0" fmla="*/ 1091048 w 1790091"/>
                <a:gd name="connsiteY0" fmla="*/ 396248 h 1519169"/>
                <a:gd name="connsiteX1" fmla="*/ 1790091 w 1790091"/>
                <a:gd name="connsiteY1" fmla="*/ 983787 h 1519169"/>
                <a:gd name="connsiteX2" fmla="*/ 1091048 w 1790091"/>
                <a:gd name="connsiteY2" fmla="*/ 983787 h 1519169"/>
                <a:gd name="connsiteX3" fmla="*/ 1091048 w 1790091"/>
                <a:gd name="connsiteY3" fmla="*/ 396248 h 1519169"/>
                <a:gd name="connsiteX0" fmla="*/ -1 w 1790091"/>
                <a:gd name="connsiteY0" fmla="*/ 702 h 1519169"/>
                <a:gd name="connsiteX1" fmla="*/ 1205701 w 1790091"/>
                <a:gd name="connsiteY1" fmla="*/ 1519169 h 1519169"/>
                <a:gd name="connsiteX0" fmla="*/ 1094866 w 1793909"/>
                <a:gd name="connsiteY0" fmla="*/ 412171 h 1535092"/>
                <a:gd name="connsiteX1" fmla="*/ 1793909 w 1793909"/>
                <a:gd name="connsiteY1" fmla="*/ 999710 h 1535092"/>
                <a:gd name="connsiteX2" fmla="*/ 1094866 w 1793909"/>
                <a:gd name="connsiteY2" fmla="*/ 999710 h 1535092"/>
                <a:gd name="connsiteX3" fmla="*/ 1094866 w 1793909"/>
                <a:gd name="connsiteY3" fmla="*/ 412171 h 1535092"/>
                <a:gd name="connsiteX0" fmla="*/ 0 w 1793909"/>
                <a:gd name="connsiteY0" fmla="*/ 686 h 1535092"/>
                <a:gd name="connsiteX1" fmla="*/ 1209519 w 1793909"/>
                <a:gd name="connsiteY1" fmla="*/ 1535092 h 153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909" h="1535092" stroke="0" extrusionOk="0">
                  <a:moveTo>
                    <a:pt x="1094866" y="412171"/>
                  </a:moveTo>
                  <a:cubicBezTo>
                    <a:pt x="1480937" y="412171"/>
                    <a:pt x="1793909" y="675221"/>
                    <a:pt x="1793909" y="999710"/>
                  </a:cubicBezTo>
                  <a:lnTo>
                    <a:pt x="1094866" y="999710"/>
                  </a:lnTo>
                  <a:lnTo>
                    <a:pt x="1094866" y="412171"/>
                  </a:lnTo>
                  <a:close/>
                </a:path>
                <a:path w="1793909" h="1535092" fill="none">
                  <a:moveTo>
                    <a:pt x="0" y="686"/>
                  </a:moveTo>
                  <a:cubicBezTo>
                    <a:pt x="493269" y="-23832"/>
                    <a:pt x="1485924" y="610735"/>
                    <a:pt x="1209519" y="1535092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7" name="Boog 14">
              <a:extLst>
                <a:ext uri="{FF2B5EF4-FFF2-40B4-BE49-F238E27FC236}">
                  <a16:creationId xmlns:a16="http://schemas.microsoft.com/office/drawing/2014/main" id="{3DDE5F8D-6840-439B-8A26-AC361EDA59BD}"/>
                </a:ext>
              </a:extLst>
            </p:cNvPr>
            <p:cNvSpPr/>
            <p:nvPr/>
          </p:nvSpPr>
          <p:spPr>
            <a:xfrm rot="17712784" flipH="1">
              <a:off x="3914103" y="5183870"/>
              <a:ext cx="1088796" cy="524294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363923 w 1062966"/>
                <a:gd name="connsiteY0" fmla="*/ 191997 h 1314918"/>
                <a:gd name="connsiteX1" fmla="*/ 1062966 w 1062966"/>
                <a:gd name="connsiteY1" fmla="*/ 779536 h 1314918"/>
                <a:gd name="connsiteX2" fmla="*/ 363923 w 1062966"/>
                <a:gd name="connsiteY2" fmla="*/ 779536 h 1314918"/>
                <a:gd name="connsiteX3" fmla="*/ 363923 w 1062966"/>
                <a:gd name="connsiteY3" fmla="*/ 191997 h 1314918"/>
                <a:gd name="connsiteX0" fmla="*/ 0 w 1062966"/>
                <a:gd name="connsiteY0" fmla="*/ 0 h 1314918"/>
                <a:gd name="connsiteX1" fmla="*/ 478576 w 1062966"/>
                <a:gd name="connsiteY1" fmla="*/ 1314918 h 1314918"/>
                <a:gd name="connsiteX0" fmla="*/ 981331 w 1680374"/>
                <a:gd name="connsiteY0" fmla="*/ 378052 h 1500973"/>
                <a:gd name="connsiteX1" fmla="*/ 1680374 w 1680374"/>
                <a:gd name="connsiteY1" fmla="*/ 965591 h 1500973"/>
                <a:gd name="connsiteX2" fmla="*/ 981331 w 1680374"/>
                <a:gd name="connsiteY2" fmla="*/ 965591 h 1500973"/>
                <a:gd name="connsiteX3" fmla="*/ 981331 w 1680374"/>
                <a:gd name="connsiteY3" fmla="*/ 378052 h 1500973"/>
                <a:gd name="connsiteX0" fmla="*/ 0 w 1680374"/>
                <a:gd name="connsiteY0" fmla="*/ 1 h 1500973"/>
                <a:gd name="connsiteX1" fmla="*/ 1095984 w 1680374"/>
                <a:gd name="connsiteY1" fmla="*/ 1500973 h 1500973"/>
                <a:gd name="connsiteX0" fmla="*/ 981331 w 1680374"/>
                <a:gd name="connsiteY0" fmla="*/ 378440 h 1501361"/>
                <a:gd name="connsiteX1" fmla="*/ 1680374 w 1680374"/>
                <a:gd name="connsiteY1" fmla="*/ 965979 h 1501361"/>
                <a:gd name="connsiteX2" fmla="*/ 981331 w 1680374"/>
                <a:gd name="connsiteY2" fmla="*/ 965979 h 1501361"/>
                <a:gd name="connsiteX3" fmla="*/ 981331 w 1680374"/>
                <a:gd name="connsiteY3" fmla="*/ 378440 h 1501361"/>
                <a:gd name="connsiteX0" fmla="*/ 0 w 1680374"/>
                <a:gd name="connsiteY0" fmla="*/ 389 h 1501361"/>
                <a:gd name="connsiteX1" fmla="*/ 1095984 w 1680374"/>
                <a:gd name="connsiteY1" fmla="*/ 1501361 h 1501361"/>
                <a:gd name="connsiteX0" fmla="*/ 981331 w 1680374"/>
                <a:gd name="connsiteY0" fmla="*/ 378773 h 1501694"/>
                <a:gd name="connsiteX1" fmla="*/ 1680374 w 1680374"/>
                <a:gd name="connsiteY1" fmla="*/ 966312 h 1501694"/>
                <a:gd name="connsiteX2" fmla="*/ 981331 w 1680374"/>
                <a:gd name="connsiteY2" fmla="*/ 966312 h 1501694"/>
                <a:gd name="connsiteX3" fmla="*/ 981331 w 1680374"/>
                <a:gd name="connsiteY3" fmla="*/ 378773 h 1501694"/>
                <a:gd name="connsiteX0" fmla="*/ 0 w 1680374"/>
                <a:gd name="connsiteY0" fmla="*/ 722 h 1501694"/>
                <a:gd name="connsiteX1" fmla="*/ 1095984 w 1680374"/>
                <a:gd name="connsiteY1" fmla="*/ 1501694 h 1501694"/>
                <a:gd name="connsiteX0" fmla="*/ 1091048 w 1790091"/>
                <a:gd name="connsiteY0" fmla="*/ 396248 h 1519169"/>
                <a:gd name="connsiteX1" fmla="*/ 1790091 w 1790091"/>
                <a:gd name="connsiteY1" fmla="*/ 983787 h 1519169"/>
                <a:gd name="connsiteX2" fmla="*/ 1091048 w 1790091"/>
                <a:gd name="connsiteY2" fmla="*/ 983787 h 1519169"/>
                <a:gd name="connsiteX3" fmla="*/ 1091048 w 1790091"/>
                <a:gd name="connsiteY3" fmla="*/ 396248 h 1519169"/>
                <a:gd name="connsiteX0" fmla="*/ -1 w 1790091"/>
                <a:gd name="connsiteY0" fmla="*/ 702 h 1519169"/>
                <a:gd name="connsiteX1" fmla="*/ 1205701 w 1790091"/>
                <a:gd name="connsiteY1" fmla="*/ 1519169 h 1519169"/>
                <a:gd name="connsiteX0" fmla="*/ 1094866 w 1793909"/>
                <a:gd name="connsiteY0" fmla="*/ 412171 h 1535092"/>
                <a:gd name="connsiteX1" fmla="*/ 1793909 w 1793909"/>
                <a:gd name="connsiteY1" fmla="*/ 999710 h 1535092"/>
                <a:gd name="connsiteX2" fmla="*/ 1094866 w 1793909"/>
                <a:gd name="connsiteY2" fmla="*/ 999710 h 1535092"/>
                <a:gd name="connsiteX3" fmla="*/ 1094866 w 1793909"/>
                <a:gd name="connsiteY3" fmla="*/ 412171 h 1535092"/>
                <a:gd name="connsiteX0" fmla="*/ 0 w 1793909"/>
                <a:gd name="connsiteY0" fmla="*/ 686 h 1535092"/>
                <a:gd name="connsiteX1" fmla="*/ 1209519 w 1793909"/>
                <a:gd name="connsiteY1" fmla="*/ 1535092 h 1535092"/>
                <a:gd name="connsiteX0" fmla="*/ 1186311 w 1885354"/>
                <a:gd name="connsiteY0" fmla="*/ 465563 h 1588484"/>
                <a:gd name="connsiteX1" fmla="*/ 1885354 w 1885354"/>
                <a:gd name="connsiteY1" fmla="*/ 1053102 h 1588484"/>
                <a:gd name="connsiteX2" fmla="*/ 1186311 w 1885354"/>
                <a:gd name="connsiteY2" fmla="*/ 1053102 h 1588484"/>
                <a:gd name="connsiteX3" fmla="*/ 1186311 w 1885354"/>
                <a:gd name="connsiteY3" fmla="*/ 465563 h 1588484"/>
                <a:gd name="connsiteX0" fmla="*/ 0 w 1885354"/>
                <a:gd name="connsiteY0" fmla="*/ 636 h 1588484"/>
                <a:gd name="connsiteX1" fmla="*/ 1300964 w 1885354"/>
                <a:gd name="connsiteY1" fmla="*/ 1588484 h 1588484"/>
                <a:gd name="connsiteX0" fmla="*/ 1162377 w 1861420"/>
                <a:gd name="connsiteY0" fmla="*/ 511288 h 1634209"/>
                <a:gd name="connsiteX1" fmla="*/ 1861420 w 1861420"/>
                <a:gd name="connsiteY1" fmla="*/ 1098827 h 1634209"/>
                <a:gd name="connsiteX2" fmla="*/ 1162377 w 1861420"/>
                <a:gd name="connsiteY2" fmla="*/ 1098827 h 1634209"/>
                <a:gd name="connsiteX3" fmla="*/ 1162377 w 1861420"/>
                <a:gd name="connsiteY3" fmla="*/ 511288 h 1634209"/>
                <a:gd name="connsiteX0" fmla="*/ 1 w 1861420"/>
                <a:gd name="connsiteY0" fmla="*/ 595 h 1634209"/>
                <a:gd name="connsiteX1" fmla="*/ 1277030 w 1861420"/>
                <a:gd name="connsiteY1" fmla="*/ 1634209 h 163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1420" h="1634209" stroke="0" extrusionOk="0">
                  <a:moveTo>
                    <a:pt x="1162377" y="511288"/>
                  </a:moveTo>
                  <a:cubicBezTo>
                    <a:pt x="1548448" y="511288"/>
                    <a:pt x="1861420" y="774338"/>
                    <a:pt x="1861420" y="1098827"/>
                  </a:cubicBezTo>
                  <a:lnTo>
                    <a:pt x="1162377" y="1098827"/>
                  </a:lnTo>
                  <a:lnTo>
                    <a:pt x="1162377" y="511288"/>
                  </a:lnTo>
                  <a:close/>
                </a:path>
                <a:path w="1861420" h="1634209" fill="none">
                  <a:moveTo>
                    <a:pt x="1" y="595"/>
                  </a:moveTo>
                  <a:cubicBezTo>
                    <a:pt x="493270" y="-23923"/>
                    <a:pt x="1553435" y="709852"/>
                    <a:pt x="1277030" y="163420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8" name="Boog 14">
              <a:extLst>
                <a:ext uri="{FF2B5EF4-FFF2-40B4-BE49-F238E27FC236}">
                  <a16:creationId xmlns:a16="http://schemas.microsoft.com/office/drawing/2014/main" id="{60642281-A67F-4622-A584-1B68D25A441B}"/>
                </a:ext>
              </a:extLst>
            </p:cNvPr>
            <p:cNvSpPr/>
            <p:nvPr/>
          </p:nvSpPr>
          <p:spPr>
            <a:xfrm rot="12491278" flipH="1">
              <a:off x="5705709" y="5595790"/>
              <a:ext cx="633562" cy="807113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363923 w 1062966"/>
                <a:gd name="connsiteY0" fmla="*/ 191997 h 1314918"/>
                <a:gd name="connsiteX1" fmla="*/ 1062966 w 1062966"/>
                <a:gd name="connsiteY1" fmla="*/ 779536 h 1314918"/>
                <a:gd name="connsiteX2" fmla="*/ 363923 w 1062966"/>
                <a:gd name="connsiteY2" fmla="*/ 779536 h 1314918"/>
                <a:gd name="connsiteX3" fmla="*/ 363923 w 1062966"/>
                <a:gd name="connsiteY3" fmla="*/ 191997 h 1314918"/>
                <a:gd name="connsiteX0" fmla="*/ 0 w 1062966"/>
                <a:gd name="connsiteY0" fmla="*/ 0 h 1314918"/>
                <a:gd name="connsiteX1" fmla="*/ 478576 w 1062966"/>
                <a:gd name="connsiteY1" fmla="*/ 1314918 h 1314918"/>
                <a:gd name="connsiteX0" fmla="*/ 981331 w 1680374"/>
                <a:gd name="connsiteY0" fmla="*/ 378052 h 1500973"/>
                <a:gd name="connsiteX1" fmla="*/ 1680374 w 1680374"/>
                <a:gd name="connsiteY1" fmla="*/ 965591 h 1500973"/>
                <a:gd name="connsiteX2" fmla="*/ 981331 w 1680374"/>
                <a:gd name="connsiteY2" fmla="*/ 965591 h 1500973"/>
                <a:gd name="connsiteX3" fmla="*/ 981331 w 1680374"/>
                <a:gd name="connsiteY3" fmla="*/ 378052 h 1500973"/>
                <a:gd name="connsiteX0" fmla="*/ 0 w 1680374"/>
                <a:gd name="connsiteY0" fmla="*/ 1 h 1500973"/>
                <a:gd name="connsiteX1" fmla="*/ 1095984 w 1680374"/>
                <a:gd name="connsiteY1" fmla="*/ 1500973 h 1500973"/>
                <a:gd name="connsiteX0" fmla="*/ 981331 w 1680374"/>
                <a:gd name="connsiteY0" fmla="*/ 378440 h 1501361"/>
                <a:gd name="connsiteX1" fmla="*/ 1680374 w 1680374"/>
                <a:gd name="connsiteY1" fmla="*/ 965979 h 1501361"/>
                <a:gd name="connsiteX2" fmla="*/ 981331 w 1680374"/>
                <a:gd name="connsiteY2" fmla="*/ 965979 h 1501361"/>
                <a:gd name="connsiteX3" fmla="*/ 981331 w 1680374"/>
                <a:gd name="connsiteY3" fmla="*/ 378440 h 1501361"/>
                <a:gd name="connsiteX0" fmla="*/ 0 w 1680374"/>
                <a:gd name="connsiteY0" fmla="*/ 389 h 1501361"/>
                <a:gd name="connsiteX1" fmla="*/ 1095984 w 1680374"/>
                <a:gd name="connsiteY1" fmla="*/ 1501361 h 1501361"/>
                <a:gd name="connsiteX0" fmla="*/ 981331 w 1680374"/>
                <a:gd name="connsiteY0" fmla="*/ 378773 h 1501694"/>
                <a:gd name="connsiteX1" fmla="*/ 1680374 w 1680374"/>
                <a:gd name="connsiteY1" fmla="*/ 966312 h 1501694"/>
                <a:gd name="connsiteX2" fmla="*/ 981331 w 1680374"/>
                <a:gd name="connsiteY2" fmla="*/ 966312 h 1501694"/>
                <a:gd name="connsiteX3" fmla="*/ 981331 w 1680374"/>
                <a:gd name="connsiteY3" fmla="*/ 378773 h 1501694"/>
                <a:gd name="connsiteX0" fmla="*/ 0 w 1680374"/>
                <a:gd name="connsiteY0" fmla="*/ 722 h 1501694"/>
                <a:gd name="connsiteX1" fmla="*/ 1095984 w 1680374"/>
                <a:gd name="connsiteY1" fmla="*/ 1501694 h 1501694"/>
                <a:gd name="connsiteX0" fmla="*/ 1091048 w 1790091"/>
                <a:gd name="connsiteY0" fmla="*/ 396248 h 1519169"/>
                <a:gd name="connsiteX1" fmla="*/ 1790091 w 1790091"/>
                <a:gd name="connsiteY1" fmla="*/ 983787 h 1519169"/>
                <a:gd name="connsiteX2" fmla="*/ 1091048 w 1790091"/>
                <a:gd name="connsiteY2" fmla="*/ 983787 h 1519169"/>
                <a:gd name="connsiteX3" fmla="*/ 1091048 w 1790091"/>
                <a:gd name="connsiteY3" fmla="*/ 396248 h 1519169"/>
                <a:gd name="connsiteX0" fmla="*/ -1 w 1790091"/>
                <a:gd name="connsiteY0" fmla="*/ 702 h 1519169"/>
                <a:gd name="connsiteX1" fmla="*/ 1205701 w 1790091"/>
                <a:gd name="connsiteY1" fmla="*/ 1519169 h 1519169"/>
                <a:gd name="connsiteX0" fmla="*/ 1094866 w 1793909"/>
                <a:gd name="connsiteY0" fmla="*/ 412171 h 1535092"/>
                <a:gd name="connsiteX1" fmla="*/ 1793909 w 1793909"/>
                <a:gd name="connsiteY1" fmla="*/ 999710 h 1535092"/>
                <a:gd name="connsiteX2" fmla="*/ 1094866 w 1793909"/>
                <a:gd name="connsiteY2" fmla="*/ 999710 h 1535092"/>
                <a:gd name="connsiteX3" fmla="*/ 1094866 w 1793909"/>
                <a:gd name="connsiteY3" fmla="*/ 412171 h 1535092"/>
                <a:gd name="connsiteX0" fmla="*/ 0 w 1793909"/>
                <a:gd name="connsiteY0" fmla="*/ 686 h 1535092"/>
                <a:gd name="connsiteX1" fmla="*/ 1209519 w 1793909"/>
                <a:gd name="connsiteY1" fmla="*/ 1535092 h 1535092"/>
                <a:gd name="connsiteX0" fmla="*/ 215173 w 914216"/>
                <a:gd name="connsiteY0" fmla="*/ 5661 h 1128582"/>
                <a:gd name="connsiteX1" fmla="*/ 914216 w 914216"/>
                <a:gd name="connsiteY1" fmla="*/ 593200 h 1128582"/>
                <a:gd name="connsiteX2" fmla="*/ 215173 w 914216"/>
                <a:gd name="connsiteY2" fmla="*/ 593200 h 1128582"/>
                <a:gd name="connsiteX3" fmla="*/ 215173 w 914216"/>
                <a:gd name="connsiteY3" fmla="*/ 5661 h 1128582"/>
                <a:gd name="connsiteX0" fmla="*/ 1 w 914216"/>
                <a:gd name="connsiteY0" fmla="*/ 1745 h 1128582"/>
                <a:gd name="connsiteX1" fmla="*/ 329826 w 914216"/>
                <a:gd name="connsiteY1" fmla="*/ 1128582 h 1128582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230215 w 929258"/>
                <a:gd name="connsiteY2" fmla="*/ 592121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1555776"/>
                <a:gd name="connsiteX1" fmla="*/ 929260 w 929260"/>
                <a:gd name="connsiteY1" fmla="*/ 592121 h 1555776"/>
                <a:gd name="connsiteX2" fmla="*/ 615834 w 929260"/>
                <a:gd name="connsiteY2" fmla="*/ 961909 h 1555776"/>
                <a:gd name="connsiteX3" fmla="*/ 230217 w 929260"/>
                <a:gd name="connsiteY3" fmla="*/ 4582 h 1555776"/>
                <a:gd name="connsiteX0" fmla="*/ 15045 w 929260"/>
                <a:gd name="connsiteY0" fmla="*/ 666 h 1555776"/>
                <a:gd name="connsiteX1" fmla="*/ 1 w 929260"/>
                <a:gd name="connsiteY1" fmla="*/ 1555776 h 1555776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615832 w 929258"/>
                <a:gd name="connsiteY2" fmla="*/ 961909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2277935"/>
                <a:gd name="connsiteX1" fmla="*/ 929260 w 929260"/>
                <a:gd name="connsiteY1" fmla="*/ 592121 h 2277935"/>
                <a:gd name="connsiteX2" fmla="*/ 573644 w 929260"/>
                <a:gd name="connsiteY2" fmla="*/ 2277934 h 2277935"/>
                <a:gd name="connsiteX3" fmla="*/ 230217 w 929260"/>
                <a:gd name="connsiteY3" fmla="*/ 4582 h 2277935"/>
                <a:gd name="connsiteX0" fmla="*/ 15045 w 929260"/>
                <a:gd name="connsiteY0" fmla="*/ 666 h 2277935"/>
                <a:gd name="connsiteX1" fmla="*/ 1 w 929260"/>
                <a:gd name="connsiteY1" fmla="*/ 1555776 h 2277935"/>
                <a:gd name="connsiteX0" fmla="*/ 230215 w 929258"/>
                <a:gd name="connsiteY0" fmla="*/ 4304 h 2277657"/>
                <a:gd name="connsiteX1" fmla="*/ 929258 w 929258"/>
                <a:gd name="connsiteY1" fmla="*/ 591843 h 2277657"/>
                <a:gd name="connsiteX2" fmla="*/ 573642 w 929258"/>
                <a:gd name="connsiteY2" fmla="*/ 2277656 h 2277657"/>
                <a:gd name="connsiteX3" fmla="*/ 230215 w 929258"/>
                <a:gd name="connsiteY3" fmla="*/ 4304 h 2277657"/>
                <a:gd name="connsiteX0" fmla="*/ 15043 w 929258"/>
                <a:gd name="connsiteY0" fmla="*/ 388 h 2277657"/>
                <a:gd name="connsiteX1" fmla="*/ -1 w 929258"/>
                <a:gd name="connsiteY1" fmla="*/ 1555498 h 2277657"/>
                <a:gd name="connsiteX0" fmla="*/ 230217 w 929260"/>
                <a:gd name="connsiteY0" fmla="*/ 0 h 2273353"/>
                <a:gd name="connsiteX1" fmla="*/ 929260 w 929260"/>
                <a:gd name="connsiteY1" fmla="*/ 587539 h 2273353"/>
                <a:gd name="connsiteX2" fmla="*/ 573644 w 929260"/>
                <a:gd name="connsiteY2" fmla="*/ 2273352 h 2273353"/>
                <a:gd name="connsiteX3" fmla="*/ 230217 w 929260"/>
                <a:gd name="connsiteY3" fmla="*/ 0 h 2273353"/>
                <a:gd name="connsiteX0" fmla="*/ 180563 w 929260"/>
                <a:gd name="connsiteY0" fmla="*/ 106361 h 2273353"/>
                <a:gd name="connsiteX1" fmla="*/ 1 w 929260"/>
                <a:gd name="connsiteY1" fmla="*/ 1551194 h 2273353"/>
                <a:gd name="connsiteX0" fmla="*/ 230215 w 929258"/>
                <a:gd name="connsiteY0" fmla="*/ 0 h 2273353"/>
                <a:gd name="connsiteX1" fmla="*/ 929258 w 929258"/>
                <a:gd name="connsiteY1" fmla="*/ 587539 h 2273353"/>
                <a:gd name="connsiteX2" fmla="*/ 573642 w 929258"/>
                <a:gd name="connsiteY2" fmla="*/ 2273352 h 2273353"/>
                <a:gd name="connsiteX3" fmla="*/ 230215 w 929258"/>
                <a:gd name="connsiteY3" fmla="*/ 0 h 2273353"/>
                <a:gd name="connsiteX0" fmla="*/ 180561 w 929258"/>
                <a:gd name="connsiteY0" fmla="*/ 106361 h 2273353"/>
                <a:gd name="connsiteX1" fmla="*/ -1 w 929258"/>
                <a:gd name="connsiteY1" fmla="*/ 1551194 h 2273353"/>
                <a:gd name="connsiteX0" fmla="*/ 230217 w 929260"/>
                <a:gd name="connsiteY0" fmla="*/ 0 h 2273353"/>
                <a:gd name="connsiteX1" fmla="*/ 929260 w 929260"/>
                <a:gd name="connsiteY1" fmla="*/ 587539 h 2273353"/>
                <a:gd name="connsiteX2" fmla="*/ 573644 w 929260"/>
                <a:gd name="connsiteY2" fmla="*/ 2273352 h 2273353"/>
                <a:gd name="connsiteX3" fmla="*/ 230217 w 929260"/>
                <a:gd name="connsiteY3" fmla="*/ 0 h 2273353"/>
                <a:gd name="connsiteX0" fmla="*/ 159780 w 929260"/>
                <a:gd name="connsiteY0" fmla="*/ 70282 h 2273353"/>
                <a:gd name="connsiteX1" fmla="*/ 1 w 929260"/>
                <a:gd name="connsiteY1" fmla="*/ 1551194 h 2273353"/>
                <a:gd name="connsiteX0" fmla="*/ 230215 w 929258"/>
                <a:gd name="connsiteY0" fmla="*/ 0 h 2273353"/>
                <a:gd name="connsiteX1" fmla="*/ 929258 w 929258"/>
                <a:gd name="connsiteY1" fmla="*/ 587539 h 2273353"/>
                <a:gd name="connsiteX2" fmla="*/ 573642 w 929258"/>
                <a:gd name="connsiteY2" fmla="*/ 2273352 h 2273353"/>
                <a:gd name="connsiteX3" fmla="*/ 230215 w 929258"/>
                <a:gd name="connsiteY3" fmla="*/ 0 h 2273353"/>
                <a:gd name="connsiteX0" fmla="*/ 150018 w 929258"/>
                <a:gd name="connsiteY0" fmla="*/ 12474 h 2273353"/>
                <a:gd name="connsiteX1" fmla="*/ -1 w 929258"/>
                <a:gd name="connsiteY1" fmla="*/ 1551194 h 2273353"/>
                <a:gd name="connsiteX0" fmla="*/ 351287 w 1050330"/>
                <a:gd name="connsiteY0" fmla="*/ 0 h 2273353"/>
                <a:gd name="connsiteX1" fmla="*/ 1050330 w 1050330"/>
                <a:gd name="connsiteY1" fmla="*/ 587539 h 2273353"/>
                <a:gd name="connsiteX2" fmla="*/ 694714 w 1050330"/>
                <a:gd name="connsiteY2" fmla="*/ 2273352 h 2273353"/>
                <a:gd name="connsiteX3" fmla="*/ 351287 w 1050330"/>
                <a:gd name="connsiteY3" fmla="*/ 0 h 2273353"/>
                <a:gd name="connsiteX0" fmla="*/ 271090 w 1050330"/>
                <a:gd name="connsiteY0" fmla="*/ 12474 h 2273353"/>
                <a:gd name="connsiteX1" fmla="*/ 1 w 1050330"/>
                <a:gd name="connsiteY1" fmla="*/ 1443166 h 2273353"/>
                <a:gd name="connsiteX0" fmla="*/ 351285 w 1050328"/>
                <a:gd name="connsiteY0" fmla="*/ 0 h 2273353"/>
                <a:gd name="connsiteX1" fmla="*/ 1050328 w 1050328"/>
                <a:gd name="connsiteY1" fmla="*/ 587539 h 2273353"/>
                <a:gd name="connsiteX2" fmla="*/ 694712 w 1050328"/>
                <a:gd name="connsiteY2" fmla="*/ 2273352 h 2273353"/>
                <a:gd name="connsiteX3" fmla="*/ 351285 w 1050328"/>
                <a:gd name="connsiteY3" fmla="*/ 0 h 2273353"/>
                <a:gd name="connsiteX0" fmla="*/ 271088 w 1050328"/>
                <a:gd name="connsiteY0" fmla="*/ 12474 h 2273353"/>
                <a:gd name="connsiteX1" fmla="*/ -1 w 1050328"/>
                <a:gd name="connsiteY1" fmla="*/ 1443166 h 2273353"/>
                <a:gd name="connsiteX0" fmla="*/ 351287 w 1050330"/>
                <a:gd name="connsiteY0" fmla="*/ 0 h 2273353"/>
                <a:gd name="connsiteX1" fmla="*/ 1050330 w 1050330"/>
                <a:gd name="connsiteY1" fmla="*/ 587539 h 2273353"/>
                <a:gd name="connsiteX2" fmla="*/ 694714 w 1050330"/>
                <a:gd name="connsiteY2" fmla="*/ 2273352 h 2273353"/>
                <a:gd name="connsiteX3" fmla="*/ 351287 w 1050330"/>
                <a:gd name="connsiteY3" fmla="*/ 0 h 2273353"/>
                <a:gd name="connsiteX0" fmla="*/ 270841 w 1050330"/>
                <a:gd name="connsiteY0" fmla="*/ 28380 h 2273353"/>
                <a:gd name="connsiteX1" fmla="*/ 1 w 1050330"/>
                <a:gd name="connsiteY1" fmla="*/ 1443166 h 2273353"/>
                <a:gd name="connsiteX0" fmla="*/ 351285 w 1050328"/>
                <a:gd name="connsiteY0" fmla="*/ 0 h 2273353"/>
                <a:gd name="connsiteX1" fmla="*/ 1050328 w 1050328"/>
                <a:gd name="connsiteY1" fmla="*/ 587539 h 2273353"/>
                <a:gd name="connsiteX2" fmla="*/ 694712 w 1050328"/>
                <a:gd name="connsiteY2" fmla="*/ 2273352 h 2273353"/>
                <a:gd name="connsiteX3" fmla="*/ 351285 w 1050328"/>
                <a:gd name="connsiteY3" fmla="*/ 0 h 2273353"/>
                <a:gd name="connsiteX0" fmla="*/ 285115 w 1050328"/>
                <a:gd name="connsiteY0" fmla="*/ 25921 h 2273353"/>
                <a:gd name="connsiteX1" fmla="*/ -1 w 1050328"/>
                <a:gd name="connsiteY1" fmla="*/ 1443166 h 2273353"/>
                <a:gd name="connsiteX0" fmla="*/ 351287 w 1050330"/>
                <a:gd name="connsiteY0" fmla="*/ 0 h 2273353"/>
                <a:gd name="connsiteX1" fmla="*/ 1050330 w 1050330"/>
                <a:gd name="connsiteY1" fmla="*/ 587539 h 2273353"/>
                <a:gd name="connsiteX2" fmla="*/ 694714 w 1050330"/>
                <a:gd name="connsiteY2" fmla="*/ 2273352 h 2273353"/>
                <a:gd name="connsiteX3" fmla="*/ 351287 w 1050330"/>
                <a:gd name="connsiteY3" fmla="*/ 0 h 2273353"/>
                <a:gd name="connsiteX0" fmla="*/ 279479 w 1050330"/>
                <a:gd name="connsiteY0" fmla="*/ 44737 h 2273353"/>
                <a:gd name="connsiteX1" fmla="*/ 1 w 1050330"/>
                <a:gd name="connsiteY1" fmla="*/ 1443166 h 2273353"/>
                <a:gd name="connsiteX0" fmla="*/ 351285 w 1050328"/>
                <a:gd name="connsiteY0" fmla="*/ 0 h 2273353"/>
                <a:gd name="connsiteX1" fmla="*/ 1050328 w 1050328"/>
                <a:gd name="connsiteY1" fmla="*/ 587539 h 2273353"/>
                <a:gd name="connsiteX2" fmla="*/ 694712 w 1050328"/>
                <a:gd name="connsiteY2" fmla="*/ 2273352 h 2273353"/>
                <a:gd name="connsiteX3" fmla="*/ 351285 w 1050328"/>
                <a:gd name="connsiteY3" fmla="*/ 0 h 2273353"/>
                <a:gd name="connsiteX0" fmla="*/ 288367 w 1050328"/>
                <a:gd name="connsiteY0" fmla="*/ 45186 h 2273353"/>
                <a:gd name="connsiteX1" fmla="*/ -1 w 1050328"/>
                <a:gd name="connsiteY1" fmla="*/ 1443166 h 2273353"/>
                <a:gd name="connsiteX0" fmla="*/ 449442 w 1148485"/>
                <a:gd name="connsiteY0" fmla="*/ 0 h 2273353"/>
                <a:gd name="connsiteX1" fmla="*/ 1148485 w 1148485"/>
                <a:gd name="connsiteY1" fmla="*/ 587539 h 2273353"/>
                <a:gd name="connsiteX2" fmla="*/ 792869 w 1148485"/>
                <a:gd name="connsiteY2" fmla="*/ 2273352 h 2273353"/>
                <a:gd name="connsiteX3" fmla="*/ 449442 w 1148485"/>
                <a:gd name="connsiteY3" fmla="*/ 0 h 2273353"/>
                <a:gd name="connsiteX0" fmla="*/ 386524 w 1148485"/>
                <a:gd name="connsiteY0" fmla="*/ 45186 h 2273353"/>
                <a:gd name="connsiteX1" fmla="*/ 0 w 1148485"/>
                <a:gd name="connsiteY1" fmla="*/ 1349039 h 2273353"/>
                <a:gd name="connsiteX0" fmla="*/ 449442 w 1148485"/>
                <a:gd name="connsiteY0" fmla="*/ 0 h 2273353"/>
                <a:gd name="connsiteX1" fmla="*/ 1148485 w 1148485"/>
                <a:gd name="connsiteY1" fmla="*/ 587539 h 2273353"/>
                <a:gd name="connsiteX2" fmla="*/ 792869 w 1148485"/>
                <a:gd name="connsiteY2" fmla="*/ 2273352 h 2273353"/>
                <a:gd name="connsiteX3" fmla="*/ 449442 w 1148485"/>
                <a:gd name="connsiteY3" fmla="*/ 0 h 2273353"/>
                <a:gd name="connsiteX0" fmla="*/ 386524 w 1148485"/>
                <a:gd name="connsiteY0" fmla="*/ 45186 h 2273353"/>
                <a:gd name="connsiteX1" fmla="*/ 0 w 1148485"/>
                <a:gd name="connsiteY1" fmla="*/ 1349039 h 2273353"/>
                <a:gd name="connsiteX0" fmla="*/ 477487 w 1176530"/>
                <a:gd name="connsiteY0" fmla="*/ 0 h 2273353"/>
                <a:gd name="connsiteX1" fmla="*/ 1176530 w 1176530"/>
                <a:gd name="connsiteY1" fmla="*/ 587539 h 2273353"/>
                <a:gd name="connsiteX2" fmla="*/ 820914 w 1176530"/>
                <a:gd name="connsiteY2" fmla="*/ 2273352 h 2273353"/>
                <a:gd name="connsiteX3" fmla="*/ 477487 w 1176530"/>
                <a:gd name="connsiteY3" fmla="*/ 0 h 2273353"/>
                <a:gd name="connsiteX0" fmla="*/ 414569 w 1176530"/>
                <a:gd name="connsiteY0" fmla="*/ 45186 h 2273353"/>
                <a:gd name="connsiteX1" fmla="*/ 0 w 1176530"/>
                <a:gd name="connsiteY1" fmla="*/ 1322145 h 2273353"/>
                <a:gd name="connsiteX0" fmla="*/ 477487 w 1176530"/>
                <a:gd name="connsiteY0" fmla="*/ 0 h 2273353"/>
                <a:gd name="connsiteX1" fmla="*/ 1176530 w 1176530"/>
                <a:gd name="connsiteY1" fmla="*/ 587539 h 2273353"/>
                <a:gd name="connsiteX2" fmla="*/ 820914 w 1176530"/>
                <a:gd name="connsiteY2" fmla="*/ 2273352 h 2273353"/>
                <a:gd name="connsiteX3" fmla="*/ 477487 w 1176530"/>
                <a:gd name="connsiteY3" fmla="*/ 0 h 2273353"/>
                <a:gd name="connsiteX0" fmla="*/ 414569 w 1176530"/>
                <a:gd name="connsiteY0" fmla="*/ 45186 h 2273353"/>
                <a:gd name="connsiteX1" fmla="*/ 0 w 1176530"/>
                <a:gd name="connsiteY1" fmla="*/ 1322145 h 227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6530" h="2273353" stroke="0" extrusionOk="0">
                  <a:moveTo>
                    <a:pt x="477487" y="0"/>
                  </a:moveTo>
                  <a:cubicBezTo>
                    <a:pt x="863558" y="0"/>
                    <a:pt x="1176530" y="263050"/>
                    <a:pt x="1176530" y="587539"/>
                  </a:cubicBezTo>
                  <a:lnTo>
                    <a:pt x="820914" y="2273352"/>
                  </a:lnTo>
                  <a:cubicBezTo>
                    <a:pt x="692375" y="1954243"/>
                    <a:pt x="1042775" y="156581"/>
                    <a:pt x="477487" y="0"/>
                  </a:cubicBezTo>
                  <a:close/>
                </a:path>
                <a:path w="1176530" h="2273353" fill="none">
                  <a:moveTo>
                    <a:pt x="414569" y="45186"/>
                  </a:moveTo>
                  <a:cubicBezTo>
                    <a:pt x="675146" y="556515"/>
                    <a:pt x="571961" y="1173749"/>
                    <a:pt x="0" y="1322145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9" name="Boog 14">
              <a:extLst>
                <a:ext uri="{FF2B5EF4-FFF2-40B4-BE49-F238E27FC236}">
                  <a16:creationId xmlns:a16="http://schemas.microsoft.com/office/drawing/2014/main" id="{C2BC478C-3AA8-48CF-9436-ED485052FAC8}"/>
                </a:ext>
              </a:extLst>
            </p:cNvPr>
            <p:cNvSpPr/>
            <p:nvPr/>
          </p:nvSpPr>
          <p:spPr>
            <a:xfrm rot="21052278" flipH="1">
              <a:off x="4276545" y="5356991"/>
              <a:ext cx="629874" cy="1445577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363923 w 1062966"/>
                <a:gd name="connsiteY0" fmla="*/ 191997 h 1314918"/>
                <a:gd name="connsiteX1" fmla="*/ 1062966 w 1062966"/>
                <a:gd name="connsiteY1" fmla="*/ 779536 h 1314918"/>
                <a:gd name="connsiteX2" fmla="*/ 363923 w 1062966"/>
                <a:gd name="connsiteY2" fmla="*/ 779536 h 1314918"/>
                <a:gd name="connsiteX3" fmla="*/ 363923 w 1062966"/>
                <a:gd name="connsiteY3" fmla="*/ 191997 h 1314918"/>
                <a:gd name="connsiteX0" fmla="*/ 0 w 1062966"/>
                <a:gd name="connsiteY0" fmla="*/ 0 h 1314918"/>
                <a:gd name="connsiteX1" fmla="*/ 478576 w 1062966"/>
                <a:gd name="connsiteY1" fmla="*/ 1314918 h 1314918"/>
                <a:gd name="connsiteX0" fmla="*/ 981331 w 1680374"/>
                <a:gd name="connsiteY0" fmla="*/ 378052 h 1500973"/>
                <a:gd name="connsiteX1" fmla="*/ 1680374 w 1680374"/>
                <a:gd name="connsiteY1" fmla="*/ 965591 h 1500973"/>
                <a:gd name="connsiteX2" fmla="*/ 981331 w 1680374"/>
                <a:gd name="connsiteY2" fmla="*/ 965591 h 1500973"/>
                <a:gd name="connsiteX3" fmla="*/ 981331 w 1680374"/>
                <a:gd name="connsiteY3" fmla="*/ 378052 h 1500973"/>
                <a:gd name="connsiteX0" fmla="*/ 0 w 1680374"/>
                <a:gd name="connsiteY0" fmla="*/ 1 h 1500973"/>
                <a:gd name="connsiteX1" fmla="*/ 1095984 w 1680374"/>
                <a:gd name="connsiteY1" fmla="*/ 1500973 h 1500973"/>
                <a:gd name="connsiteX0" fmla="*/ 981331 w 1680374"/>
                <a:gd name="connsiteY0" fmla="*/ 378440 h 1501361"/>
                <a:gd name="connsiteX1" fmla="*/ 1680374 w 1680374"/>
                <a:gd name="connsiteY1" fmla="*/ 965979 h 1501361"/>
                <a:gd name="connsiteX2" fmla="*/ 981331 w 1680374"/>
                <a:gd name="connsiteY2" fmla="*/ 965979 h 1501361"/>
                <a:gd name="connsiteX3" fmla="*/ 981331 w 1680374"/>
                <a:gd name="connsiteY3" fmla="*/ 378440 h 1501361"/>
                <a:gd name="connsiteX0" fmla="*/ 0 w 1680374"/>
                <a:gd name="connsiteY0" fmla="*/ 389 h 1501361"/>
                <a:gd name="connsiteX1" fmla="*/ 1095984 w 1680374"/>
                <a:gd name="connsiteY1" fmla="*/ 1501361 h 1501361"/>
                <a:gd name="connsiteX0" fmla="*/ 981331 w 1680374"/>
                <a:gd name="connsiteY0" fmla="*/ 378773 h 1501694"/>
                <a:gd name="connsiteX1" fmla="*/ 1680374 w 1680374"/>
                <a:gd name="connsiteY1" fmla="*/ 966312 h 1501694"/>
                <a:gd name="connsiteX2" fmla="*/ 981331 w 1680374"/>
                <a:gd name="connsiteY2" fmla="*/ 966312 h 1501694"/>
                <a:gd name="connsiteX3" fmla="*/ 981331 w 1680374"/>
                <a:gd name="connsiteY3" fmla="*/ 378773 h 1501694"/>
                <a:gd name="connsiteX0" fmla="*/ 0 w 1680374"/>
                <a:gd name="connsiteY0" fmla="*/ 722 h 1501694"/>
                <a:gd name="connsiteX1" fmla="*/ 1095984 w 1680374"/>
                <a:gd name="connsiteY1" fmla="*/ 1501694 h 1501694"/>
                <a:gd name="connsiteX0" fmla="*/ 1091048 w 1790091"/>
                <a:gd name="connsiteY0" fmla="*/ 396248 h 1519169"/>
                <a:gd name="connsiteX1" fmla="*/ 1790091 w 1790091"/>
                <a:gd name="connsiteY1" fmla="*/ 983787 h 1519169"/>
                <a:gd name="connsiteX2" fmla="*/ 1091048 w 1790091"/>
                <a:gd name="connsiteY2" fmla="*/ 983787 h 1519169"/>
                <a:gd name="connsiteX3" fmla="*/ 1091048 w 1790091"/>
                <a:gd name="connsiteY3" fmla="*/ 396248 h 1519169"/>
                <a:gd name="connsiteX0" fmla="*/ -1 w 1790091"/>
                <a:gd name="connsiteY0" fmla="*/ 702 h 1519169"/>
                <a:gd name="connsiteX1" fmla="*/ 1205701 w 1790091"/>
                <a:gd name="connsiteY1" fmla="*/ 1519169 h 1519169"/>
                <a:gd name="connsiteX0" fmla="*/ 1094866 w 1793909"/>
                <a:gd name="connsiteY0" fmla="*/ 412171 h 1535092"/>
                <a:gd name="connsiteX1" fmla="*/ 1793909 w 1793909"/>
                <a:gd name="connsiteY1" fmla="*/ 999710 h 1535092"/>
                <a:gd name="connsiteX2" fmla="*/ 1094866 w 1793909"/>
                <a:gd name="connsiteY2" fmla="*/ 999710 h 1535092"/>
                <a:gd name="connsiteX3" fmla="*/ 1094866 w 1793909"/>
                <a:gd name="connsiteY3" fmla="*/ 412171 h 1535092"/>
                <a:gd name="connsiteX0" fmla="*/ 0 w 1793909"/>
                <a:gd name="connsiteY0" fmla="*/ 686 h 1535092"/>
                <a:gd name="connsiteX1" fmla="*/ 1209519 w 1793909"/>
                <a:gd name="connsiteY1" fmla="*/ 1535092 h 1535092"/>
                <a:gd name="connsiteX0" fmla="*/ 215173 w 914216"/>
                <a:gd name="connsiteY0" fmla="*/ 5661 h 1128582"/>
                <a:gd name="connsiteX1" fmla="*/ 914216 w 914216"/>
                <a:gd name="connsiteY1" fmla="*/ 593200 h 1128582"/>
                <a:gd name="connsiteX2" fmla="*/ 215173 w 914216"/>
                <a:gd name="connsiteY2" fmla="*/ 593200 h 1128582"/>
                <a:gd name="connsiteX3" fmla="*/ 215173 w 914216"/>
                <a:gd name="connsiteY3" fmla="*/ 5661 h 1128582"/>
                <a:gd name="connsiteX0" fmla="*/ 1 w 914216"/>
                <a:gd name="connsiteY0" fmla="*/ 1745 h 1128582"/>
                <a:gd name="connsiteX1" fmla="*/ 329826 w 914216"/>
                <a:gd name="connsiteY1" fmla="*/ 1128582 h 1128582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230215 w 929258"/>
                <a:gd name="connsiteY2" fmla="*/ 592121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1555776"/>
                <a:gd name="connsiteX1" fmla="*/ 929260 w 929260"/>
                <a:gd name="connsiteY1" fmla="*/ 592121 h 1555776"/>
                <a:gd name="connsiteX2" fmla="*/ 615834 w 929260"/>
                <a:gd name="connsiteY2" fmla="*/ 961909 h 1555776"/>
                <a:gd name="connsiteX3" fmla="*/ 230217 w 929260"/>
                <a:gd name="connsiteY3" fmla="*/ 4582 h 1555776"/>
                <a:gd name="connsiteX0" fmla="*/ 15045 w 929260"/>
                <a:gd name="connsiteY0" fmla="*/ 666 h 1555776"/>
                <a:gd name="connsiteX1" fmla="*/ 1 w 929260"/>
                <a:gd name="connsiteY1" fmla="*/ 1555776 h 1555776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615832 w 929258"/>
                <a:gd name="connsiteY2" fmla="*/ 961909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2277935"/>
                <a:gd name="connsiteX1" fmla="*/ 929260 w 929260"/>
                <a:gd name="connsiteY1" fmla="*/ 592121 h 2277935"/>
                <a:gd name="connsiteX2" fmla="*/ 573644 w 929260"/>
                <a:gd name="connsiteY2" fmla="*/ 2277934 h 2277935"/>
                <a:gd name="connsiteX3" fmla="*/ 230217 w 929260"/>
                <a:gd name="connsiteY3" fmla="*/ 4582 h 2277935"/>
                <a:gd name="connsiteX0" fmla="*/ 15045 w 929260"/>
                <a:gd name="connsiteY0" fmla="*/ 666 h 2277935"/>
                <a:gd name="connsiteX1" fmla="*/ 1 w 929260"/>
                <a:gd name="connsiteY1" fmla="*/ 1555776 h 2277935"/>
                <a:gd name="connsiteX0" fmla="*/ 230215 w 929258"/>
                <a:gd name="connsiteY0" fmla="*/ 4304 h 2277657"/>
                <a:gd name="connsiteX1" fmla="*/ 929258 w 929258"/>
                <a:gd name="connsiteY1" fmla="*/ 591843 h 2277657"/>
                <a:gd name="connsiteX2" fmla="*/ 573642 w 929258"/>
                <a:gd name="connsiteY2" fmla="*/ 2277656 h 2277657"/>
                <a:gd name="connsiteX3" fmla="*/ 230215 w 929258"/>
                <a:gd name="connsiteY3" fmla="*/ 4304 h 2277657"/>
                <a:gd name="connsiteX0" fmla="*/ 15043 w 929258"/>
                <a:gd name="connsiteY0" fmla="*/ 388 h 2277657"/>
                <a:gd name="connsiteX1" fmla="*/ -1 w 929258"/>
                <a:gd name="connsiteY1" fmla="*/ 1555498 h 2277657"/>
                <a:gd name="connsiteX0" fmla="*/ 230217 w 929260"/>
                <a:gd name="connsiteY0" fmla="*/ 0 h 2273353"/>
                <a:gd name="connsiteX1" fmla="*/ 929260 w 929260"/>
                <a:gd name="connsiteY1" fmla="*/ 587539 h 2273353"/>
                <a:gd name="connsiteX2" fmla="*/ 573644 w 929260"/>
                <a:gd name="connsiteY2" fmla="*/ 2273352 h 2273353"/>
                <a:gd name="connsiteX3" fmla="*/ 230217 w 929260"/>
                <a:gd name="connsiteY3" fmla="*/ 0 h 2273353"/>
                <a:gd name="connsiteX0" fmla="*/ 180563 w 929260"/>
                <a:gd name="connsiteY0" fmla="*/ 106361 h 2273353"/>
                <a:gd name="connsiteX1" fmla="*/ 1 w 929260"/>
                <a:gd name="connsiteY1" fmla="*/ 1551194 h 2273353"/>
                <a:gd name="connsiteX0" fmla="*/ 230215 w 929258"/>
                <a:gd name="connsiteY0" fmla="*/ 0 h 2273353"/>
                <a:gd name="connsiteX1" fmla="*/ 929258 w 929258"/>
                <a:gd name="connsiteY1" fmla="*/ 587539 h 2273353"/>
                <a:gd name="connsiteX2" fmla="*/ 573642 w 929258"/>
                <a:gd name="connsiteY2" fmla="*/ 2273352 h 2273353"/>
                <a:gd name="connsiteX3" fmla="*/ 230215 w 929258"/>
                <a:gd name="connsiteY3" fmla="*/ 0 h 2273353"/>
                <a:gd name="connsiteX0" fmla="*/ 180561 w 929258"/>
                <a:gd name="connsiteY0" fmla="*/ 106361 h 2273353"/>
                <a:gd name="connsiteX1" fmla="*/ -1 w 929258"/>
                <a:gd name="connsiteY1" fmla="*/ 1551194 h 2273353"/>
                <a:gd name="connsiteX0" fmla="*/ 230217 w 929260"/>
                <a:gd name="connsiteY0" fmla="*/ 43302 h 2316653"/>
                <a:gd name="connsiteX1" fmla="*/ 929260 w 929260"/>
                <a:gd name="connsiteY1" fmla="*/ 630841 h 2316653"/>
                <a:gd name="connsiteX2" fmla="*/ 573644 w 929260"/>
                <a:gd name="connsiteY2" fmla="*/ 2316654 h 2316653"/>
                <a:gd name="connsiteX3" fmla="*/ 230217 w 929260"/>
                <a:gd name="connsiteY3" fmla="*/ 43302 h 2316653"/>
                <a:gd name="connsiteX0" fmla="*/ 771142 w 929260"/>
                <a:gd name="connsiteY0" fmla="*/ 0 h 2316653"/>
                <a:gd name="connsiteX1" fmla="*/ 1 w 929260"/>
                <a:gd name="connsiteY1" fmla="*/ 1594496 h 2316653"/>
                <a:gd name="connsiteX0" fmla="*/ 230215 w 929258"/>
                <a:gd name="connsiteY0" fmla="*/ 43302 h 2316655"/>
                <a:gd name="connsiteX1" fmla="*/ 929258 w 929258"/>
                <a:gd name="connsiteY1" fmla="*/ 630841 h 2316655"/>
                <a:gd name="connsiteX2" fmla="*/ 573642 w 929258"/>
                <a:gd name="connsiteY2" fmla="*/ 2316654 h 2316655"/>
                <a:gd name="connsiteX3" fmla="*/ 230215 w 929258"/>
                <a:gd name="connsiteY3" fmla="*/ 43302 h 2316655"/>
                <a:gd name="connsiteX0" fmla="*/ 771140 w 929258"/>
                <a:gd name="connsiteY0" fmla="*/ 0 h 2316655"/>
                <a:gd name="connsiteX1" fmla="*/ -1 w 929258"/>
                <a:gd name="connsiteY1" fmla="*/ 1594496 h 2316655"/>
                <a:gd name="connsiteX0" fmla="*/ 230217 w 929260"/>
                <a:gd name="connsiteY0" fmla="*/ 0 h 2273351"/>
                <a:gd name="connsiteX1" fmla="*/ 929260 w 929260"/>
                <a:gd name="connsiteY1" fmla="*/ 587539 h 2273351"/>
                <a:gd name="connsiteX2" fmla="*/ 573644 w 929260"/>
                <a:gd name="connsiteY2" fmla="*/ 2273352 h 2273351"/>
                <a:gd name="connsiteX3" fmla="*/ 230217 w 929260"/>
                <a:gd name="connsiteY3" fmla="*/ 0 h 2273351"/>
                <a:gd name="connsiteX0" fmla="*/ 744493 w 929260"/>
                <a:gd name="connsiteY0" fmla="*/ 50635 h 2273351"/>
                <a:gd name="connsiteX1" fmla="*/ 1 w 929260"/>
                <a:gd name="connsiteY1" fmla="*/ 1551194 h 2273351"/>
                <a:gd name="connsiteX0" fmla="*/ 230215 w 929258"/>
                <a:gd name="connsiteY0" fmla="*/ 0 h 2273353"/>
                <a:gd name="connsiteX1" fmla="*/ 929258 w 929258"/>
                <a:gd name="connsiteY1" fmla="*/ 587539 h 2273353"/>
                <a:gd name="connsiteX2" fmla="*/ 573642 w 929258"/>
                <a:gd name="connsiteY2" fmla="*/ 2273352 h 2273353"/>
                <a:gd name="connsiteX3" fmla="*/ 230215 w 929258"/>
                <a:gd name="connsiteY3" fmla="*/ 0 h 2273353"/>
                <a:gd name="connsiteX0" fmla="*/ 750802 w 929258"/>
                <a:gd name="connsiteY0" fmla="*/ 94111 h 2273353"/>
                <a:gd name="connsiteX1" fmla="*/ -1 w 929258"/>
                <a:gd name="connsiteY1" fmla="*/ 1551194 h 2273353"/>
                <a:gd name="connsiteX0" fmla="*/ 230217 w 929260"/>
                <a:gd name="connsiteY0" fmla="*/ 0 h 2273351"/>
                <a:gd name="connsiteX1" fmla="*/ 929260 w 929260"/>
                <a:gd name="connsiteY1" fmla="*/ 587539 h 2273351"/>
                <a:gd name="connsiteX2" fmla="*/ 573644 w 929260"/>
                <a:gd name="connsiteY2" fmla="*/ 2273352 h 2273351"/>
                <a:gd name="connsiteX3" fmla="*/ 230217 w 929260"/>
                <a:gd name="connsiteY3" fmla="*/ 0 h 2273351"/>
                <a:gd name="connsiteX0" fmla="*/ 750804 w 929260"/>
                <a:gd name="connsiteY0" fmla="*/ 94111 h 2273351"/>
                <a:gd name="connsiteX1" fmla="*/ 1 w 929260"/>
                <a:gd name="connsiteY1" fmla="*/ 1551194 h 2273351"/>
                <a:gd name="connsiteX0" fmla="*/ 297116 w 996159"/>
                <a:gd name="connsiteY0" fmla="*/ 0 h 2273353"/>
                <a:gd name="connsiteX1" fmla="*/ 996159 w 996159"/>
                <a:gd name="connsiteY1" fmla="*/ 587539 h 2273353"/>
                <a:gd name="connsiteX2" fmla="*/ 640543 w 996159"/>
                <a:gd name="connsiteY2" fmla="*/ 2273352 h 2273353"/>
                <a:gd name="connsiteX3" fmla="*/ 297116 w 996159"/>
                <a:gd name="connsiteY3" fmla="*/ 0 h 2273353"/>
                <a:gd name="connsiteX0" fmla="*/ 817703 w 996159"/>
                <a:gd name="connsiteY0" fmla="*/ 94111 h 2273353"/>
                <a:gd name="connsiteX1" fmla="*/ 1 w 996159"/>
                <a:gd name="connsiteY1" fmla="*/ 1589856 h 2273353"/>
                <a:gd name="connsiteX0" fmla="*/ 297114 w 996157"/>
                <a:gd name="connsiteY0" fmla="*/ 0 h 2273351"/>
                <a:gd name="connsiteX1" fmla="*/ 996157 w 996157"/>
                <a:gd name="connsiteY1" fmla="*/ 587539 h 2273351"/>
                <a:gd name="connsiteX2" fmla="*/ 640541 w 996157"/>
                <a:gd name="connsiteY2" fmla="*/ 2273352 h 2273351"/>
                <a:gd name="connsiteX3" fmla="*/ 297114 w 996157"/>
                <a:gd name="connsiteY3" fmla="*/ 0 h 2273351"/>
                <a:gd name="connsiteX0" fmla="*/ 817701 w 996157"/>
                <a:gd name="connsiteY0" fmla="*/ 94111 h 2273351"/>
                <a:gd name="connsiteX1" fmla="*/ -1 w 996157"/>
                <a:gd name="connsiteY1" fmla="*/ 1589856 h 2273351"/>
                <a:gd name="connsiteX0" fmla="*/ 297116 w 996159"/>
                <a:gd name="connsiteY0" fmla="*/ 67867 h 2341220"/>
                <a:gd name="connsiteX1" fmla="*/ 996159 w 996159"/>
                <a:gd name="connsiteY1" fmla="*/ 655406 h 2341220"/>
                <a:gd name="connsiteX2" fmla="*/ 640543 w 996159"/>
                <a:gd name="connsiteY2" fmla="*/ 2341219 h 2341220"/>
                <a:gd name="connsiteX3" fmla="*/ 297116 w 996159"/>
                <a:gd name="connsiteY3" fmla="*/ 67867 h 2341220"/>
                <a:gd name="connsiteX0" fmla="*/ 845757 w 996159"/>
                <a:gd name="connsiteY0" fmla="*/ 0 h 2341220"/>
                <a:gd name="connsiteX1" fmla="*/ 1 w 996159"/>
                <a:gd name="connsiteY1" fmla="*/ 1657723 h 2341220"/>
                <a:gd name="connsiteX0" fmla="*/ 297114 w 996157"/>
                <a:gd name="connsiteY0" fmla="*/ 37809 h 2311160"/>
                <a:gd name="connsiteX1" fmla="*/ 996157 w 996157"/>
                <a:gd name="connsiteY1" fmla="*/ 625348 h 2311160"/>
                <a:gd name="connsiteX2" fmla="*/ 640541 w 996157"/>
                <a:gd name="connsiteY2" fmla="*/ 2311161 h 2311160"/>
                <a:gd name="connsiteX3" fmla="*/ 297114 w 996157"/>
                <a:gd name="connsiteY3" fmla="*/ 37809 h 2311160"/>
                <a:gd name="connsiteX0" fmla="*/ 837227 w 996157"/>
                <a:gd name="connsiteY0" fmla="*/ 1 h 2311160"/>
                <a:gd name="connsiteX1" fmla="*/ -1 w 996157"/>
                <a:gd name="connsiteY1" fmla="*/ 1627665 h 2311160"/>
                <a:gd name="connsiteX0" fmla="*/ 297116 w 996159"/>
                <a:gd name="connsiteY0" fmla="*/ 31100 h 2304453"/>
                <a:gd name="connsiteX1" fmla="*/ 996159 w 996159"/>
                <a:gd name="connsiteY1" fmla="*/ 618639 h 2304453"/>
                <a:gd name="connsiteX2" fmla="*/ 640543 w 996159"/>
                <a:gd name="connsiteY2" fmla="*/ 2304452 h 2304453"/>
                <a:gd name="connsiteX3" fmla="*/ 297116 w 996159"/>
                <a:gd name="connsiteY3" fmla="*/ 31100 h 2304453"/>
                <a:gd name="connsiteX0" fmla="*/ 799531 w 996159"/>
                <a:gd name="connsiteY0" fmla="*/ 0 h 2304453"/>
                <a:gd name="connsiteX1" fmla="*/ 1 w 996159"/>
                <a:gd name="connsiteY1" fmla="*/ 1620956 h 2304453"/>
                <a:gd name="connsiteX0" fmla="*/ 297114 w 996157"/>
                <a:gd name="connsiteY0" fmla="*/ 53381 h 2326732"/>
                <a:gd name="connsiteX1" fmla="*/ 996157 w 996157"/>
                <a:gd name="connsiteY1" fmla="*/ 640920 h 2326732"/>
                <a:gd name="connsiteX2" fmla="*/ 640541 w 996157"/>
                <a:gd name="connsiteY2" fmla="*/ 2326733 h 2326732"/>
                <a:gd name="connsiteX3" fmla="*/ 297114 w 996157"/>
                <a:gd name="connsiteY3" fmla="*/ 53381 h 2326732"/>
                <a:gd name="connsiteX0" fmla="*/ 824495 w 996157"/>
                <a:gd name="connsiteY0" fmla="*/ 0 h 2326732"/>
                <a:gd name="connsiteX1" fmla="*/ -1 w 996157"/>
                <a:gd name="connsiteY1" fmla="*/ 1643237 h 2326732"/>
                <a:gd name="connsiteX0" fmla="*/ 297116 w 996159"/>
                <a:gd name="connsiteY0" fmla="*/ 48336 h 2321689"/>
                <a:gd name="connsiteX1" fmla="*/ 996159 w 996159"/>
                <a:gd name="connsiteY1" fmla="*/ 635875 h 2321689"/>
                <a:gd name="connsiteX2" fmla="*/ 640543 w 996159"/>
                <a:gd name="connsiteY2" fmla="*/ 2321688 h 2321689"/>
                <a:gd name="connsiteX3" fmla="*/ 297116 w 996159"/>
                <a:gd name="connsiteY3" fmla="*/ 48336 h 2321689"/>
                <a:gd name="connsiteX0" fmla="*/ 821201 w 996159"/>
                <a:gd name="connsiteY0" fmla="*/ 0 h 2321689"/>
                <a:gd name="connsiteX1" fmla="*/ 1 w 996159"/>
                <a:gd name="connsiteY1" fmla="*/ 1638192 h 2321689"/>
                <a:gd name="connsiteX0" fmla="*/ 297114 w 996157"/>
                <a:gd name="connsiteY0" fmla="*/ 38942 h 2312293"/>
                <a:gd name="connsiteX1" fmla="*/ 996157 w 996157"/>
                <a:gd name="connsiteY1" fmla="*/ 626481 h 2312293"/>
                <a:gd name="connsiteX2" fmla="*/ 640541 w 996157"/>
                <a:gd name="connsiteY2" fmla="*/ 2312294 h 2312293"/>
                <a:gd name="connsiteX3" fmla="*/ 297114 w 996157"/>
                <a:gd name="connsiteY3" fmla="*/ 38942 h 2312293"/>
                <a:gd name="connsiteX0" fmla="*/ 818536 w 996157"/>
                <a:gd name="connsiteY0" fmla="*/ 0 h 2312293"/>
                <a:gd name="connsiteX1" fmla="*/ -1 w 996157"/>
                <a:gd name="connsiteY1" fmla="*/ 1628798 h 2312293"/>
                <a:gd name="connsiteX0" fmla="*/ 297116 w 996159"/>
                <a:gd name="connsiteY0" fmla="*/ 369201 h 2642553"/>
                <a:gd name="connsiteX1" fmla="*/ 996159 w 996159"/>
                <a:gd name="connsiteY1" fmla="*/ 956740 h 2642553"/>
                <a:gd name="connsiteX2" fmla="*/ 640543 w 996159"/>
                <a:gd name="connsiteY2" fmla="*/ 2642553 h 2642553"/>
                <a:gd name="connsiteX3" fmla="*/ 297116 w 996159"/>
                <a:gd name="connsiteY3" fmla="*/ 369201 h 2642553"/>
                <a:gd name="connsiteX0" fmla="*/ 794774 w 996159"/>
                <a:gd name="connsiteY0" fmla="*/ 1 h 2642553"/>
                <a:gd name="connsiteX1" fmla="*/ 1 w 996159"/>
                <a:gd name="connsiteY1" fmla="*/ 1959057 h 2642553"/>
                <a:gd name="connsiteX0" fmla="*/ 297114 w 996157"/>
                <a:gd name="connsiteY0" fmla="*/ 369199 h 2642551"/>
                <a:gd name="connsiteX1" fmla="*/ 996157 w 996157"/>
                <a:gd name="connsiteY1" fmla="*/ 956738 h 2642551"/>
                <a:gd name="connsiteX2" fmla="*/ 640541 w 996157"/>
                <a:gd name="connsiteY2" fmla="*/ 2642551 h 2642551"/>
                <a:gd name="connsiteX3" fmla="*/ 297114 w 996157"/>
                <a:gd name="connsiteY3" fmla="*/ 369199 h 2642551"/>
                <a:gd name="connsiteX0" fmla="*/ 794772 w 996157"/>
                <a:gd name="connsiteY0" fmla="*/ -1 h 2642551"/>
                <a:gd name="connsiteX1" fmla="*/ -1 w 996157"/>
                <a:gd name="connsiteY1" fmla="*/ 1959055 h 2642551"/>
                <a:gd name="connsiteX0" fmla="*/ 297116 w 996159"/>
                <a:gd name="connsiteY0" fmla="*/ 402584 h 2675936"/>
                <a:gd name="connsiteX1" fmla="*/ 996159 w 996159"/>
                <a:gd name="connsiteY1" fmla="*/ 990123 h 2675936"/>
                <a:gd name="connsiteX2" fmla="*/ 640543 w 996159"/>
                <a:gd name="connsiteY2" fmla="*/ 2675936 h 2675936"/>
                <a:gd name="connsiteX3" fmla="*/ 297116 w 996159"/>
                <a:gd name="connsiteY3" fmla="*/ 402584 h 2675936"/>
                <a:gd name="connsiteX0" fmla="*/ 781871 w 996159"/>
                <a:gd name="connsiteY0" fmla="*/ 0 h 2675936"/>
                <a:gd name="connsiteX1" fmla="*/ 1 w 996159"/>
                <a:gd name="connsiteY1" fmla="*/ 1992440 h 2675936"/>
                <a:gd name="connsiteX0" fmla="*/ 297114 w 996157"/>
                <a:gd name="connsiteY0" fmla="*/ 402584 h 2675936"/>
                <a:gd name="connsiteX1" fmla="*/ 996157 w 996157"/>
                <a:gd name="connsiteY1" fmla="*/ 990123 h 2675936"/>
                <a:gd name="connsiteX2" fmla="*/ 640541 w 996157"/>
                <a:gd name="connsiteY2" fmla="*/ 2675936 h 2675936"/>
                <a:gd name="connsiteX3" fmla="*/ 297114 w 996157"/>
                <a:gd name="connsiteY3" fmla="*/ 402584 h 2675936"/>
                <a:gd name="connsiteX0" fmla="*/ 781869 w 996157"/>
                <a:gd name="connsiteY0" fmla="*/ 0 h 2675936"/>
                <a:gd name="connsiteX1" fmla="*/ -1 w 996157"/>
                <a:gd name="connsiteY1" fmla="*/ 1992440 h 2675936"/>
                <a:gd name="connsiteX0" fmla="*/ 353006 w 1052049"/>
                <a:gd name="connsiteY0" fmla="*/ 402584 h 2675936"/>
                <a:gd name="connsiteX1" fmla="*/ 1052049 w 1052049"/>
                <a:gd name="connsiteY1" fmla="*/ 990123 h 2675936"/>
                <a:gd name="connsiteX2" fmla="*/ 696433 w 1052049"/>
                <a:gd name="connsiteY2" fmla="*/ 2675936 h 2675936"/>
                <a:gd name="connsiteX3" fmla="*/ 353006 w 1052049"/>
                <a:gd name="connsiteY3" fmla="*/ 402584 h 2675936"/>
                <a:gd name="connsiteX0" fmla="*/ 837761 w 1052049"/>
                <a:gd name="connsiteY0" fmla="*/ 0 h 2675936"/>
                <a:gd name="connsiteX1" fmla="*/ 0 w 1052049"/>
                <a:gd name="connsiteY1" fmla="*/ 2051443 h 2675936"/>
                <a:gd name="connsiteX0" fmla="*/ 353006 w 1052049"/>
                <a:gd name="connsiteY0" fmla="*/ 667479 h 2940831"/>
                <a:gd name="connsiteX1" fmla="*/ 1052049 w 1052049"/>
                <a:gd name="connsiteY1" fmla="*/ 1255018 h 2940831"/>
                <a:gd name="connsiteX2" fmla="*/ 696433 w 1052049"/>
                <a:gd name="connsiteY2" fmla="*/ 2940831 h 2940831"/>
                <a:gd name="connsiteX3" fmla="*/ 353006 w 1052049"/>
                <a:gd name="connsiteY3" fmla="*/ 667479 h 2940831"/>
                <a:gd name="connsiteX0" fmla="*/ 758158 w 1052049"/>
                <a:gd name="connsiteY0" fmla="*/ 0 h 2940831"/>
                <a:gd name="connsiteX1" fmla="*/ 0 w 1052049"/>
                <a:gd name="connsiteY1" fmla="*/ 2316338 h 2940831"/>
                <a:gd name="connsiteX0" fmla="*/ 353006 w 1052049"/>
                <a:gd name="connsiteY0" fmla="*/ 750936 h 3024288"/>
                <a:gd name="connsiteX1" fmla="*/ 1052049 w 1052049"/>
                <a:gd name="connsiteY1" fmla="*/ 1338475 h 3024288"/>
                <a:gd name="connsiteX2" fmla="*/ 696433 w 1052049"/>
                <a:gd name="connsiteY2" fmla="*/ 3024288 h 3024288"/>
                <a:gd name="connsiteX3" fmla="*/ 353006 w 1052049"/>
                <a:gd name="connsiteY3" fmla="*/ 750936 h 3024288"/>
                <a:gd name="connsiteX0" fmla="*/ 724448 w 1052049"/>
                <a:gd name="connsiteY0" fmla="*/ -1 h 3024288"/>
                <a:gd name="connsiteX1" fmla="*/ 0 w 1052049"/>
                <a:gd name="connsiteY1" fmla="*/ 2399795 h 3024288"/>
                <a:gd name="connsiteX0" fmla="*/ 353006 w 1052049"/>
                <a:gd name="connsiteY0" fmla="*/ 678850 h 2952202"/>
                <a:gd name="connsiteX1" fmla="*/ 1052049 w 1052049"/>
                <a:gd name="connsiteY1" fmla="*/ 1266389 h 2952202"/>
                <a:gd name="connsiteX2" fmla="*/ 696433 w 1052049"/>
                <a:gd name="connsiteY2" fmla="*/ 2952202 h 2952202"/>
                <a:gd name="connsiteX3" fmla="*/ 353006 w 1052049"/>
                <a:gd name="connsiteY3" fmla="*/ 678850 h 2952202"/>
                <a:gd name="connsiteX0" fmla="*/ 764528 w 1052049"/>
                <a:gd name="connsiteY0" fmla="*/ 1 h 2952202"/>
                <a:gd name="connsiteX1" fmla="*/ 0 w 1052049"/>
                <a:gd name="connsiteY1" fmla="*/ 2327709 h 2952202"/>
                <a:gd name="connsiteX0" fmla="*/ 353006 w 1052049"/>
                <a:gd name="connsiteY0" fmla="*/ 334349 h 2607701"/>
                <a:gd name="connsiteX1" fmla="*/ 1052049 w 1052049"/>
                <a:gd name="connsiteY1" fmla="*/ 921888 h 2607701"/>
                <a:gd name="connsiteX2" fmla="*/ 696433 w 1052049"/>
                <a:gd name="connsiteY2" fmla="*/ 2607701 h 2607701"/>
                <a:gd name="connsiteX3" fmla="*/ 353006 w 1052049"/>
                <a:gd name="connsiteY3" fmla="*/ 334349 h 2607701"/>
                <a:gd name="connsiteX0" fmla="*/ 799588 w 1052049"/>
                <a:gd name="connsiteY0" fmla="*/ -1 h 2607701"/>
                <a:gd name="connsiteX1" fmla="*/ 0 w 1052049"/>
                <a:gd name="connsiteY1" fmla="*/ 1983208 h 2607701"/>
                <a:gd name="connsiteX0" fmla="*/ 353006 w 1052049"/>
                <a:gd name="connsiteY0" fmla="*/ 399786 h 2673138"/>
                <a:gd name="connsiteX1" fmla="*/ 1052049 w 1052049"/>
                <a:gd name="connsiteY1" fmla="*/ 987325 h 2673138"/>
                <a:gd name="connsiteX2" fmla="*/ 696433 w 1052049"/>
                <a:gd name="connsiteY2" fmla="*/ 2673138 h 2673138"/>
                <a:gd name="connsiteX3" fmla="*/ 353006 w 1052049"/>
                <a:gd name="connsiteY3" fmla="*/ 399786 h 2673138"/>
                <a:gd name="connsiteX0" fmla="*/ 775894 w 1052049"/>
                <a:gd name="connsiteY0" fmla="*/ 0 h 2673138"/>
                <a:gd name="connsiteX1" fmla="*/ 0 w 1052049"/>
                <a:gd name="connsiteY1" fmla="*/ 2048645 h 2673138"/>
                <a:gd name="connsiteX0" fmla="*/ 353006 w 1052049"/>
                <a:gd name="connsiteY0" fmla="*/ 399786 h 2673138"/>
                <a:gd name="connsiteX1" fmla="*/ 1052049 w 1052049"/>
                <a:gd name="connsiteY1" fmla="*/ 987325 h 2673138"/>
                <a:gd name="connsiteX2" fmla="*/ 696433 w 1052049"/>
                <a:gd name="connsiteY2" fmla="*/ 2673138 h 2673138"/>
                <a:gd name="connsiteX3" fmla="*/ 353006 w 1052049"/>
                <a:gd name="connsiteY3" fmla="*/ 399786 h 2673138"/>
                <a:gd name="connsiteX0" fmla="*/ 775894 w 1052049"/>
                <a:gd name="connsiteY0" fmla="*/ 0 h 2673138"/>
                <a:gd name="connsiteX1" fmla="*/ 0 w 1052049"/>
                <a:gd name="connsiteY1" fmla="*/ 2048645 h 267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049" h="2673138" stroke="0" extrusionOk="0">
                  <a:moveTo>
                    <a:pt x="353006" y="399786"/>
                  </a:moveTo>
                  <a:cubicBezTo>
                    <a:pt x="739077" y="399786"/>
                    <a:pt x="1052049" y="662836"/>
                    <a:pt x="1052049" y="987325"/>
                  </a:cubicBezTo>
                  <a:lnTo>
                    <a:pt x="696433" y="2673138"/>
                  </a:lnTo>
                  <a:cubicBezTo>
                    <a:pt x="567894" y="2354029"/>
                    <a:pt x="918294" y="556367"/>
                    <a:pt x="353006" y="399786"/>
                  </a:cubicBezTo>
                  <a:close/>
                </a:path>
                <a:path w="1052049" h="2673138" fill="none">
                  <a:moveTo>
                    <a:pt x="775894" y="0"/>
                  </a:moveTo>
                  <a:cubicBezTo>
                    <a:pt x="1012804" y="1341398"/>
                    <a:pt x="420135" y="1927422"/>
                    <a:pt x="0" y="2048645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0" name="Boog 14">
              <a:extLst>
                <a:ext uri="{FF2B5EF4-FFF2-40B4-BE49-F238E27FC236}">
                  <a16:creationId xmlns:a16="http://schemas.microsoft.com/office/drawing/2014/main" id="{52700FAF-76FE-441D-9152-3BEF40470E0A}"/>
                </a:ext>
              </a:extLst>
            </p:cNvPr>
            <p:cNvSpPr/>
            <p:nvPr/>
          </p:nvSpPr>
          <p:spPr>
            <a:xfrm rot="8618430" flipH="1">
              <a:off x="6163751" y="5998366"/>
              <a:ext cx="296108" cy="446299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363923 w 1062966"/>
                <a:gd name="connsiteY0" fmla="*/ 191997 h 1314918"/>
                <a:gd name="connsiteX1" fmla="*/ 1062966 w 1062966"/>
                <a:gd name="connsiteY1" fmla="*/ 779536 h 1314918"/>
                <a:gd name="connsiteX2" fmla="*/ 363923 w 1062966"/>
                <a:gd name="connsiteY2" fmla="*/ 779536 h 1314918"/>
                <a:gd name="connsiteX3" fmla="*/ 363923 w 1062966"/>
                <a:gd name="connsiteY3" fmla="*/ 191997 h 1314918"/>
                <a:gd name="connsiteX0" fmla="*/ 0 w 1062966"/>
                <a:gd name="connsiteY0" fmla="*/ 0 h 1314918"/>
                <a:gd name="connsiteX1" fmla="*/ 478576 w 1062966"/>
                <a:gd name="connsiteY1" fmla="*/ 1314918 h 1314918"/>
                <a:gd name="connsiteX0" fmla="*/ 981331 w 1680374"/>
                <a:gd name="connsiteY0" fmla="*/ 378052 h 1500973"/>
                <a:gd name="connsiteX1" fmla="*/ 1680374 w 1680374"/>
                <a:gd name="connsiteY1" fmla="*/ 965591 h 1500973"/>
                <a:gd name="connsiteX2" fmla="*/ 981331 w 1680374"/>
                <a:gd name="connsiteY2" fmla="*/ 965591 h 1500973"/>
                <a:gd name="connsiteX3" fmla="*/ 981331 w 1680374"/>
                <a:gd name="connsiteY3" fmla="*/ 378052 h 1500973"/>
                <a:gd name="connsiteX0" fmla="*/ 0 w 1680374"/>
                <a:gd name="connsiteY0" fmla="*/ 1 h 1500973"/>
                <a:gd name="connsiteX1" fmla="*/ 1095984 w 1680374"/>
                <a:gd name="connsiteY1" fmla="*/ 1500973 h 1500973"/>
                <a:gd name="connsiteX0" fmla="*/ 981331 w 1680374"/>
                <a:gd name="connsiteY0" fmla="*/ 378440 h 1501361"/>
                <a:gd name="connsiteX1" fmla="*/ 1680374 w 1680374"/>
                <a:gd name="connsiteY1" fmla="*/ 965979 h 1501361"/>
                <a:gd name="connsiteX2" fmla="*/ 981331 w 1680374"/>
                <a:gd name="connsiteY2" fmla="*/ 965979 h 1501361"/>
                <a:gd name="connsiteX3" fmla="*/ 981331 w 1680374"/>
                <a:gd name="connsiteY3" fmla="*/ 378440 h 1501361"/>
                <a:gd name="connsiteX0" fmla="*/ 0 w 1680374"/>
                <a:gd name="connsiteY0" fmla="*/ 389 h 1501361"/>
                <a:gd name="connsiteX1" fmla="*/ 1095984 w 1680374"/>
                <a:gd name="connsiteY1" fmla="*/ 1501361 h 1501361"/>
                <a:gd name="connsiteX0" fmla="*/ 981331 w 1680374"/>
                <a:gd name="connsiteY0" fmla="*/ 378773 h 1501694"/>
                <a:gd name="connsiteX1" fmla="*/ 1680374 w 1680374"/>
                <a:gd name="connsiteY1" fmla="*/ 966312 h 1501694"/>
                <a:gd name="connsiteX2" fmla="*/ 981331 w 1680374"/>
                <a:gd name="connsiteY2" fmla="*/ 966312 h 1501694"/>
                <a:gd name="connsiteX3" fmla="*/ 981331 w 1680374"/>
                <a:gd name="connsiteY3" fmla="*/ 378773 h 1501694"/>
                <a:gd name="connsiteX0" fmla="*/ 0 w 1680374"/>
                <a:gd name="connsiteY0" fmla="*/ 722 h 1501694"/>
                <a:gd name="connsiteX1" fmla="*/ 1095984 w 1680374"/>
                <a:gd name="connsiteY1" fmla="*/ 1501694 h 1501694"/>
                <a:gd name="connsiteX0" fmla="*/ 1091048 w 1790091"/>
                <a:gd name="connsiteY0" fmla="*/ 396248 h 1519169"/>
                <a:gd name="connsiteX1" fmla="*/ 1790091 w 1790091"/>
                <a:gd name="connsiteY1" fmla="*/ 983787 h 1519169"/>
                <a:gd name="connsiteX2" fmla="*/ 1091048 w 1790091"/>
                <a:gd name="connsiteY2" fmla="*/ 983787 h 1519169"/>
                <a:gd name="connsiteX3" fmla="*/ 1091048 w 1790091"/>
                <a:gd name="connsiteY3" fmla="*/ 396248 h 1519169"/>
                <a:gd name="connsiteX0" fmla="*/ -1 w 1790091"/>
                <a:gd name="connsiteY0" fmla="*/ 702 h 1519169"/>
                <a:gd name="connsiteX1" fmla="*/ 1205701 w 1790091"/>
                <a:gd name="connsiteY1" fmla="*/ 1519169 h 1519169"/>
                <a:gd name="connsiteX0" fmla="*/ 1094866 w 1793909"/>
                <a:gd name="connsiteY0" fmla="*/ 412171 h 1535092"/>
                <a:gd name="connsiteX1" fmla="*/ 1793909 w 1793909"/>
                <a:gd name="connsiteY1" fmla="*/ 999710 h 1535092"/>
                <a:gd name="connsiteX2" fmla="*/ 1094866 w 1793909"/>
                <a:gd name="connsiteY2" fmla="*/ 999710 h 1535092"/>
                <a:gd name="connsiteX3" fmla="*/ 1094866 w 1793909"/>
                <a:gd name="connsiteY3" fmla="*/ 412171 h 1535092"/>
                <a:gd name="connsiteX0" fmla="*/ 0 w 1793909"/>
                <a:gd name="connsiteY0" fmla="*/ 686 h 1535092"/>
                <a:gd name="connsiteX1" fmla="*/ 1209519 w 1793909"/>
                <a:gd name="connsiteY1" fmla="*/ 1535092 h 1535092"/>
                <a:gd name="connsiteX0" fmla="*/ 215173 w 914216"/>
                <a:gd name="connsiteY0" fmla="*/ 5661 h 1128582"/>
                <a:gd name="connsiteX1" fmla="*/ 914216 w 914216"/>
                <a:gd name="connsiteY1" fmla="*/ 593200 h 1128582"/>
                <a:gd name="connsiteX2" fmla="*/ 215173 w 914216"/>
                <a:gd name="connsiteY2" fmla="*/ 593200 h 1128582"/>
                <a:gd name="connsiteX3" fmla="*/ 215173 w 914216"/>
                <a:gd name="connsiteY3" fmla="*/ 5661 h 1128582"/>
                <a:gd name="connsiteX0" fmla="*/ 1 w 914216"/>
                <a:gd name="connsiteY0" fmla="*/ 1745 h 1128582"/>
                <a:gd name="connsiteX1" fmla="*/ 329826 w 914216"/>
                <a:gd name="connsiteY1" fmla="*/ 1128582 h 1128582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230215 w 929258"/>
                <a:gd name="connsiteY2" fmla="*/ 592121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1555776"/>
                <a:gd name="connsiteX1" fmla="*/ 929260 w 929260"/>
                <a:gd name="connsiteY1" fmla="*/ 592121 h 1555776"/>
                <a:gd name="connsiteX2" fmla="*/ 615834 w 929260"/>
                <a:gd name="connsiteY2" fmla="*/ 961909 h 1555776"/>
                <a:gd name="connsiteX3" fmla="*/ 230217 w 929260"/>
                <a:gd name="connsiteY3" fmla="*/ 4582 h 1555776"/>
                <a:gd name="connsiteX0" fmla="*/ 15045 w 929260"/>
                <a:gd name="connsiteY0" fmla="*/ 666 h 1555776"/>
                <a:gd name="connsiteX1" fmla="*/ 1 w 929260"/>
                <a:gd name="connsiteY1" fmla="*/ 1555776 h 1555776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615832 w 929258"/>
                <a:gd name="connsiteY2" fmla="*/ 961909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2277935"/>
                <a:gd name="connsiteX1" fmla="*/ 929260 w 929260"/>
                <a:gd name="connsiteY1" fmla="*/ 592121 h 2277935"/>
                <a:gd name="connsiteX2" fmla="*/ 573644 w 929260"/>
                <a:gd name="connsiteY2" fmla="*/ 2277934 h 2277935"/>
                <a:gd name="connsiteX3" fmla="*/ 230217 w 929260"/>
                <a:gd name="connsiteY3" fmla="*/ 4582 h 2277935"/>
                <a:gd name="connsiteX0" fmla="*/ 15045 w 929260"/>
                <a:gd name="connsiteY0" fmla="*/ 666 h 2277935"/>
                <a:gd name="connsiteX1" fmla="*/ 1 w 929260"/>
                <a:gd name="connsiteY1" fmla="*/ 1555776 h 2277935"/>
                <a:gd name="connsiteX0" fmla="*/ 230215 w 929258"/>
                <a:gd name="connsiteY0" fmla="*/ 4304 h 2277657"/>
                <a:gd name="connsiteX1" fmla="*/ 929258 w 929258"/>
                <a:gd name="connsiteY1" fmla="*/ 591843 h 2277657"/>
                <a:gd name="connsiteX2" fmla="*/ 573642 w 929258"/>
                <a:gd name="connsiteY2" fmla="*/ 2277656 h 2277657"/>
                <a:gd name="connsiteX3" fmla="*/ 230215 w 929258"/>
                <a:gd name="connsiteY3" fmla="*/ 4304 h 2277657"/>
                <a:gd name="connsiteX0" fmla="*/ 15043 w 929258"/>
                <a:gd name="connsiteY0" fmla="*/ 388 h 2277657"/>
                <a:gd name="connsiteX1" fmla="*/ -1 w 929258"/>
                <a:gd name="connsiteY1" fmla="*/ 1555498 h 2277657"/>
                <a:gd name="connsiteX0" fmla="*/ 230217 w 929260"/>
                <a:gd name="connsiteY0" fmla="*/ 0 h 2273353"/>
                <a:gd name="connsiteX1" fmla="*/ 929260 w 929260"/>
                <a:gd name="connsiteY1" fmla="*/ 587539 h 2273353"/>
                <a:gd name="connsiteX2" fmla="*/ 573644 w 929260"/>
                <a:gd name="connsiteY2" fmla="*/ 2273352 h 2273353"/>
                <a:gd name="connsiteX3" fmla="*/ 230217 w 929260"/>
                <a:gd name="connsiteY3" fmla="*/ 0 h 2273353"/>
                <a:gd name="connsiteX0" fmla="*/ 180563 w 929260"/>
                <a:gd name="connsiteY0" fmla="*/ 106361 h 2273353"/>
                <a:gd name="connsiteX1" fmla="*/ 1 w 929260"/>
                <a:gd name="connsiteY1" fmla="*/ 1551194 h 2273353"/>
                <a:gd name="connsiteX0" fmla="*/ 230215 w 929258"/>
                <a:gd name="connsiteY0" fmla="*/ 0 h 2273353"/>
                <a:gd name="connsiteX1" fmla="*/ 929258 w 929258"/>
                <a:gd name="connsiteY1" fmla="*/ 587539 h 2273353"/>
                <a:gd name="connsiteX2" fmla="*/ 573642 w 929258"/>
                <a:gd name="connsiteY2" fmla="*/ 2273352 h 2273353"/>
                <a:gd name="connsiteX3" fmla="*/ 230215 w 929258"/>
                <a:gd name="connsiteY3" fmla="*/ 0 h 2273353"/>
                <a:gd name="connsiteX0" fmla="*/ 180561 w 929258"/>
                <a:gd name="connsiteY0" fmla="*/ 106361 h 2273353"/>
                <a:gd name="connsiteX1" fmla="*/ -1 w 929258"/>
                <a:gd name="connsiteY1" fmla="*/ 1551194 h 2273353"/>
                <a:gd name="connsiteX0" fmla="*/ 230215 w 929258"/>
                <a:gd name="connsiteY0" fmla="*/ 45607 h 2318960"/>
                <a:gd name="connsiteX1" fmla="*/ 929258 w 929258"/>
                <a:gd name="connsiteY1" fmla="*/ 633146 h 2318960"/>
                <a:gd name="connsiteX2" fmla="*/ 573642 w 929258"/>
                <a:gd name="connsiteY2" fmla="*/ 2318959 h 2318960"/>
                <a:gd name="connsiteX3" fmla="*/ 230215 w 929258"/>
                <a:gd name="connsiteY3" fmla="*/ 45607 h 2318960"/>
                <a:gd name="connsiteX0" fmla="*/ 180017 w 929258"/>
                <a:gd name="connsiteY0" fmla="*/ -1 h 2318960"/>
                <a:gd name="connsiteX1" fmla="*/ -1 w 929258"/>
                <a:gd name="connsiteY1" fmla="*/ 1596801 h 231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9258" h="2318960" stroke="0" extrusionOk="0">
                  <a:moveTo>
                    <a:pt x="230215" y="45607"/>
                  </a:moveTo>
                  <a:cubicBezTo>
                    <a:pt x="616286" y="45607"/>
                    <a:pt x="929258" y="308657"/>
                    <a:pt x="929258" y="633146"/>
                  </a:cubicBezTo>
                  <a:lnTo>
                    <a:pt x="573642" y="2318959"/>
                  </a:lnTo>
                  <a:cubicBezTo>
                    <a:pt x="445103" y="1999850"/>
                    <a:pt x="795503" y="202188"/>
                    <a:pt x="230215" y="45607"/>
                  </a:cubicBezTo>
                  <a:close/>
                </a:path>
                <a:path w="929258" h="2318960" fill="none">
                  <a:moveTo>
                    <a:pt x="180017" y="-1"/>
                  </a:moveTo>
                  <a:cubicBezTo>
                    <a:pt x="440594" y="511328"/>
                    <a:pt x="446649" y="1158672"/>
                    <a:pt x="-1" y="1596801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1" name="Boog 14">
              <a:extLst>
                <a:ext uri="{FF2B5EF4-FFF2-40B4-BE49-F238E27FC236}">
                  <a16:creationId xmlns:a16="http://schemas.microsoft.com/office/drawing/2014/main" id="{3D104007-47BE-406D-8D98-005F809B4669}"/>
                </a:ext>
              </a:extLst>
            </p:cNvPr>
            <p:cNvSpPr/>
            <p:nvPr/>
          </p:nvSpPr>
          <p:spPr>
            <a:xfrm rot="9644120" flipH="1">
              <a:off x="7272232" y="6134599"/>
              <a:ext cx="302147" cy="471457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363923 w 1062966"/>
                <a:gd name="connsiteY0" fmla="*/ 191997 h 1314918"/>
                <a:gd name="connsiteX1" fmla="*/ 1062966 w 1062966"/>
                <a:gd name="connsiteY1" fmla="*/ 779536 h 1314918"/>
                <a:gd name="connsiteX2" fmla="*/ 363923 w 1062966"/>
                <a:gd name="connsiteY2" fmla="*/ 779536 h 1314918"/>
                <a:gd name="connsiteX3" fmla="*/ 363923 w 1062966"/>
                <a:gd name="connsiteY3" fmla="*/ 191997 h 1314918"/>
                <a:gd name="connsiteX0" fmla="*/ 0 w 1062966"/>
                <a:gd name="connsiteY0" fmla="*/ 0 h 1314918"/>
                <a:gd name="connsiteX1" fmla="*/ 478576 w 1062966"/>
                <a:gd name="connsiteY1" fmla="*/ 1314918 h 1314918"/>
                <a:gd name="connsiteX0" fmla="*/ 981331 w 1680374"/>
                <a:gd name="connsiteY0" fmla="*/ 378052 h 1500973"/>
                <a:gd name="connsiteX1" fmla="*/ 1680374 w 1680374"/>
                <a:gd name="connsiteY1" fmla="*/ 965591 h 1500973"/>
                <a:gd name="connsiteX2" fmla="*/ 981331 w 1680374"/>
                <a:gd name="connsiteY2" fmla="*/ 965591 h 1500973"/>
                <a:gd name="connsiteX3" fmla="*/ 981331 w 1680374"/>
                <a:gd name="connsiteY3" fmla="*/ 378052 h 1500973"/>
                <a:gd name="connsiteX0" fmla="*/ 0 w 1680374"/>
                <a:gd name="connsiteY0" fmla="*/ 1 h 1500973"/>
                <a:gd name="connsiteX1" fmla="*/ 1095984 w 1680374"/>
                <a:gd name="connsiteY1" fmla="*/ 1500973 h 1500973"/>
                <a:gd name="connsiteX0" fmla="*/ 981331 w 1680374"/>
                <a:gd name="connsiteY0" fmla="*/ 378440 h 1501361"/>
                <a:gd name="connsiteX1" fmla="*/ 1680374 w 1680374"/>
                <a:gd name="connsiteY1" fmla="*/ 965979 h 1501361"/>
                <a:gd name="connsiteX2" fmla="*/ 981331 w 1680374"/>
                <a:gd name="connsiteY2" fmla="*/ 965979 h 1501361"/>
                <a:gd name="connsiteX3" fmla="*/ 981331 w 1680374"/>
                <a:gd name="connsiteY3" fmla="*/ 378440 h 1501361"/>
                <a:gd name="connsiteX0" fmla="*/ 0 w 1680374"/>
                <a:gd name="connsiteY0" fmla="*/ 389 h 1501361"/>
                <a:gd name="connsiteX1" fmla="*/ 1095984 w 1680374"/>
                <a:gd name="connsiteY1" fmla="*/ 1501361 h 1501361"/>
                <a:gd name="connsiteX0" fmla="*/ 981331 w 1680374"/>
                <a:gd name="connsiteY0" fmla="*/ 378773 h 1501694"/>
                <a:gd name="connsiteX1" fmla="*/ 1680374 w 1680374"/>
                <a:gd name="connsiteY1" fmla="*/ 966312 h 1501694"/>
                <a:gd name="connsiteX2" fmla="*/ 981331 w 1680374"/>
                <a:gd name="connsiteY2" fmla="*/ 966312 h 1501694"/>
                <a:gd name="connsiteX3" fmla="*/ 981331 w 1680374"/>
                <a:gd name="connsiteY3" fmla="*/ 378773 h 1501694"/>
                <a:gd name="connsiteX0" fmla="*/ 0 w 1680374"/>
                <a:gd name="connsiteY0" fmla="*/ 722 h 1501694"/>
                <a:gd name="connsiteX1" fmla="*/ 1095984 w 1680374"/>
                <a:gd name="connsiteY1" fmla="*/ 1501694 h 1501694"/>
                <a:gd name="connsiteX0" fmla="*/ 1091048 w 1790091"/>
                <a:gd name="connsiteY0" fmla="*/ 396248 h 1519169"/>
                <a:gd name="connsiteX1" fmla="*/ 1790091 w 1790091"/>
                <a:gd name="connsiteY1" fmla="*/ 983787 h 1519169"/>
                <a:gd name="connsiteX2" fmla="*/ 1091048 w 1790091"/>
                <a:gd name="connsiteY2" fmla="*/ 983787 h 1519169"/>
                <a:gd name="connsiteX3" fmla="*/ 1091048 w 1790091"/>
                <a:gd name="connsiteY3" fmla="*/ 396248 h 1519169"/>
                <a:gd name="connsiteX0" fmla="*/ -1 w 1790091"/>
                <a:gd name="connsiteY0" fmla="*/ 702 h 1519169"/>
                <a:gd name="connsiteX1" fmla="*/ 1205701 w 1790091"/>
                <a:gd name="connsiteY1" fmla="*/ 1519169 h 1519169"/>
                <a:gd name="connsiteX0" fmla="*/ 1094866 w 1793909"/>
                <a:gd name="connsiteY0" fmla="*/ 412171 h 1535092"/>
                <a:gd name="connsiteX1" fmla="*/ 1793909 w 1793909"/>
                <a:gd name="connsiteY1" fmla="*/ 999710 h 1535092"/>
                <a:gd name="connsiteX2" fmla="*/ 1094866 w 1793909"/>
                <a:gd name="connsiteY2" fmla="*/ 999710 h 1535092"/>
                <a:gd name="connsiteX3" fmla="*/ 1094866 w 1793909"/>
                <a:gd name="connsiteY3" fmla="*/ 412171 h 1535092"/>
                <a:gd name="connsiteX0" fmla="*/ 0 w 1793909"/>
                <a:gd name="connsiteY0" fmla="*/ 686 h 1535092"/>
                <a:gd name="connsiteX1" fmla="*/ 1209519 w 1793909"/>
                <a:gd name="connsiteY1" fmla="*/ 1535092 h 1535092"/>
                <a:gd name="connsiteX0" fmla="*/ 215173 w 914216"/>
                <a:gd name="connsiteY0" fmla="*/ 5661 h 1128582"/>
                <a:gd name="connsiteX1" fmla="*/ 914216 w 914216"/>
                <a:gd name="connsiteY1" fmla="*/ 593200 h 1128582"/>
                <a:gd name="connsiteX2" fmla="*/ 215173 w 914216"/>
                <a:gd name="connsiteY2" fmla="*/ 593200 h 1128582"/>
                <a:gd name="connsiteX3" fmla="*/ 215173 w 914216"/>
                <a:gd name="connsiteY3" fmla="*/ 5661 h 1128582"/>
                <a:gd name="connsiteX0" fmla="*/ 1 w 914216"/>
                <a:gd name="connsiteY0" fmla="*/ 1745 h 1128582"/>
                <a:gd name="connsiteX1" fmla="*/ 329826 w 914216"/>
                <a:gd name="connsiteY1" fmla="*/ 1128582 h 1128582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230215 w 929258"/>
                <a:gd name="connsiteY2" fmla="*/ 592121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1555776"/>
                <a:gd name="connsiteX1" fmla="*/ 929260 w 929260"/>
                <a:gd name="connsiteY1" fmla="*/ 592121 h 1555776"/>
                <a:gd name="connsiteX2" fmla="*/ 615834 w 929260"/>
                <a:gd name="connsiteY2" fmla="*/ 961909 h 1555776"/>
                <a:gd name="connsiteX3" fmla="*/ 230217 w 929260"/>
                <a:gd name="connsiteY3" fmla="*/ 4582 h 1555776"/>
                <a:gd name="connsiteX0" fmla="*/ 15045 w 929260"/>
                <a:gd name="connsiteY0" fmla="*/ 666 h 1555776"/>
                <a:gd name="connsiteX1" fmla="*/ 1 w 929260"/>
                <a:gd name="connsiteY1" fmla="*/ 1555776 h 1555776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615832 w 929258"/>
                <a:gd name="connsiteY2" fmla="*/ 961909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2277935"/>
                <a:gd name="connsiteX1" fmla="*/ 929260 w 929260"/>
                <a:gd name="connsiteY1" fmla="*/ 592121 h 2277935"/>
                <a:gd name="connsiteX2" fmla="*/ 573644 w 929260"/>
                <a:gd name="connsiteY2" fmla="*/ 2277934 h 2277935"/>
                <a:gd name="connsiteX3" fmla="*/ 230217 w 929260"/>
                <a:gd name="connsiteY3" fmla="*/ 4582 h 2277935"/>
                <a:gd name="connsiteX0" fmla="*/ 15045 w 929260"/>
                <a:gd name="connsiteY0" fmla="*/ 666 h 2277935"/>
                <a:gd name="connsiteX1" fmla="*/ 1 w 929260"/>
                <a:gd name="connsiteY1" fmla="*/ 1555776 h 2277935"/>
                <a:gd name="connsiteX0" fmla="*/ 230215 w 929258"/>
                <a:gd name="connsiteY0" fmla="*/ 4304 h 2277657"/>
                <a:gd name="connsiteX1" fmla="*/ 929258 w 929258"/>
                <a:gd name="connsiteY1" fmla="*/ 591843 h 2277657"/>
                <a:gd name="connsiteX2" fmla="*/ 573642 w 929258"/>
                <a:gd name="connsiteY2" fmla="*/ 2277656 h 2277657"/>
                <a:gd name="connsiteX3" fmla="*/ 230215 w 929258"/>
                <a:gd name="connsiteY3" fmla="*/ 4304 h 2277657"/>
                <a:gd name="connsiteX0" fmla="*/ 15043 w 929258"/>
                <a:gd name="connsiteY0" fmla="*/ 388 h 2277657"/>
                <a:gd name="connsiteX1" fmla="*/ -1 w 929258"/>
                <a:gd name="connsiteY1" fmla="*/ 1555498 h 2277657"/>
                <a:gd name="connsiteX0" fmla="*/ 230217 w 929260"/>
                <a:gd name="connsiteY0" fmla="*/ 0 h 2273353"/>
                <a:gd name="connsiteX1" fmla="*/ 929260 w 929260"/>
                <a:gd name="connsiteY1" fmla="*/ 587539 h 2273353"/>
                <a:gd name="connsiteX2" fmla="*/ 573644 w 929260"/>
                <a:gd name="connsiteY2" fmla="*/ 2273352 h 2273353"/>
                <a:gd name="connsiteX3" fmla="*/ 230217 w 929260"/>
                <a:gd name="connsiteY3" fmla="*/ 0 h 2273353"/>
                <a:gd name="connsiteX0" fmla="*/ 180563 w 929260"/>
                <a:gd name="connsiteY0" fmla="*/ 106361 h 2273353"/>
                <a:gd name="connsiteX1" fmla="*/ 1 w 929260"/>
                <a:gd name="connsiteY1" fmla="*/ 1551194 h 2273353"/>
                <a:gd name="connsiteX0" fmla="*/ 230215 w 929258"/>
                <a:gd name="connsiteY0" fmla="*/ 0 h 2273353"/>
                <a:gd name="connsiteX1" fmla="*/ 929258 w 929258"/>
                <a:gd name="connsiteY1" fmla="*/ 587539 h 2273353"/>
                <a:gd name="connsiteX2" fmla="*/ 573642 w 929258"/>
                <a:gd name="connsiteY2" fmla="*/ 2273352 h 2273353"/>
                <a:gd name="connsiteX3" fmla="*/ 230215 w 929258"/>
                <a:gd name="connsiteY3" fmla="*/ 0 h 2273353"/>
                <a:gd name="connsiteX0" fmla="*/ 180561 w 929258"/>
                <a:gd name="connsiteY0" fmla="*/ 106361 h 2273353"/>
                <a:gd name="connsiteX1" fmla="*/ -1 w 929258"/>
                <a:gd name="connsiteY1" fmla="*/ 1551194 h 2273353"/>
                <a:gd name="connsiteX0" fmla="*/ 296316 w 995359"/>
                <a:gd name="connsiteY0" fmla="*/ 0 h 2273353"/>
                <a:gd name="connsiteX1" fmla="*/ 995359 w 995359"/>
                <a:gd name="connsiteY1" fmla="*/ 587539 h 2273353"/>
                <a:gd name="connsiteX2" fmla="*/ 639743 w 995359"/>
                <a:gd name="connsiteY2" fmla="*/ 2273352 h 2273353"/>
                <a:gd name="connsiteX3" fmla="*/ 296316 w 995359"/>
                <a:gd name="connsiteY3" fmla="*/ 0 h 2273353"/>
                <a:gd name="connsiteX0" fmla="*/ 246662 w 995359"/>
                <a:gd name="connsiteY0" fmla="*/ 106361 h 2273353"/>
                <a:gd name="connsiteX1" fmla="*/ -1 w 995359"/>
                <a:gd name="connsiteY1" fmla="*/ 1651684 h 2273353"/>
                <a:gd name="connsiteX0" fmla="*/ 296316 w 995359"/>
                <a:gd name="connsiteY0" fmla="*/ 0 h 2273353"/>
                <a:gd name="connsiteX1" fmla="*/ 995359 w 995359"/>
                <a:gd name="connsiteY1" fmla="*/ 587539 h 2273353"/>
                <a:gd name="connsiteX2" fmla="*/ 639743 w 995359"/>
                <a:gd name="connsiteY2" fmla="*/ 2273352 h 2273353"/>
                <a:gd name="connsiteX3" fmla="*/ 296316 w 995359"/>
                <a:gd name="connsiteY3" fmla="*/ 0 h 2273353"/>
                <a:gd name="connsiteX0" fmla="*/ 99893 w 995359"/>
                <a:gd name="connsiteY0" fmla="*/ 307669 h 2273353"/>
                <a:gd name="connsiteX1" fmla="*/ -1 w 995359"/>
                <a:gd name="connsiteY1" fmla="*/ 1651684 h 2273353"/>
                <a:gd name="connsiteX0" fmla="*/ 296316 w 995359"/>
                <a:gd name="connsiteY0" fmla="*/ 0 h 2273353"/>
                <a:gd name="connsiteX1" fmla="*/ 995359 w 995359"/>
                <a:gd name="connsiteY1" fmla="*/ 587539 h 2273353"/>
                <a:gd name="connsiteX2" fmla="*/ 639743 w 995359"/>
                <a:gd name="connsiteY2" fmla="*/ 2273352 h 2273353"/>
                <a:gd name="connsiteX3" fmla="*/ 296316 w 995359"/>
                <a:gd name="connsiteY3" fmla="*/ 0 h 2273353"/>
                <a:gd name="connsiteX0" fmla="*/ 99893 w 995359"/>
                <a:gd name="connsiteY0" fmla="*/ 307669 h 2273353"/>
                <a:gd name="connsiteX1" fmla="*/ -1 w 995359"/>
                <a:gd name="connsiteY1" fmla="*/ 1651684 h 227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5359" h="2273353" stroke="0" extrusionOk="0">
                  <a:moveTo>
                    <a:pt x="296316" y="0"/>
                  </a:moveTo>
                  <a:cubicBezTo>
                    <a:pt x="682387" y="0"/>
                    <a:pt x="995359" y="263050"/>
                    <a:pt x="995359" y="587539"/>
                  </a:cubicBezTo>
                  <a:lnTo>
                    <a:pt x="639743" y="2273352"/>
                  </a:lnTo>
                  <a:cubicBezTo>
                    <a:pt x="511204" y="1954243"/>
                    <a:pt x="861604" y="156581"/>
                    <a:pt x="296316" y="0"/>
                  </a:cubicBezTo>
                  <a:close/>
                </a:path>
                <a:path w="995359" h="2273353" fill="none">
                  <a:moveTo>
                    <a:pt x="99893" y="307669"/>
                  </a:moveTo>
                  <a:cubicBezTo>
                    <a:pt x="446578" y="675639"/>
                    <a:pt x="446649" y="1213555"/>
                    <a:pt x="-1" y="1651684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2" name="Boog 14">
              <a:extLst>
                <a:ext uri="{FF2B5EF4-FFF2-40B4-BE49-F238E27FC236}">
                  <a16:creationId xmlns:a16="http://schemas.microsoft.com/office/drawing/2014/main" id="{E1A8B730-1942-4736-87A5-42D68CBA8C90}"/>
                </a:ext>
              </a:extLst>
            </p:cNvPr>
            <p:cNvSpPr/>
            <p:nvPr/>
          </p:nvSpPr>
          <p:spPr>
            <a:xfrm rot="14433546" flipH="1">
              <a:off x="7695494" y="5406461"/>
              <a:ext cx="288384" cy="1322435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363923 w 1062966"/>
                <a:gd name="connsiteY0" fmla="*/ 191997 h 1314918"/>
                <a:gd name="connsiteX1" fmla="*/ 1062966 w 1062966"/>
                <a:gd name="connsiteY1" fmla="*/ 779536 h 1314918"/>
                <a:gd name="connsiteX2" fmla="*/ 363923 w 1062966"/>
                <a:gd name="connsiteY2" fmla="*/ 779536 h 1314918"/>
                <a:gd name="connsiteX3" fmla="*/ 363923 w 1062966"/>
                <a:gd name="connsiteY3" fmla="*/ 191997 h 1314918"/>
                <a:gd name="connsiteX0" fmla="*/ 0 w 1062966"/>
                <a:gd name="connsiteY0" fmla="*/ 0 h 1314918"/>
                <a:gd name="connsiteX1" fmla="*/ 478576 w 1062966"/>
                <a:gd name="connsiteY1" fmla="*/ 1314918 h 1314918"/>
                <a:gd name="connsiteX0" fmla="*/ 981331 w 1680374"/>
                <a:gd name="connsiteY0" fmla="*/ 378052 h 1500973"/>
                <a:gd name="connsiteX1" fmla="*/ 1680374 w 1680374"/>
                <a:gd name="connsiteY1" fmla="*/ 965591 h 1500973"/>
                <a:gd name="connsiteX2" fmla="*/ 981331 w 1680374"/>
                <a:gd name="connsiteY2" fmla="*/ 965591 h 1500973"/>
                <a:gd name="connsiteX3" fmla="*/ 981331 w 1680374"/>
                <a:gd name="connsiteY3" fmla="*/ 378052 h 1500973"/>
                <a:gd name="connsiteX0" fmla="*/ 0 w 1680374"/>
                <a:gd name="connsiteY0" fmla="*/ 1 h 1500973"/>
                <a:gd name="connsiteX1" fmla="*/ 1095984 w 1680374"/>
                <a:gd name="connsiteY1" fmla="*/ 1500973 h 1500973"/>
                <a:gd name="connsiteX0" fmla="*/ 981331 w 1680374"/>
                <a:gd name="connsiteY0" fmla="*/ 378440 h 1501361"/>
                <a:gd name="connsiteX1" fmla="*/ 1680374 w 1680374"/>
                <a:gd name="connsiteY1" fmla="*/ 965979 h 1501361"/>
                <a:gd name="connsiteX2" fmla="*/ 981331 w 1680374"/>
                <a:gd name="connsiteY2" fmla="*/ 965979 h 1501361"/>
                <a:gd name="connsiteX3" fmla="*/ 981331 w 1680374"/>
                <a:gd name="connsiteY3" fmla="*/ 378440 h 1501361"/>
                <a:gd name="connsiteX0" fmla="*/ 0 w 1680374"/>
                <a:gd name="connsiteY0" fmla="*/ 389 h 1501361"/>
                <a:gd name="connsiteX1" fmla="*/ 1095984 w 1680374"/>
                <a:gd name="connsiteY1" fmla="*/ 1501361 h 1501361"/>
                <a:gd name="connsiteX0" fmla="*/ 981331 w 1680374"/>
                <a:gd name="connsiteY0" fmla="*/ 378773 h 1501694"/>
                <a:gd name="connsiteX1" fmla="*/ 1680374 w 1680374"/>
                <a:gd name="connsiteY1" fmla="*/ 966312 h 1501694"/>
                <a:gd name="connsiteX2" fmla="*/ 981331 w 1680374"/>
                <a:gd name="connsiteY2" fmla="*/ 966312 h 1501694"/>
                <a:gd name="connsiteX3" fmla="*/ 981331 w 1680374"/>
                <a:gd name="connsiteY3" fmla="*/ 378773 h 1501694"/>
                <a:gd name="connsiteX0" fmla="*/ 0 w 1680374"/>
                <a:gd name="connsiteY0" fmla="*/ 722 h 1501694"/>
                <a:gd name="connsiteX1" fmla="*/ 1095984 w 1680374"/>
                <a:gd name="connsiteY1" fmla="*/ 1501694 h 1501694"/>
                <a:gd name="connsiteX0" fmla="*/ 1091048 w 1790091"/>
                <a:gd name="connsiteY0" fmla="*/ 396248 h 1519169"/>
                <a:gd name="connsiteX1" fmla="*/ 1790091 w 1790091"/>
                <a:gd name="connsiteY1" fmla="*/ 983787 h 1519169"/>
                <a:gd name="connsiteX2" fmla="*/ 1091048 w 1790091"/>
                <a:gd name="connsiteY2" fmla="*/ 983787 h 1519169"/>
                <a:gd name="connsiteX3" fmla="*/ 1091048 w 1790091"/>
                <a:gd name="connsiteY3" fmla="*/ 396248 h 1519169"/>
                <a:gd name="connsiteX0" fmla="*/ -1 w 1790091"/>
                <a:gd name="connsiteY0" fmla="*/ 702 h 1519169"/>
                <a:gd name="connsiteX1" fmla="*/ 1205701 w 1790091"/>
                <a:gd name="connsiteY1" fmla="*/ 1519169 h 1519169"/>
                <a:gd name="connsiteX0" fmla="*/ 1094866 w 1793909"/>
                <a:gd name="connsiteY0" fmla="*/ 412171 h 1535092"/>
                <a:gd name="connsiteX1" fmla="*/ 1793909 w 1793909"/>
                <a:gd name="connsiteY1" fmla="*/ 999710 h 1535092"/>
                <a:gd name="connsiteX2" fmla="*/ 1094866 w 1793909"/>
                <a:gd name="connsiteY2" fmla="*/ 999710 h 1535092"/>
                <a:gd name="connsiteX3" fmla="*/ 1094866 w 1793909"/>
                <a:gd name="connsiteY3" fmla="*/ 412171 h 1535092"/>
                <a:gd name="connsiteX0" fmla="*/ 0 w 1793909"/>
                <a:gd name="connsiteY0" fmla="*/ 686 h 1535092"/>
                <a:gd name="connsiteX1" fmla="*/ 1209519 w 1793909"/>
                <a:gd name="connsiteY1" fmla="*/ 1535092 h 1535092"/>
                <a:gd name="connsiteX0" fmla="*/ 215173 w 914216"/>
                <a:gd name="connsiteY0" fmla="*/ 5661 h 1128582"/>
                <a:gd name="connsiteX1" fmla="*/ 914216 w 914216"/>
                <a:gd name="connsiteY1" fmla="*/ 593200 h 1128582"/>
                <a:gd name="connsiteX2" fmla="*/ 215173 w 914216"/>
                <a:gd name="connsiteY2" fmla="*/ 593200 h 1128582"/>
                <a:gd name="connsiteX3" fmla="*/ 215173 w 914216"/>
                <a:gd name="connsiteY3" fmla="*/ 5661 h 1128582"/>
                <a:gd name="connsiteX0" fmla="*/ 1 w 914216"/>
                <a:gd name="connsiteY0" fmla="*/ 1745 h 1128582"/>
                <a:gd name="connsiteX1" fmla="*/ 329826 w 914216"/>
                <a:gd name="connsiteY1" fmla="*/ 1128582 h 1128582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230215 w 929258"/>
                <a:gd name="connsiteY2" fmla="*/ 592121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1555776"/>
                <a:gd name="connsiteX1" fmla="*/ 929260 w 929260"/>
                <a:gd name="connsiteY1" fmla="*/ 592121 h 1555776"/>
                <a:gd name="connsiteX2" fmla="*/ 615834 w 929260"/>
                <a:gd name="connsiteY2" fmla="*/ 961909 h 1555776"/>
                <a:gd name="connsiteX3" fmla="*/ 230217 w 929260"/>
                <a:gd name="connsiteY3" fmla="*/ 4582 h 1555776"/>
                <a:gd name="connsiteX0" fmla="*/ 15045 w 929260"/>
                <a:gd name="connsiteY0" fmla="*/ 666 h 1555776"/>
                <a:gd name="connsiteX1" fmla="*/ 1 w 929260"/>
                <a:gd name="connsiteY1" fmla="*/ 1555776 h 1555776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615832 w 929258"/>
                <a:gd name="connsiteY2" fmla="*/ 961909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2277935"/>
                <a:gd name="connsiteX1" fmla="*/ 929260 w 929260"/>
                <a:gd name="connsiteY1" fmla="*/ 592121 h 2277935"/>
                <a:gd name="connsiteX2" fmla="*/ 573644 w 929260"/>
                <a:gd name="connsiteY2" fmla="*/ 2277934 h 2277935"/>
                <a:gd name="connsiteX3" fmla="*/ 230217 w 929260"/>
                <a:gd name="connsiteY3" fmla="*/ 4582 h 2277935"/>
                <a:gd name="connsiteX0" fmla="*/ 15045 w 929260"/>
                <a:gd name="connsiteY0" fmla="*/ 666 h 2277935"/>
                <a:gd name="connsiteX1" fmla="*/ 1 w 929260"/>
                <a:gd name="connsiteY1" fmla="*/ 1555776 h 2277935"/>
                <a:gd name="connsiteX0" fmla="*/ 230215 w 929258"/>
                <a:gd name="connsiteY0" fmla="*/ 4304 h 2277657"/>
                <a:gd name="connsiteX1" fmla="*/ 929258 w 929258"/>
                <a:gd name="connsiteY1" fmla="*/ 591843 h 2277657"/>
                <a:gd name="connsiteX2" fmla="*/ 573642 w 929258"/>
                <a:gd name="connsiteY2" fmla="*/ 2277656 h 2277657"/>
                <a:gd name="connsiteX3" fmla="*/ 230215 w 929258"/>
                <a:gd name="connsiteY3" fmla="*/ 4304 h 2277657"/>
                <a:gd name="connsiteX0" fmla="*/ 15043 w 929258"/>
                <a:gd name="connsiteY0" fmla="*/ 388 h 2277657"/>
                <a:gd name="connsiteX1" fmla="*/ -1 w 929258"/>
                <a:gd name="connsiteY1" fmla="*/ 1555498 h 2277657"/>
                <a:gd name="connsiteX0" fmla="*/ 230217 w 929260"/>
                <a:gd name="connsiteY0" fmla="*/ 0 h 2273353"/>
                <a:gd name="connsiteX1" fmla="*/ 929260 w 929260"/>
                <a:gd name="connsiteY1" fmla="*/ 587539 h 2273353"/>
                <a:gd name="connsiteX2" fmla="*/ 573644 w 929260"/>
                <a:gd name="connsiteY2" fmla="*/ 2273352 h 2273353"/>
                <a:gd name="connsiteX3" fmla="*/ 230217 w 929260"/>
                <a:gd name="connsiteY3" fmla="*/ 0 h 2273353"/>
                <a:gd name="connsiteX0" fmla="*/ 180563 w 929260"/>
                <a:gd name="connsiteY0" fmla="*/ 106361 h 2273353"/>
                <a:gd name="connsiteX1" fmla="*/ 1 w 929260"/>
                <a:gd name="connsiteY1" fmla="*/ 1551194 h 2273353"/>
                <a:gd name="connsiteX0" fmla="*/ 230215 w 929258"/>
                <a:gd name="connsiteY0" fmla="*/ 0 h 2273353"/>
                <a:gd name="connsiteX1" fmla="*/ 929258 w 929258"/>
                <a:gd name="connsiteY1" fmla="*/ 587539 h 2273353"/>
                <a:gd name="connsiteX2" fmla="*/ 573642 w 929258"/>
                <a:gd name="connsiteY2" fmla="*/ 2273352 h 2273353"/>
                <a:gd name="connsiteX3" fmla="*/ 230215 w 929258"/>
                <a:gd name="connsiteY3" fmla="*/ 0 h 2273353"/>
                <a:gd name="connsiteX0" fmla="*/ 180561 w 929258"/>
                <a:gd name="connsiteY0" fmla="*/ 106361 h 2273353"/>
                <a:gd name="connsiteX1" fmla="*/ -1 w 929258"/>
                <a:gd name="connsiteY1" fmla="*/ 1551194 h 2273353"/>
                <a:gd name="connsiteX0" fmla="*/ 133588 w 832631"/>
                <a:gd name="connsiteY0" fmla="*/ 0 h 2273351"/>
                <a:gd name="connsiteX1" fmla="*/ 832631 w 832631"/>
                <a:gd name="connsiteY1" fmla="*/ 587539 h 2273351"/>
                <a:gd name="connsiteX2" fmla="*/ 477015 w 832631"/>
                <a:gd name="connsiteY2" fmla="*/ 2273352 h 2273351"/>
                <a:gd name="connsiteX3" fmla="*/ 133588 w 832631"/>
                <a:gd name="connsiteY3" fmla="*/ 0 h 2273351"/>
                <a:gd name="connsiteX0" fmla="*/ 83934 w 832631"/>
                <a:gd name="connsiteY0" fmla="*/ 106361 h 2273351"/>
                <a:gd name="connsiteX1" fmla="*/ 1 w 832631"/>
                <a:gd name="connsiteY1" fmla="*/ 1664734 h 2273351"/>
                <a:gd name="connsiteX0" fmla="*/ 133588 w 832631"/>
                <a:gd name="connsiteY0" fmla="*/ 0 h 2273353"/>
                <a:gd name="connsiteX1" fmla="*/ 832631 w 832631"/>
                <a:gd name="connsiteY1" fmla="*/ 587539 h 2273353"/>
                <a:gd name="connsiteX2" fmla="*/ 477015 w 832631"/>
                <a:gd name="connsiteY2" fmla="*/ 2273352 h 2273353"/>
                <a:gd name="connsiteX3" fmla="*/ 133588 w 832631"/>
                <a:gd name="connsiteY3" fmla="*/ 0 h 2273353"/>
                <a:gd name="connsiteX0" fmla="*/ 83934 w 832631"/>
                <a:gd name="connsiteY0" fmla="*/ 106361 h 2273353"/>
                <a:gd name="connsiteX1" fmla="*/ 1 w 832631"/>
                <a:gd name="connsiteY1" fmla="*/ 1664734 h 2273353"/>
                <a:gd name="connsiteX0" fmla="*/ 206559 w 905602"/>
                <a:gd name="connsiteY0" fmla="*/ 0 h 2273351"/>
                <a:gd name="connsiteX1" fmla="*/ 905602 w 905602"/>
                <a:gd name="connsiteY1" fmla="*/ 587539 h 2273351"/>
                <a:gd name="connsiteX2" fmla="*/ 549986 w 905602"/>
                <a:gd name="connsiteY2" fmla="*/ 2273352 h 2273351"/>
                <a:gd name="connsiteX3" fmla="*/ 206559 w 905602"/>
                <a:gd name="connsiteY3" fmla="*/ 0 h 2273351"/>
                <a:gd name="connsiteX0" fmla="*/ 156905 w 905602"/>
                <a:gd name="connsiteY0" fmla="*/ 106361 h 2273351"/>
                <a:gd name="connsiteX1" fmla="*/ 0 w 905602"/>
                <a:gd name="connsiteY1" fmla="*/ 1679159 h 2273351"/>
                <a:gd name="connsiteX0" fmla="*/ 206559 w 905602"/>
                <a:gd name="connsiteY0" fmla="*/ 0 h 2273353"/>
                <a:gd name="connsiteX1" fmla="*/ 905602 w 905602"/>
                <a:gd name="connsiteY1" fmla="*/ 587539 h 2273353"/>
                <a:gd name="connsiteX2" fmla="*/ 549986 w 905602"/>
                <a:gd name="connsiteY2" fmla="*/ 2273352 h 2273353"/>
                <a:gd name="connsiteX3" fmla="*/ 206559 w 905602"/>
                <a:gd name="connsiteY3" fmla="*/ 0 h 2273353"/>
                <a:gd name="connsiteX0" fmla="*/ 156905 w 905602"/>
                <a:gd name="connsiteY0" fmla="*/ 106361 h 2273353"/>
                <a:gd name="connsiteX1" fmla="*/ 0 w 905602"/>
                <a:gd name="connsiteY1" fmla="*/ 1679159 h 2273353"/>
                <a:gd name="connsiteX0" fmla="*/ 234387 w 933430"/>
                <a:gd name="connsiteY0" fmla="*/ 24040 h 2297391"/>
                <a:gd name="connsiteX1" fmla="*/ 933430 w 933430"/>
                <a:gd name="connsiteY1" fmla="*/ 611579 h 2297391"/>
                <a:gd name="connsiteX2" fmla="*/ 577814 w 933430"/>
                <a:gd name="connsiteY2" fmla="*/ 2297392 h 2297391"/>
                <a:gd name="connsiteX3" fmla="*/ 234387 w 933430"/>
                <a:gd name="connsiteY3" fmla="*/ 24040 h 2297391"/>
                <a:gd name="connsiteX0" fmla="*/ 0 w 933430"/>
                <a:gd name="connsiteY0" fmla="*/ 1 h 2297391"/>
                <a:gd name="connsiteX1" fmla="*/ 27828 w 933430"/>
                <a:gd name="connsiteY1" fmla="*/ 1703199 h 2297391"/>
                <a:gd name="connsiteX0" fmla="*/ 311756 w 1010799"/>
                <a:gd name="connsiteY0" fmla="*/ 59415 h 2332768"/>
                <a:gd name="connsiteX1" fmla="*/ 1010799 w 1010799"/>
                <a:gd name="connsiteY1" fmla="*/ 646954 h 2332768"/>
                <a:gd name="connsiteX2" fmla="*/ 655183 w 1010799"/>
                <a:gd name="connsiteY2" fmla="*/ 2332767 h 2332768"/>
                <a:gd name="connsiteX3" fmla="*/ 311756 w 1010799"/>
                <a:gd name="connsiteY3" fmla="*/ 59415 h 2332768"/>
                <a:gd name="connsiteX0" fmla="*/ 1 w 1010799"/>
                <a:gd name="connsiteY0" fmla="*/ -1 h 2332768"/>
                <a:gd name="connsiteX1" fmla="*/ 105197 w 1010799"/>
                <a:gd name="connsiteY1" fmla="*/ 1738574 h 2332768"/>
                <a:gd name="connsiteX0" fmla="*/ 311756 w 1010799"/>
                <a:gd name="connsiteY0" fmla="*/ 59417 h 2332768"/>
                <a:gd name="connsiteX1" fmla="*/ 1010799 w 1010799"/>
                <a:gd name="connsiteY1" fmla="*/ 646956 h 2332768"/>
                <a:gd name="connsiteX2" fmla="*/ 655183 w 1010799"/>
                <a:gd name="connsiteY2" fmla="*/ 2332769 h 2332768"/>
                <a:gd name="connsiteX3" fmla="*/ 311756 w 1010799"/>
                <a:gd name="connsiteY3" fmla="*/ 59417 h 2332768"/>
                <a:gd name="connsiteX0" fmla="*/ 1 w 1010799"/>
                <a:gd name="connsiteY0" fmla="*/ 1 h 2332768"/>
                <a:gd name="connsiteX1" fmla="*/ 105197 w 1010799"/>
                <a:gd name="connsiteY1" fmla="*/ 1738576 h 2332768"/>
                <a:gd name="connsiteX0" fmla="*/ 206558 w 905601"/>
                <a:gd name="connsiteY0" fmla="*/ 1 h 2273353"/>
                <a:gd name="connsiteX1" fmla="*/ 905601 w 905601"/>
                <a:gd name="connsiteY1" fmla="*/ 587540 h 2273353"/>
                <a:gd name="connsiteX2" fmla="*/ 549985 w 905601"/>
                <a:gd name="connsiteY2" fmla="*/ 2273353 h 2273353"/>
                <a:gd name="connsiteX3" fmla="*/ 206558 w 905601"/>
                <a:gd name="connsiteY3" fmla="*/ 1 h 2273353"/>
                <a:gd name="connsiteX0" fmla="*/ 225468 w 905601"/>
                <a:gd name="connsiteY0" fmla="*/ 135537 h 2273353"/>
                <a:gd name="connsiteX1" fmla="*/ -1 w 905601"/>
                <a:gd name="connsiteY1" fmla="*/ 1679160 h 2273353"/>
                <a:gd name="connsiteX0" fmla="*/ 206558 w 905601"/>
                <a:gd name="connsiteY0" fmla="*/ -1 h 2273351"/>
                <a:gd name="connsiteX1" fmla="*/ 905601 w 905601"/>
                <a:gd name="connsiteY1" fmla="*/ 587538 h 2273351"/>
                <a:gd name="connsiteX2" fmla="*/ 549985 w 905601"/>
                <a:gd name="connsiteY2" fmla="*/ 2273351 h 2273351"/>
                <a:gd name="connsiteX3" fmla="*/ 206558 w 905601"/>
                <a:gd name="connsiteY3" fmla="*/ -1 h 2273351"/>
                <a:gd name="connsiteX0" fmla="*/ 225468 w 905601"/>
                <a:gd name="connsiteY0" fmla="*/ 135535 h 2273351"/>
                <a:gd name="connsiteX1" fmla="*/ -1 w 905601"/>
                <a:gd name="connsiteY1" fmla="*/ 1679158 h 2273351"/>
                <a:gd name="connsiteX0" fmla="*/ 206558 w 905601"/>
                <a:gd name="connsiteY0" fmla="*/ 1 h 2273353"/>
                <a:gd name="connsiteX1" fmla="*/ 905601 w 905601"/>
                <a:gd name="connsiteY1" fmla="*/ 587540 h 2273353"/>
                <a:gd name="connsiteX2" fmla="*/ 549985 w 905601"/>
                <a:gd name="connsiteY2" fmla="*/ 2273353 h 2273353"/>
                <a:gd name="connsiteX3" fmla="*/ 206558 w 905601"/>
                <a:gd name="connsiteY3" fmla="*/ 1 h 2273353"/>
                <a:gd name="connsiteX0" fmla="*/ 17442 w 905601"/>
                <a:gd name="connsiteY0" fmla="*/ 21660 h 2273353"/>
                <a:gd name="connsiteX1" fmla="*/ -1 w 905601"/>
                <a:gd name="connsiteY1" fmla="*/ 1679160 h 2273353"/>
                <a:gd name="connsiteX0" fmla="*/ 206558 w 905601"/>
                <a:gd name="connsiteY0" fmla="*/ -1 h 2273351"/>
                <a:gd name="connsiteX1" fmla="*/ 905601 w 905601"/>
                <a:gd name="connsiteY1" fmla="*/ 587538 h 2273351"/>
                <a:gd name="connsiteX2" fmla="*/ 549985 w 905601"/>
                <a:gd name="connsiteY2" fmla="*/ 2273351 h 2273351"/>
                <a:gd name="connsiteX3" fmla="*/ 206558 w 905601"/>
                <a:gd name="connsiteY3" fmla="*/ -1 h 2273351"/>
                <a:gd name="connsiteX0" fmla="*/ 17442 w 905601"/>
                <a:gd name="connsiteY0" fmla="*/ 21658 h 2273351"/>
                <a:gd name="connsiteX1" fmla="*/ -1 w 905601"/>
                <a:gd name="connsiteY1" fmla="*/ 1679158 h 2273351"/>
                <a:gd name="connsiteX0" fmla="*/ 206558 w 905601"/>
                <a:gd name="connsiteY0" fmla="*/ 1 h 2273353"/>
                <a:gd name="connsiteX1" fmla="*/ 905601 w 905601"/>
                <a:gd name="connsiteY1" fmla="*/ 587540 h 2273353"/>
                <a:gd name="connsiteX2" fmla="*/ 549985 w 905601"/>
                <a:gd name="connsiteY2" fmla="*/ 2273353 h 2273353"/>
                <a:gd name="connsiteX3" fmla="*/ 206558 w 905601"/>
                <a:gd name="connsiteY3" fmla="*/ 1 h 2273353"/>
                <a:gd name="connsiteX0" fmla="*/ 59261 w 905601"/>
                <a:gd name="connsiteY0" fmla="*/ 39848 h 2273353"/>
                <a:gd name="connsiteX1" fmla="*/ -1 w 905601"/>
                <a:gd name="connsiteY1" fmla="*/ 1679160 h 2273353"/>
                <a:gd name="connsiteX0" fmla="*/ 206558 w 905601"/>
                <a:gd name="connsiteY0" fmla="*/ -1 h 2273351"/>
                <a:gd name="connsiteX1" fmla="*/ 905601 w 905601"/>
                <a:gd name="connsiteY1" fmla="*/ 587538 h 2273351"/>
                <a:gd name="connsiteX2" fmla="*/ 549985 w 905601"/>
                <a:gd name="connsiteY2" fmla="*/ 2273351 h 2273351"/>
                <a:gd name="connsiteX3" fmla="*/ 206558 w 905601"/>
                <a:gd name="connsiteY3" fmla="*/ -1 h 2273351"/>
                <a:gd name="connsiteX0" fmla="*/ 59261 w 905601"/>
                <a:gd name="connsiteY0" fmla="*/ 39846 h 2273351"/>
                <a:gd name="connsiteX1" fmla="*/ -1 w 905601"/>
                <a:gd name="connsiteY1" fmla="*/ 1679158 h 227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5601" h="2273351" stroke="0" extrusionOk="0">
                  <a:moveTo>
                    <a:pt x="206558" y="-1"/>
                  </a:moveTo>
                  <a:cubicBezTo>
                    <a:pt x="592629" y="-1"/>
                    <a:pt x="905601" y="263049"/>
                    <a:pt x="905601" y="587538"/>
                  </a:cubicBezTo>
                  <a:lnTo>
                    <a:pt x="549985" y="2273351"/>
                  </a:lnTo>
                  <a:cubicBezTo>
                    <a:pt x="421446" y="1954242"/>
                    <a:pt x="771846" y="156580"/>
                    <a:pt x="206558" y="-1"/>
                  </a:cubicBezTo>
                  <a:close/>
                </a:path>
                <a:path w="905601" h="2273351" fill="none">
                  <a:moveTo>
                    <a:pt x="59261" y="39846"/>
                  </a:moveTo>
                  <a:cubicBezTo>
                    <a:pt x="426487" y="263824"/>
                    <a:pt x="903112" y="1085233"/>
                    <a:pt x="-1" y="1679158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3" name="Boog 14">
              <a:extLst>
                <a:ext uri="{FF2B5EF4-FFF2-40B4-BE49-F238E27FC236}">
                  <a16:creationId xmlns:a16="http://schemas.microsoft.com/office/drawing/2014/main" id="{5389B204-3DF2-4685-89A6-6F3DC34F9288}"/>
                </a:ext>
              </a:extLst>
            </p:cNvPr>
            <p:cNvSpPr/>
            <p:nvPr/>
          </p:nvSpPr>
          <p:spPr>
            <a:xfrm rot="14354576">
              <a:off x="9411632" y="5499933"/>
              <a:ext cx="375015" cy="755460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363923 w 1062966"/>
                <a:gd name="connsiteY0" fmla="*/ 191997 h 1314918"/>
                <a:gd name="connsiteX1" fmla="*/ 1062966 w 1062966"/>
                <a:gd name="connsiteY1" fmla="*/ 779536 h 1314918"/>
                <a:gd name="connsiteX2" fmla="*/ 363923 w 1062966"/>
                <a:gd name="connsiteY2" fmla="*/ 779536 h 1314918"/>
                <a:gd name="connsiteX3" fmla="*/ 363923 w 1062966"/>
                <a:gd name="connsiteY3" fmla="*/ 191997 h 1314918"/>
                <a:gd name="connsiteX0" fmla="*/ 0 w 1062966"/>
                <a:gd name="connsiteY0" fmla="*/ 0 h 1314918"/>
                <a:gd name="connsiteX1" fmla="*/ 478576 w 1062966"/>
                <a:gd name="connsiteY1" fmla="*/ 1314918 h 1314918"/>
                <a:gd name="connsiteX0" fmla="*/ 981331 w 1680374"/>
                <a:gd name="connsiteY0" fmla="*/ 378052 h 1500973"/>
                <a:gd name="connsiteX1" fmla="*/ 1680374 w 1680374"/>
                <a:gd name="connsiteY1" fmla="*/ 965591 h 1500973"/>
                <a:gd name="connsiteX2" fmla="*/ 981331 w 1680374"/>
                <a:gd name="connsiteY2" fmla="*/ 965591 h 1500973"/>
                <a:gd name="connsiteX3" fmla="*/ 981331 w 1680374"/>
                <a:gd name="connsiteY3" fmla="*/ 378052 h 1500973"/>
                <a:gd name="connsiteX0" fmla="*/ 0 w 1680374"/>
                <a:gd name="connsiteY0" fmla="*/ 1 h 1500973"/>
                <a:gd name="connsiteX1" fmla="*/ 1095984 w 1680374"/>
                <a:gd name="connsiteY1" fmla="*/ 1500973 h 1500973"/>
                <a:gd name="connsiteX0" fmla="*/ 981331 w 1680374"/>
                <a:gd name="connsiteY0" fmla="*/ 378440 h 1501361"/>
                <a:gd name="connsiteX1" fmla="*/ 1680374 w 1680374"/>
                <a:gd name="connsiteY1" fmla="*/ 965979 h 1501361"/>
                <a:gd name="connsiteX2" fmla="*/ 981331 w 1680374"/>
                <a:gd name="connsiteY2" fmla="*/ 965979 h 1501361"/>
                <a:gd name="connsiteX3" fmla="*/ 981331 w 1680374"/>
                <a:gd name="connsiteY3" fmla="*/ 378440 h 1501361"/>
                <a:gd name="connsiteX0" fmla="*/ 0 w 1680374"/>
                <a:gd name="connsiteY0" fmla="*/ 389 h 1501361"/>
                <a:gd name="connsiteX1" fmla="*/ 1095984 w 1680374"/>
                <a:gd name="connsiteY1" fmla="*/ 1501361 h 1501361"/>
                <a:gd name="connsiteX0" fmla="*/ 981331 w 1680374"/>
                <a:gd name="connsiteY0" fmla="*/ 378773 h 1501694"/>
                <a:gd name="connsiteX1" fmla="*/ 1680374 w 1680374"/>
                <a:gd name="connsiteY1" fmla="*/ 966312 h 1501694"/>
                <a:gd name="connsiteX2" fmla="*/ 981331 w 1680374"/>
                <a:gd name="connsiteY2" fmla="*/ 966312 h 1501694"/>
                <a:gd name="connsiteX3" fmla="*/ 981331 w 1680374"/>
                <a:gd name="connsiteY3" fmla="*/ 378773 h 1501694"/>
                <a:gd name="connsiteX0" fmla="*/ 0 w 1680374"/>
                <a:gd name="connsiteY0" fmla="*/ 722 h 1501694"/>
                <a:gd name="connsiteX1" fmla="*/ 1095984 w 1680374"/>
                <a:gd name="connsiteY1" fmla="*/ 1501694 h 1501694"/>
                <a:gd name="connsiteX0" fmla="*/ 1091048 w 1790091"/>
                <a:gd name="connsiteY0" fmla="*/ 396248 h 1519169"/>
                <a:gd name="connsiteX1" fmla="*/ 1790091 w 1790091"/>
                <a:gd name="connsiteY1" fmla="*/ 983787 h 1519169"/>
                <a:gd name="connsiteX2" fmla="*/ 1091048 w 1790091"/>
                <a:gd name="connsiteY2" fmla="*/ 983787 h 1519169"/>
                <a:gd name="connsiteX3" fmla="*/ 1091048 w 1790091"/>
                <a:gd name="connsiteY3" fmla="*/ 396248 h 1519169"/>
                <a:gd name="connsiteX0" fmla="*/ -1 w 1790091"/>
                <a:gd name="connsiteY0" fmla="*/ 702 h 1519169"/>
                <a:gd name="connsiteX1" fmla="*/ 1205701 w 1790091"/>
                <a:gd name="connsiteY1" fmla="*/ 1519169 h 1519169"/>
                <a:gd name="connsiteX0" fmla="*/ 1094866 w 1793909"/>
                <a:gd name="connsiteY0" fmla="*/ 412171 h 1535092"/>
                <a:gd name="connsiteX1" fmla="*/ 1793909 w 1793909"/>
                <a:gd name="connsiteY1" fmla="*/ 999710 h 1535092"/>
                <a:gd name="connsiteX2" fmla="*/ 1094866 w 1793909"/>
                <a:gd name="connsiteY2" fmla="*/ 999710 h 1535092"/>
                <a:gd name="connsiteX3" fmla="*/ 1094866 w 1793909"/>
                <a:gd name="connsiteY3" fmla="*/ 412171 h 1535092"/>
                <a:gd name="connsiteX0" fmla="*/ 0 w 1793909"/>
                <a:gd name="connsiteY0" fmla="*/ 686 h 1535092"/>
                <a:gd name="connsiteX1" fmla="*/ 1209519 w 1793909"/>
                <a:gd name="connsiteY1" fmla="*/ 1535092 h 1535092"/>
                <a:gd name="connsiteX0" fmla="*/ 215173 w 914216"/>
                <a:gd name="connsiteY0" fmla="*/ 5661 h 1128582"/>
                <a:gd name="connsiteX1" fmla="*/ 914216 w 914216"/>
                <a:gd name="connsiteY1" fmla="*/ 593200 h 1128582"/>
                <a:gd name="connsiteX2" fmla="*/ 215173 w 914216"/>
                <a:gd name="connsiteY2" fmla="*/ 593200 h 1128582"/>
                <a:gd name="connsiteX3" fmla="*/ 215173 w 914216"/>
                <a:gd name="connsiteY3" fmla="*/ 5661 h 1128582"/>
                <a:gd name="connsiteX0" fmla="*/ 1 w 914216"/>
                <a:gd name="connsiteY0" fmla="*/ 1745 h 1128582"/>
                <a:gd name="connsiteX1" fmla="*/ 329826 w 914216"/>
                <a:gd name="connsiteY1" fmla="*/ 1128582 h 1128582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230215 w 929258"/>
                <a:gd name="connsiteY2" fmla="*/ 592121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1555776"/>
                <a:gd name="connsiteX1" fmla="*/ 929260 w 929260"/>
                <a:gd name="connsiteY1" fmla="*/ 592121 h 1555776"/>
                <a:gd name="connsiteX2" fmla="*/ 615834 w 929260"/>
                <a:gd name="connsiteY2" fmla="*/ 961909 h 1555776"/>
                <a:gd name="connsiteX3" fmla="*/ 230217 w 929260"/>
                <a:gd name="connsiteY3" fmla="*/ 4582 h 1555776"/>
                <a:gd name="connsiteX0" fmla="*/ 15045 w 929260"/>
                <a:gd name="connsiteY0" fmla="*/ 666 h 1555776"/>
                <a:gd name="connsiteX1" fmla="*/ 1 w 929260"/>
                <a:gd name="connsiteY1" fmla="*/ 1555776 h 1555776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615832 w 929258"/>
                <a:gd name="connsiteY2" fmla="*/ 961909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2277935"/>
                <a:gd name="connsiteX1" fmla="*/ 929260 w 929260"/>
                <a:gd name="connsiteY1" fmla="*/ 592121 h 2277935"/>
                <a:gd name="connsiteX2" fmla="*/ 573644 w 929260"/>
                <a:gd name="connsiteY2" fmla="*/ 2277934 h 2277935"/>
                <a:gd name="connsiteX3" fmla="*/ 230217 w 929260"/>
                <a:gd name="connsiteY3" fmla="*/ 4582 h 2277935"/>
                <a:gd name="connsiteX0" fmla="*/ 15045 w 929260"/>
                <a:gd name="connsiteY0" fmla="*/ 666 h 2277935"/>
                <a:gd name="connsiteX1" fmla="*/ 1 w 929260"/>
                <a:gd name="connsiteY1" fmla="*/ 1555776 h 2277935"/>
                <a:gd name="connsiteX0" fmla="*/ 230215 w 929258"/>
                <a:gd name="connsiteY0" fmla="*/ 4304 h 2277657"/>
                <a:gd name="connsiteX1" fmla="*/ 929258 w 929258"/>
                <a:gd name="connsiteY1" fmla="*/ 591843 h 2277657"/>
                <a:gd name="connsiteX2" fmla="*/ 573642 w 929258"/>
                <a:gd name="connsiteY2" fmla="*/ 2277656 h 2277657"/>
                <a:gd name="connsiteX3" fmla="*/ 230215 w 929258"/>
                <a:gd name="connsiteY3" fmla="*/ 4304 h 2277657"/>
                <a:gd name="connsiteX0" fmla="*/ 15043 w 929258"/>
                <a:gd name="connsiteY0" fmla="*/ 388 h 2277657"/>
                <a:gd name="connsiteX1" fmla="*/ -1 w 929258"/>
                <a:gd name="connsiteY1" fmla="*/ 1555498 h 2277657"/>
                <a:gd name="connsiteX0" fmla="*/ 230217 w 929260"/>
                <a:gd name="connsiteY0" fmla="*/ 0 h 2273353"/>
                <a:gd name="connsiteX1" fmla="*/ 929260 w 929260"/>
                <a:gd name="connsiteY1" fmla="*/ 587539 h 2273353"/>
                <a:gd name="connsiteX2" fmla="*/ 573644 w 929260"/>
                <a:gd name="connsiteY2" fmla="*/ 2273352 h 2273353"/>
                <a:gd name="connsiteX3" fmla="*/ 230217 w 929260"/>
                <a:gd name="connsiteY3" fmla="*/ 0 h 2273353"/>
                <a:gd name="connsiteX0" fmla="*/ 180563 w 929260"/>
                <a:gd name="connsiteY0" fmla="*/ 106361 h 2273353"/>
                <a:gd name="connsiteX1" fmla="*/ 1 w 929260"/>
                <a:gd name="connsiteY1" fmla="*/ 1551194 h 2273353"/>
                <a:gd name="connsiteX0" fmla="*/ 230215 w 929258"/>
                <a:gd name="connsiteY0" fmla="*/ 0 h 2273353"/>
                <a:gd name="connsiteX1" fmla="*/ 929258 w 929258"/>
                <a:gd name="connsiteY1" fmla="*/ 587539 h 2273353"/>
                <a:gd name="connsiteX2" fmla="*/ 573642 w 929258"/>
                <a:gd name="connsiteY2" fmla="*/ 2273352 h 2273353"/>
                <a:gd name="connsiteX3" fmla="*/ 230215 w 929258"/>
                <a:gd name="connsiteY3" fmla="*/ 0 h 2273353"/>
                <a:gd name="connsiteX0" fmla="*/ 180561 w 929258"/>
                <a:gd name="connsiteY0" fmla="*/ 106361 h 2273353"/>
                <a:gd name="connsiteX1" fmla="*/ -1 w 929258"/>
                <a:gd name="connsiteY1" fmla="*/ 1551194 h 2273353"/>
                <a:gd name="connsiteX0" fmla="*/ 133588 w 832631"/>
                <a:gd name="connsiteY0" fmla="*/ 0 h 2273351"/>
                <a:gd name="connsiteX1" fmla="*/ 832631 w 832631"/>
                <a:gd name="connsiteY1" fmla="*/ 587539 h 2273351"/>
                <a:gd name="connsiteX2" fmla="*/ 477015 w 832631"/>
                <a:gd name="connsiteY2" fmla="*/ 2273352 h 2273351"/>
                <a:gd name="connsiteX3" fmla="*/ 133588 w 832631"/>
                <a:gd name="connsiteY3" fmla="*/ 0 h 2273351"/>
                <a:gd name="connsiteX0" fmla="*/ 83934 w 832631"/>
                <a:gd name="connsiteY0" fmla="*/ 106361 h 2273351"/>
                <a:gd name="connsiteX1" fmla="*/ 1 w 832631"/>
                <a:gd name="connsiteY1" fmla="*/ 1664734 h 2273351"/>
                <a:gd name="connsiteX0" fmla="*/ 133588 w 832631"/>
                <a:gd name="connsiteY0" fmla="*/ 0 h 2273353"/>
                <a:gd name="connsiteX1" fmla="*/ 832631 w 832631"/>
                <a:gd name="connsiteY1" fmla="*/ 587539 h 2273353"/>
                <a:gd name="connsiteX2" fmla="*/ 477015 w 832631"/>
                <a:gd name="connsiteY2" fmla="*/ 2273352 h 2273353"/>
                <a:gd name="connsiteX3" fmla="*/ 133588 w 832631"/>
                <a:gd name="connsiteY3" fmla="*/ 0 h 2273353"/>
                <a:gd name="connsiteX0" fmla="*/ 83934 w 832631"/>
                <a:gd name="connsiteY0" fmla="*/ 106361 h 2273353"/>
                <a:gd name="connsiteX1" fmla="*/ 1 w 832631"/>
                <a:gd name="connsiteY1" fmla="*/ 1664734 h 2273353"/>
                <a:gd name="connsiteX0" fmla="*/ 206559 w 905602"/>
                <a:gd name="connsiteY0" fmla="*/ 0 h 2273351"/>
                <a:gd name="connsiteX1" fmla="*/ 905602 w 905602"/>
                <a:gd name="connsiteY1" fmla="*/ 587539 h 2273351"/>
                <a:gd name="connsiteX2" fmla="*/ 549986 w 905602"/>
                <a:gd name="connsiteY2" fmla="*/ 2273352 h 2273351"/>
                <a:gd name="connsiteX3" fmla="*/ 206559 w 905602"/>
                <a:gd name="connsiteY3" fmla="*/ 0 h 2273351"/>
                <a:gd name="connsiteX0" fmla="*/ 156905 w 905602"/>
                <a:gd name="connsiteY0" fmla="*/ 106361 h 2273351"/>
                <a:gd name="connsiteX1" fmla="*/ 0 w 905602"/>
                <a:gd name="connsiteY1" fmla="*/ 1679159 h 2273351"/>
                <a:gd name="connsiteX0" fmla="*/ 206559 w 905602"/>
                <a:gd name="connsiteY0" fmla="*/ 0 h 2273353"/>
                <a:gd name="connsiteX1" fmla="*/ 905602 w 905602"/>
                <a:gd name="connsiteY1" fmla="*/ 587539 h 2273353"/>
                <a:gd name="connsiteX2" fmla="*/ 549986 w 905602"/>
                <a:gd name="connsiteY2" fmla="*/ 2273352 h 2273353"/>
                <a:gd name="connsiteX3" fmla="*/ 206559 w 905602"/>
                <a:gd name="connsiteY3" fmla="*/ 0 h 2273353"/>
                <a:gd name="connsiteX0" fmla="*/ 156905 w 905602"/>
                <a:gd name="connsiteY0" fmla="*/ 106361 h 2273353"/>
                <a:gd name="connsiteX1" fmla="*/ 0 w 905602"/>
                <a:gd name="connsiteY1" fmla="*/ 1679159 h 2273353"/>
                <a:gd name="connsiteX0" fmla="*/ 234387 w 933430"/>
                <a:gd name="connsiteY0" fmla="*/ 24040 h 2297391"/>
                <a:gd name="connsiteX1" fmla="*/ 933430 w 933430"/>
                <a:gd name="connsiteY1" fmla="*/ 611579 h 2297391"/>
                <a:gd name="connsiteX2" fmla="*/ 577814 w 933430"/>
                <a:gd name="connsiteY2" fmla="*/ 2297392 h 2297391"/>
                <a:gd name="connsiteX3" fmla="*/ 234387 w 933430"/>
                <a:gd name="connsiteY3" fmla="*/ 24040 h 2297391"/>
                <a:gd name="connsiteX0" fmla="*/ 0 w 933430"/>
                <a:gd name="connsiteY0" fmla="*/ 1 h 2297391"/>
                <a:gd name="connsiteX1" fmla="*/ 27828 w 933430"/>
                <a:gd name="connsiteY1" fmla="*/ 1703199 h 2297391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226056 w 905602"/>
                <a:gd name="connsiteY0" fmla="*/ 243470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226056 w 905602"/>
                <a:gd name="connsiteY0" fmla="*/ 243470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226056 w 905602"/>
                <a:gd name="connsiteY0" fmla="*/ 243470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125045 w 905602"/>
                <a:gd name="connsiteY0" fmla="*/ 265460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345177 w 905602"/>
                <a:gd name="connsiteY0" fmla="*/ 396217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345177 w 905602"/>
                <a:gd name="connsiteY0" fmla="*/ 396217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297681 w 905602"/>
                <a:gd name="connsiteY0" fmla="*/ 371976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297681 w 905602"/>
                <a:gd name="connsiteY0" fmla="*/ 371976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259609 w 905602"/>
                <a:gd name="connsiteY0" fmla="*/ 334153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259609 w 905602"/>
                <a:gd name="connsiteY0" fmla="*/ 334153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259609 w 905602"/>
                <a:gd name="connsiteY0" fmla="*/ 334153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217019 w 905602"/>
                <a:gd name="connsiteY0" fmla="*/ 349190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217019 w 905602"/>
                <a:gd name="connsiteY0" fmla="*/ 349190 h 2273352"/>
                <a:gd name="connsiteX1" fmla="*/ 0 w 905602"/>
                <a:gd name="connsiteY1" fmla="*/ 1679160 h 2273352"/>
                <a:gd name="connsiteX0" fmla="*/ 206559 w 905602"/>
                <a:gd name="connsiteY0" fmla="*/ 1 h 2273352"/>
                <a:gd name="connsiteX1" fmla="*/ 905602 w 905602"/>
                <a:gd name="connsiteY1" fmla="*/ 587540 h 2273352"/>
                <a:gd name="connsiteX2" fmla="*/ 549986 w 905602"/>
                <a:gd name="connsiteY2" fmla="*/ 2273353 h 2273352"/>
                <a:gd name="connsiteX3" fmla="*/ 206559 w 905602"/>
                <a:gd name="connsiteY3" fmla="*/ 1 h 2273352"/>
                <a:gd name="connsiteX0" fmla="*/ 217019 w 905602"/>
                <a:gd name="connsiteY0" fmla="*/ 349190 h 2273352"/>
                <a:gd name="connsiteX1" fmla="*/ 0 w 905602"/>
                <a:gd name="connsiteY1" fmla="*/ 1679160 h 2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5602" h="2273352" stroke="0" extrusionOk="0">
                  <a:moveTo>
                    <a:pt x="206559" y="1"/>
                  </a:moveTo>
                  <a:cubicBezTo>
                    <a:pt x="592630" y="1"/>
                    <a:pt x="905602" y="263051"/>
                    <a:pt x="905602" y="587540"/>
                  </a:cubicBezTo>
                  <a:lnTo>
                    <a:pt x="549986" y="2273353"/>
                  </a:lnTo>
                  <a:cubicBezTo>
                    <a:pt x="421447" y="1954244"/>
                    <a:pt x="771847" y="156582"/>
                    <a:pt x="206559" y="1"/>
                  </a:cubicBezTo>
                  <a:close/>
                </a:path>
                <a:path w="905602" h="2273352" fill="none">
                  <a:moveTo>
                    <a:pt x="217019" y="349190"/>
                  </a:moveTo>
                  <a:cubicBezTo>
                    <a:pt x="345297" y="657599"/>
                    <a:pt x="594101" y="905911"/>
                    <a:pt x="0" y="167916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4" name="Boog 14">
              <a:extLst>
                <a:ext uri="{FF2B5EF4-FFF2-40B4-BE49-F238E27FC236}">
                  <a16:creationId xmlns:a16="http://schemas.microsoft.com/office/drawing/2014/main" id="{9A30B16B-C1FA-4898-AD69-A1F0BDC130FA}"/>
                </a:ext>
              </a:extLst>
            </p:cNvPr>
            <p:cNvSpPr/>
            <p:nvPr/>
          </p:nvSpPr>
          <p:spPr>
            <a:xfrm rot="11661849" flipH="1">
              <a:off x="9158975" y="5622868"/>
              <a:ext cx="407360" cy="453638"/>
            </a:xfrm>
            <a:custGeom>
              <a:avLst/>
              <a:gdLst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2" fmla="*/ 699043 w 1398086"/>
                <a:gd name="connsiteY2" fmla="*/ 587539 h 1175078"/>
                <a:gd name="connsiteX3" fmla="*/ 699043 w 1398086"/>
                <a:gd name="connsiteY3" fmla="*/ 0 h 1175078"/>
                <a:gd name="connsiteX0" fmla="*/ 699043 w 1398086"/>
                <a:gd name="connsiteY0" fmla="*/ 0 h 1175078"/>
                <a:gd name="connsiteX1" fmla="*/ 1398086 w 1398086"/>
                <a:gd name="connsiteY1" fmla="*/ 587539 h 1175078"/>
                <a:gd name="connsiteX0" fmla="*/ 0 w 699043"/>
                <a:gd name="connsiteY0" fmla="*/ 0 h 914127"/>
                <a:gd name="connsiteX1" fmla="*/ 699043 w 699043"/>
                <a:gd name="connsiteY1" fmla="*/ 587539 h 914127"/>
                <a:gd name="connsiteX2" fmla="*/ 0 w 699043"/>
                <a:gd name="connsiteY2" fmla="*/ 587539 h 914127"/>
                <a:gd name="connsiteX3" fmla="*/ 0 w 699043"/>
                <a:gd name="connsiteY3" fmla="*/ 0 h 914127"/>
                <a:gd name="connsiteX0" fmla="*/ 0 w 699043"/>
                <a:gd name="connsiteY0" fmla="*/ 0 h 914127"/>
                <a:gd name="connsiteX1" fmla="*/ 441900 w 699043"/>
                <a:gd name="connsiteY1" fmla="*/ 914127 h 914127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13444"/>
                <a:gd name="connsiteX1" fmla="*/ 699043 w 699043"/>
                <a:gd name="connsiteY1" fmla="*/ 587539 h 1113444"/>
                <a:gd name="connsiteX2" fmla="*/ 0 w 699043"/>
                <a:gd name="connsiteY2" fmla="*/ 587539 h 1113444"/>
                <a:gd name="connsiteX3" fmla="*/ 0 w 699043"/>
                <a:gd name="connsiteY3" fmla="*/ 0 h 1113444"/>
                <a:gd name="connsiteX0" fmla="*/ 0 w 699043"/>
                <a:gd name="connsiteY0" fmla="*/ 0 h 1113444"/>
                <a:gd name="connsiteX1" fmla="*/ 144956 w 699043"/>
                <a:gd name="connsiteY1" fmla="*/ 1113444 h 1113444"/>
                <a:gd name="connsiteX0" fmla="*/ 0 w 699043"/>
                <a:gd name="connsiteY0" fmla="*/ 0 h 1122921"/>
                <a:gd name="connsiteX1" fmla="*/ 699043 w 699043"/>
                <a:gd name="connsiteY1" fmla="*/ 587539 h 1122921"/>
                <a:gd name="connsiteX2" fmla="*/ 0 w 699043"/>
                <a:gd name="connsiteY2" fmla="*/ 587539 h 1122921"/>
                <a:gd name="connsiteX3" fmla="*/ 0 w 699043"/>
                <a:gd name="connsiteY3" fmla="*/ 0 h 1122921"/>
                <a:gd name="connsiteX0" fmla="*/ 0 w 699043"/>
                <a:gd name="connsiteY0" fmla="*/ 0 h 1122921"/>
                <a:gd name="connsiteX1" fmla="*/ 114653 w 699043"/>
                <a:gd name="connsiteY1" fmla="*/ 1122921 h 1122921"/>
                <a:gd name="connsiteX0" fmla="*/ 0 w 699043"/>
                <a:gd name="connsiteY0" fmla="*/ 13829 h 1136750"/>
                <a:gd name="connsiteX1" fmla="*/ 699043 w 699043"/>
                <a:gd name="connsiteY1" fmla="*/ 601368 h 1136750"/>
                <a:gd name="connsiteX2" fmla="*/ 0 w 699043"/>
                <a:gd name="connsiteY2" fmla="*/ 601368 h 1136750"/>
                <a:gd name="connsiteX3" fmla="*/ 0 w 699043"/>
                <a:gd name="connsiteY3" fmla="*/ 13829 h 1136750"/>
                <a:gd name="connsiteX0" fmla="*/ 12309 w 699043"/>
                <a:gd name="connsiteY0" fmla="*/ 0 h 1136750"/>
                <a:gd name="connsiteX1" fmla="*/ 114653 w 699043"/>
                <a:gd name="connsiteY1" fmla="*/ 1136750 h 1136750"/>
                <a:gd name="connsiteX0" fmla="*/ 363923 w 1062966"/>
                <a:gd name="connsiteY0" fmla="*/ 191997 h 1314918"/>
                <a:gd name="connsiteX1" fmla="*/ 1062966 w 1062966"/>
                <a:gd name="connsiteY1" fmla="*/ 779536 h 1314918"/>
                <a:gd name="connsiteX2" fmla="*/ 363923 w 1062966"/>
                <a:gd name="connsiteY2" fmla="*/ 779536 h 1314918"/>
                <a:gd name="connsiteX3" fmla="*/ 363923 w 1062966"/>
                <a:gd name="connsiteY3" fmla="*/ 191997 h 1314918"/>
                <a:gd name="connsiteX0" fmla="*/ 0 w 1062966"/>
                <a:gd name="connsiteY0" fmla="*/ 0 h 1314918"/>
                <a:gd name="connsiteX1" fmla="*/ 478576 w 1062966"/>
                <a:gd name="connsiteY1" fmla="*/ 1314918 h 1314918"/>
                <a:gd name="connsiteX0" fmla="*/ 981331 w 1680374"/>
                <a:gd name="connsiteY0" fmla="*/ 378052 h 1500973"/>
                <a:gd name="connsiteX1" fmla="*/ 1680374 w 1680374"/>
                <a:gd name="connsiteY1" fmla="*/ 965591 h 1500973"/>
                <a:gd name="connsiteX2" fmla="*/ 981331 w 1680374"/>
                <a:gd name="connsiteY2" fmla="*/ 965591 h 1500973"/>
                <a:gd name="connsiteX3" fmla="*/ 981331 w 1680374"/>
                <a:gd name="connsiteY3" fmla="*/ 378052 h 1500973"/>
                <a:gd name="connsiteX0" fmla="*/ 0 w 1680374"/>
                <a:gd name="connsiteY0" fmla="*/ 1 h 1500973"/>
                <a:gd name="connsiteX1" fmla="*/ 1095984 w 1680374"/>
                <a:gd name="connsiteY1" fmla="*/ 1500973 h 1500973"/>
                <a:gd name="connsiteX0" fmla="*/ 981331 w 1680374"/>
                <a:gd name="connsiteY0" fmla="*/ 378440 h 1501361"/>
                <a:gd name="connsiteX1" fmla="*/ 1680374 w 1680374"/>
                <a:gd name="connsiteY1" fmla="*/ 965979 h 1501361"/>
                <a:gd name="connsiteX2" fmla="*/ 981331 w 1680374"/>
                <a:gd name="connsiteY2" fmla="*/ 965979 h 1501361"/>
                <a:gd name="connsiteX3" fmla="*/ 981331 w 1680374"/>
                <a:gd name="connsiteY3" fmla="*/ 378440 h 1501361"/>
                <a:gd name="connsiteX0" fmla="*/ 0 w 1680374"/>
                <a:gd name="connsiteY0" fmla="*/ 389 h 1501361"/>
                <a:gd name="connsiteX1" fmla="*/ 1095984 w 1680374"/>
                <a:gd name="connsiteY1" fmla="*/ 1501361 h 1501361"/>
                <a:gd name="connsiteX0" fmla="*/ 981331 w 1680374"/>
                <a:gd name="connsiteY0" fmla="*/ 378773 h 1501694"/>
                <a:gd name="connsiteX1" fmla="*/ 1680374 w 1680374"/>
                <a:gd name="connsiteY1" fmla="*/ 966312 h 1501694"/>
                <a:gd name="connsiteX2" fmla="*/ 981331 w 1680374"/>
                <a:gd name="connsiteY2" fmla="*/ 966312 h 1501694"/>
                <a:gd name="connsiteX3" fmla="*/ 981331 w 1680374"/>
                <a:gd name="connsiteY3" fmla="*/ 378773 h 1501694"/>
                <a:gd name="connsiteX0" fmla="*/ 0 w 1680374"/>
                <a:gd name="connsiteY0" fmla="*/ 722 h 1501694"/>
                <a:gd name="connsiteX1" fmla="*/ 1095984 w 1680374"/>
                <a:gd name="connsiteY1" fmla="*/ 1501694 h 1501694"/>
                <a:gd name="connsiteX0" fmla="*/ 1091048 w 1790091"/>
                <a:gd name="connsiteY0" fmla="*/ 396248 h 1519169"/>
                <a:gd name="connsiteX1" fmla="*/ 1790091 w 1790091"/>
                <a:gd name="connsiteY1" fmla="*/ 983787 h 1519169"/>
                <a:gd name="connsiteX2" fmla="*/ 1091048 w 1790091"/>
                <a:gd name="connsiteY2" fmla="*/ 983787 h 1519169"/>
                <a:gd name="connsiteX3" fmla="*/ 1091048 w 1790091"/>
                <a:gd name="connsiteY3" fmla="*/ 396248 h 1519169"/>
                <a:gd name="connsiteX0" fmla="*/ -1 w 1790091"/>
                <a:gd name="connsiteY0" fmla="*/ 702 h 1519169"/>
                <a:gd name="connsiteX1" fmla="*/ 1205701 w 1790091"/>
                <a:gd name="connsiteY1" fmla="*/ 1519169 h 1519169"/>
                <a:gd name="connsiteX0" fmla="*/ 1094866 w 1793909"/>
                <a:gd name="connsiteY0" fmla="*/ 412171 h 1535092"/>
                <a:gd name="connsiteX1" fmla="*/ 1793909 w 1793909"/>
                <a:gd name="connsiteY1" fmla="*/ 999710 h 1535092"/>
                <a:gd name="connsiteX2" fmla="*/ 1094866 w 1793909"/>
                <a:gd name="connsiteY2" fmla="*/ 999710 h 1535092"/>
                <a:gd name="connsiteX3" fmla="*/ 1094866 w 1793909"/>
                <a:gd name="connsiteY3" fmla="*/ 412171 h 1535092"/>
                <a:gd name="connsiteX0" fmla="*/ 0 w 1793909"/>
                <a:gd name="connsiteY0" fmla="*/ 686 h 1535092"/>
                <a:gd name="connsiteX1" fmla="*/ 1209519 w 1793909"/>
                <a:gd name="connsiteY1" fmla="*/ 1535092 h 1535092"/>
                <a:gd name="connsiteX0" fmla="*/ 215173 w 914216"/>
                <a:gd name="connsiteY0" fmla="*/ 5661 h 1128582"/>
                <a:gd name="connsiteX1" fmla="*/ 914216 w 914216"/>
                <a:gd name="connsiteY1" fmla="*/ 593200 h 1128582"/>
                <a:gd name="connsiteX2" fmla="*/ 215173 w 914216"/>
                <a:gd name="connsiteY2" fmla="*/ 593200 h 1128582"/>
                <a:gd name="connsiteX3" fmla="*/ 215173 w 914216"/>
                <a:gd name="connsiteY3" fmla="*/ 5661 h 1128582"/>
                <a:gd name="connsiteX0" fmla="*/ 1 w 914216"/>
                <a:gd name="connsiteY0" fmla="*/ 1745 h 1128582"/>
                <a:gd name="connsiteX1" fmla="*/ 329826 w 914216"/>
                <a:gd name="connsiteY1" fmla="*/ 1128582 h 1128582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230215 w 929258"/>
                <a:gd name="connsiteY2" fmla="*/ 592121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1555776"/>
                <a:gd name="connsiteX1" fmla="*/ 929260 w 929260"/>
                <a:gd name="connsiteY1" fmla="*/ 592121 h 1555776"/>
                <a:gd name="connsiteX2" fmla="*/ 615834 w 929260"/>
                <a:gd name="connsiteY2" fmla="*/ 961909 h 1555776"/>
                <a:gd name="connsiteX3" fmla="*/ 230217 w 929260"/>
                <a:gd name="connsiteY3" fmla="*/ 4582 h 1555776"/>
                <a:gd name="connsiteX0" fmla="*/ 15045 w 929260"/>
                <a:gd name="connsiteY0" fmla="*/ 666 h 1555776"/>
                <a:gd name="connsiteX1" fmla="*/ 1 w 929260"/>
                <a:gd name="connsiteY1" fmla="*/ 1555776 h 1555776"/>
                <a:gd name="connsiteX0" fmla="*/ 230215 w 929258"/>
                <a:gd name="connsiteY0" fmla="*/ 4582 h 1555776"/>
                <a:gd name="connsiteX1" fmla="*/ 929258 w 929258"/>
                <a:gd name="connsiteY1" fmla="*/ 592121 h 1555776"/>
                <a:gd name="connsiteX2" fmla="*/ 615832 w 929258"/>
                <a:gd name="connsiteY2" fmla="*/ 961909 h 1555776"/>
                <a:gd name="connsiteX3" fmla="*/ 230215 w 929258"/>
                <a:gd name="connsiteY3" fmla="*/ 4582 h 1555776"/>
                <a:gd name="connsiteX0" fmla="*/ 15043 w 929258"/>
                <a:gd name="connsiteY0" fmla="*/ 666 h 1555776"/>
                <a:gd name="connsiteX1" fmla="*/ -1 w 929258"/>
                <a:gd name="connsiteY1" fmla="*/ 1555776 h 1555776"/>
                <a:gd name="connsiteX0" fmla="*/ 230217 w 929260"/>
                <a:gd name="connsiteY0" fmla="*/ 4582 h 2277935"/>
                <a:gd name="connsiteX1" fmla="*/ 929260 w 929260"/>
                <a:gd name="connsiteY1" fmla="*/ 592121 h 2277935"/>
                <a:gd name="connsiteX2" fmla="*/ 573644 w 929260"/>
                <a:gd name="connsiteY2" fmla="*/ 2277934 h 2277935"/>
                <a:gd name="connsiteX3" fmla="*/ 230217 w 929260"/>
                <a:gd name="connsiteY3" fmla="*/ 4582 h 2277935"/>
                <a:gd name="connsiteX0" fmla="*/ 15045 w 929260"/>
                <a:gd name="connsiteY0" fmla="*/ 666 h 2277935"/>
                <a:gd name="connsiteX1" fmla="*/ 1 w 929260"/>
                <a:gd name="connsiteY1" fmla="*/ 1555776 h 2277935"/>
                <a:gd name="connsiteX0" fmla="*/ 230215 w 929258"/>
                <a:gd name="connsiteY0" fmla="*/ 4304 h 2277657"/>
                <a:gd name="connsiteX1" fmla="*/ 929258 w 929258"/>
                <a:gd name="connsiteY1" fmla="*/ 591843 h 2277657"/>
                <a:gd name="connsiteX2" fmla="*/ 573642 w 929258"/>
                <a:gd name="connsiteY2" fmla="*/ 2277656 h 2277657"/>
                <a:gd name="connsiteX3" fmla="*/ 230215 w 929258"/>
                <a:gd name="connsiteY3" fmla="*/ 4304 h 2277657"/>
                <a:gd name="connsiteX0" fmla="*/ 15043 w 929258"/>
                <a:gd name="connsiteY0" fmla="*/ 388 h 2277657"/>
                <a:gd name="connsiteX1" fmla="*/ -1 w 929258"/>
                <a:gd name="connsiteY1" fmla="*/ 1555498 h 2277657"/>
                <a:gd name="connsiteX0" fmla="*/ 230217 w 929260"/>
                <a:gd name="connsiteY0" fmla="*/ 0 h 2273353"/>
                <a:gd name="connsiteX1" fmla="*/ 929260 w 929260"/>
                <a:gd name="connsiteY1" fmla="*/ 587539 h 2273353"/>
                <a:gd name="connsiteX2" fmla="*/ 573644 w 929260"/>
                <a:gd name="connsiteY2" fmla="*/ 2273352 h 2273353"/>
                <a:gd name="connsiteX3" fmla="*/ 230217 w 929260"/>
                <a:gd name="connsiteY3" fmla="*/ 0 h 2273353"/>
                <a:gd name="connsiteX0" fmla="*/ 180563 w 929260"/>
                <a:gd name="connsiteY0" fmla="*/ 106361 h 2273353"/>
                <a:gd name="connsiteX1" fmla="*/ 1 w 929260"/>
                <a:gd name="connsiteY1" fmla="*/ 1551194 h 2273353"/>
                <a:gd name="connsiteX0" fmla="*/ 230215 w 929258"/>
                <a:gd name="connsiteY0" fmla="*/ 0 h 2273353"/>
                <a:gd name="connsiteX1" fmla="*/ 929258 w 929258"/>
                <a:gd name="connsiteY1" fmla="*/ 587539 h 2273353"/>
                <a:gd name="connsiteX2" fmla="*/ 573642 w 929258"/>
                <a:gd name="connsiteY2" fmla="*/ 2273352 h 2273353"/>
                <a:gd name="connsiteX3" fmla="*/ 230215 w 929258"/>
                <a:gd name="connsiteY3" fmla="*/ 0 h 2273353"/>
                <a:gd name="connsiteX0" fmla="*/ 180561 w 929258"/>
                <a:gd name="connsiteY0" fmla="*/ 106361 h 2273353"/>
                <a:gd name="connsiteX1" fmla="*/ -1 w 929258"/>
                <a:gd name="connsiteY1" fmla="*/ 1551194 h 2273353"/>
                <a:gd name="connsiteX0" fmla="*/ 133588 w 832631"/>
                <a:gd name="connsiteY0" fmla="*/ 0 h 2273351"/>
                <a:gd name="connsiteX1" fmla="*/ 832631 w 832631"/>
                <a:gd name="connsiteY1" fmla="*/ 587539 h 2273351"/>
                <a:gd name="connsiteX2" fmla="*/ 477015 w 832631"/>
                <a:gd name="connsiteY2" fmla="*/ 2273352 h 2273351"/>
                <a:gd name="connsiteX3" fmla="*/ 133588 w 832631"/>
                <a:gd name="connsiteY3" fmla="*/ 0 h 2273351"/>
                <a:gd name="connsiteX0" fmla="*/ 83934 w 832631"/>
                <a:gd name="connsiteY0" fmla="*/ 106361 h 2273351"/>
                <a:gd name="connsiteX1" fmla="*/ 1 w 832631"/>
                <a:gd name="connsiteY1" fmla="*/ 1664734 h 2273351"/>
                <a:gd name="connsiteX0" fmla="*/ 133588 w 832631"/>
                <a:gd name="connsiteY0" fmla="*/ 0 h 2273353"/>
                <a:gd name="connsiteX1" fmla="*/ 832631 w 832631"/>
                <a:gd name="connsiteY1" fmla="*/ 587539 h 2273353"/>
                <a:gd name="connsiteX2" fmla="*/ 477015 w 832631"/>
                <a:gd name="connsiteY2" fmla="*/ 2273352 h 2273353"/>
                <a:gd name="connsiteX3" fmla="*/ 133588 w 832631"/>
                <a:gd name="connsiteY3" fmla="*/ 0 h 2273353"/>
                <a:gd name="connsiteX0" fmla="*/ 83934 w 832631"/>
                <a:gd name="connsiteY0" fmla="*/ 106361 h 2273353"/>
                <a:gd name="connsiteX1" fmla="*/ 1 w 832631"/>
                <a:gd name="connsiteY1" fmla="*/ 1664734 h 2273353"/>
                <a:gd name="connsiteX0" fmla="*/ 206559 w 905602"/>
                <a:gd name="connsiteY0" fmla="*/ 0 h 2273351"/>
                <a:gd name="connsiteX1" fmla="*/ 905602 w 905602"/>
                <a:gd name="connsiteY1" fmla="*/ 587539 h 2273351"/>
                <a:gd name="connsiteX2" fmla="*/ 549986 w 905602"/>
                <a:gd name="connsiteY2" fmla="*/ 2273352 h 2273351"/>
                <a:gd name="connsiteX3" fmla="*/ 206559 w 905602"/>
                <a:gd name="connsiteY3" fmla="*/ 0 h 2273351"/>
                <a:gd name="connsiteX0" fmla="*/ 156905 w 905602"/>
                <a:gd name="connsiteY0" fmla="*/ 106361 h 2273351"/>
                <a:gd name="connsiteX1" fmla="*/ 0 w 905602"/>
                <a:gd name="connsiteY1" fmla="*/ 1679159 h 2273351"/>
                <a:gd name="connsiteX0" fmla="*/ 206559 w 905602"/>
                <a:gd name="connsiteY0" fmla="*/ 0 h 2273353"/>
                <a:gd name="connsiteX1" fmla="*/ 905602 w 905602"/>
                <a:gd name="connsiteY1" fmla="*/ 587539 h 2273353"/>
                <a:gd name="connsiteX2" fmla="*/ 549986 w 905602"/>
                <a:gd name="connsiteY2" fmla="*/ 2273352 h 2273353"/>
                <a:gd name="connsiteX3" fmla="*/ 206559 w 905602"/>
                <a:gd name="connsiteY3" fmla="*/ 0 h 2273353"/>
                <a:gd name="connsiteX0" fmla="*/ 156905 w 905602"/>
                <a:gd name="connsiteY0" fmla="*/ 106361 h 2273353"/>
                <a:gd name="connsiteX1" fmla="*/ 0 w 905602"/>
                <a:gd name="connsiteY1" fmla="*/ 1679159 h 2273353"/>
                <a:gd name="connsiteX0" fmla="*/ 234387 w 933430"/>
                <a:gd name="connsiteY0" fmla="*/ 24040 h 2297391"/>
                <a:gd name="connsiteX1" fmla="*/ 933430 w 933430"/>
                <a:gd name="connsiteY1" fmla="*/ 611579 h 2297391"/>
                <a:gd name="connsiteX2" fmla="*/ 577814 w 933430"/>
                <a:gd name="connsiteY2" fmla="*/ 2297392 h 2297391"/>
                <a:gd name="connsiteX3" fmla="*/ 234387 w 933430"/>
                <a:gd name="connsiteY3" fmla="*/ 24040 h 2297391"/>
                <a:gd name="connsiteX0" fmla="*/ 0 w 933430"/>
                <a:gd name="connsiteY0" fmla="*/ 1 h 2297391"/>
                <a:gd name="connsiteX1" fmla="*/ 27828 w 933430"/>
                <a:gd name="connsiteY1" fmla="*/ 1703199 h 2297391"/>
                <a:gd name="connsiteX0" fmla="*/ 206559 w 905602"/>
                <a:gd name="connsiteY0" fmla="*/ 0 h 2273351"/>
                <a:gd name="connsiteX1" fmla="*/ 905602 w 905602"/>
                <a:gd name="connsiteY1" fmla="*/ 587539 h 2273351"/>
                <a:gd name="connsiteX2" fmla="*/ 549986 w 905602"/>
                <a:gd name="connsiteY2" fmla="*/ 2273352 h 2273351"/>
                <a:gd name="connsiteX3" fmla="*/ 206559 w 905602"/>
                <a:gd name="connsiteY3" fmla="*/ 0 h 2273351"/>
                <a:gd name="connsiteX0" fmla="*/ 462304 w 905602"/>
                <a:gd name="connsiteY0" fmla="*/ 349962 h 2273351"/>
                <a:gd name="connsiteX1" fmla="*/ 0 w 905602"/>
                <a:gd name="connsiteY1" fmla="*/ 1679159 h 2273351"/>
                <a:gd name="connsiteX0" fmla="*/ 206559 w 905602"/>
                <a:gd name="connsiteY0" fmla="*/ 0 h 2273351"/>
                <a:gd name="connsiteX1" fmla="*/ 905602 w 905602"/>
                <a:gd name="connsiteY1" fmla="*/ 587539 h 2273351"/>
                <a:gd name="connsiteX2" fmla="*/ 549986 w 905602"/>
                <a:gd name="connsiteY2" fmla="*/ 2273352 h 2273351"/>
                <a:gd name="connsiteX3" fmla="*/ 206559 w 905602"/>
                <a:gd name="connsiteY3" fmla="*/ 0 h 2273351"/>
                <a:gd name="connsiteX0" fmla="*/ 462304 w 905602"/>
                <a:gd name="connsiteY0" fmla="*/ 349962 h 2273351"/>
                <a:gd name="connsiteX1" fmla="*/ 0 w 905602"/>
                <a:gd name="connsiteY1" fmla="*/ 1679159 h 2273351"/>
                <a:gd name="connsiteX0" fmla="*/ 206559 w 905602"/>
                <a:gd name="connsiteY0" fmla="*/ 0 h 2273351"/>
                <a:gd name="connsiteX1" fmla="*/ 905602 w 905602"/>
                <a:gd name="connsiteY1" fmla="*/ 587539 h 2273351"/>
                <a:gd name="connsiteX2" fmla="*/ 549986 w 905602"/>
                <a:gd name="connsiteY2" fmla="*/ 2273352 h 2273351"/>
                <a:gd name="connsiteX3" fmla="*/ 206559 w 905602"/>
                <a:gd name="connsiteY3" fmla="*/ 0 h 2273351"/>
                <a:gd name="connsiteX0" fmla="*/ 462304 w 905602"/>
                <a:gd name="connsiteY0" fmla="*/ 349962 h 2273351"/>
                <a:gd name="connsiteX1" fmla="*/ 0 w 905602"/>
                <a:gd name="connsiteY1" fmla="*/ 1679159 h 2273351"/>
                <a:gd name="connsiteX0" fmla="*/ 206559 w 905602"/>
                <a:gd name="connsiteY0" fmla="*/ 0 h 2273351"/>
                <a:gd name="connsiteX1" fmla="*/ 905602 w 905602"/>
                <a:gd name="connsiteY1" fmla="*/ 587539 h 2273351"/>
                <a:gd name="connsiteX2" fmla="*/ 549986 w 905602"/>
                <a:gd name="connsiteY2" fmla="*/ 2273352 h 2273351"/>
                <a:gd name="connsiteX3" fmla="*/ 206559 w 905602"/>
                <a:gd name="connsiteY3" fmla="*/ 0 h 2273351"/>
                <a:gd name="connsiteX0" fmla="*/ 507137 w 905602"/>
                <a:gd name="connsiteY0" fmla="*/ 308519 h 2273351"/>
                <a:gd name="connsiteX1" fmla="*/ 0 w 905602"/>
                <a:gd name="connsiteY1" fmla="*/ 1679159 h 2273351"/>
                <a:gd name="connsiteX0" fmla="*/ 206559 w 905602"/>
                <a:gd name="connsiteY0" fmla="*/ 0 h 2273351"/>
                <a:gd name="connsiteX1" fmla="*/ 905602 w 905602"/>
                <a:gd name="connsiteY1" fmla="*/ 587539 h 2273351"/>
                <a:gd name="connsiteX2" fmla="*/ 549986 w 905602"/>
                <a:gd name="connsiteY2" fmla="*/ 2273352 h 2273351"/>
                <a:gd name="connsiteX3" fmla="*/ 206559 w 905602"/>
                <a:gd name="connsiteY3" fmla="*/ 0 h 2273351"/>
                <a:gd name="connsiteX0" fmla="*/ 507137 w 905602"/>
                <a:gd name="connsiteY0" fmla="*/ 308519 h 2273351"/>
                <a:gd name="connsiteX1" fmla="*/ 0 w 905602"/>
                <a:gd name="connsiteY1" fmla="*/ 1679159 h 2273351"/>
                <a:gd name="connsiteX0" fmla="*/ 206559 w 905602"/>
                <a:gd name="connsiteY0" fmla="*/ 0 h 2273351"/>
                <a:gd name="connsiteX1" fmla="*/ 905602 w 905602"/>
                <a:gd name="connsiteY1" fmla="*/ 587539 h 2273351"/>
                <a:gd name="connsiteX2" fmla="*/ 549986 w 905602"/>
                <a:gd name="connsiteY2" fmla="*/ 2273352 h 2273351"/>
                <a:gd name="connsiteX3" fmla="*/ 206559 w 905602"/>
                <a:gd name="connsiteY3" fmla="*/ 0 h 2273351"/>
                <a:gd name="connsiteX0" fmla="*/ 550118 w 905602"/>
                <a:gd name="connsiteY0" fmla="*/ 162448 h 2273351"/>
                <a:gd name="connsiteX1" fmla="*/ 0 w 905602"/>
                <a:gd name="connsiteY1" fmla="*/ 1679159 h 2273351"/>
                <a:gd name="connsiteX0" fmla="*/ 206559 w 905602"/>
                <a:gd name="connsiteY0" fmla="*/ 150748 h 2424099"/>
                <a:gd name="connsiteX1" fmla="*/ 905602 w 905602"/>
                <a:gd name="connsiteY1" fmla="*/ 738287 h 2424099"/>
                <a:gd name="connsiteX2" fmla="*/ 549986 w 905602"/>
                <a:gd name="connsiteY2" fmla="*/ 2424100 h 2424099"/>
                <a:gd name="connsiteX3" fmla="*/ 206559 w 905602"/>
                <a:gd name="connsiteY3" fmla="*/ 150748 h 2424099"/>
                <a:gd name="connsiteX0" fmla="*/ 620523 w 905602"/>
                <a:gd name="connsiteY0" fmla="*/ 0 h 2424099"/>
                <a:gd name="connsiteX1" fmla="*/ 0 w 905602"/>
                <a:gd name="connsiteY1" fmla="*/ 1829907 h 2424099"/>
                <a:gd name="connsiteX0" fmla="*/ 206559 w 905602"/>
                <a:gd name="connsiteY0" fmla="*/ 150748 h 2424099"/>
                <a:gd name="connsiteX1" fmla="*/ 905602 w 905602"/>
                <a:gd name="connsiteY1" fmla="*/ 738287 h 2424099"/>
                <a:gd name="connsiteX2" fmla="*/ 549986 w 905602"/>
                <a:gd name="connsiteY2" fmla="*/ 2424100 h 2424099"/>
                <a:gd name="connsiteX3" fmla="*/ 206559 w 905602"/>
                <a:gd name="connsiteY3" fmla="*/ 150748 h 2424099"/>
                <a:gd name="connsiteX0" fmla="*/ 620523 w 905602"/>
                <a:gd name="connsiteY0" fmla="*/ 0 h 2424099"/>
                <a:gd name="connsiteX1" fmla="*/ 0 w 905602"/>
                <a:gd name="connsiteY1" fmla="*/ 1829907 h 2424099"/>
                <a:gd name="connsiteX0" fmla="*/ 206559 w 905602"/>
                <a:gd name="connsiteY0" fmla="*/ 328579 h 2601930"/>
                <a:gd name="connsiteX1" fmla="*/ 905602 w 905602"/>
                <a:gd name="connsiteY1" fmla="*/ 916118 h 2601930"/>
                <a:gd name="connsiteX2" fmla="*/ 549986 w 905602"/>
                <a:gd name="connsiteY2" fmla="*/ 2601931 h 2601930"/>
                <a:gd name="connsiteX3" fmla="*/ 206559 w 905602"/>
                <a:gd name="connsiteY3" fmla="*/ 328579 h 2601930"/>
                <a:gd name="connsiteX0" fmla="*/ 621176 w 905602"/>
                <a:gd name="connsiteY0" fmla="*/ 2 h 2601930"/>
                <a:gd name="connsiteX1" fmla="*/ 0 w 905602"/>
                <a:gd name="connsiteY1" fmla="*/ 2007738 h 2601930"/>
                <a:gd name="connsiteX0" fmla="*/ 206559 w 905602"/>
                <a:gd name="connsiteY0" fmla="*/ 244676 h 2518027"/>
                <a:gd name="connsiteX1" fmla="*/ 905602 w 905602"/>
                <a:gd name="connsiteY1" fmla="*/ 832215 h 2518027"/>
                <a:gd name="connsiteX2" fmla="*/ 549986 w 905602"/>
                <a:gd name="connsiteY2" fmla="*/ 2518028 h 2518027"/>
                <a:gd name="connsiteX3" fmla="*/ 206559 w 905602"/>
                <a:gd name="connsiteY3" fmla="*/ 244676 h 2518027"/>
                <a:gd name="connsiteX0" fmla="*/ 645447 w 905602"/>
                <a:gd name="connsiteY0" fmla="*/ 0 h 2518027"/>
                <a:gd name="connsiteX1" fmla="*/ 0 w 905602"/>
                <a:gd name="connsiteY1" fmla="*/ 1923835 h 2518027"/>
                <a:gd name="connsiteX0" fmla="*/ 206559 w 905602"/>
                <a:gd name="connsiteY0" fmla="*/ 244676 h 2518027"/>
                <a:gd name="connsiteX1" fmla="*/ 905602 w 905602"/>
                <a:gd name="connsiteY1" fmla="*/ 832215 h 2518027"/>
                <a:gd name="connsiteX2" fmla="*/ 549986 w 905602"/>
                <a:gd name="connsiteY2" fmla="*/ 2518028 h 2518027"/>
                <a:gd name="connsiteX3" fmla="*/ 206559 w 905602"/>
                <a:gd name="connsiteY3" fmla="*/ 244676 h 2518027"/>
                <a:gd name="connsiteX0" fmla="*/ 645447 w 905602"/>
                <a:gd name="connsiteY0" fmla="*/ 0 h 2518027"/>
                <a:gd name="connsiteX1" fmla="*/ 0 w 905602"/>
                <a:gd name="connsiteY1" fmla="*/ 1923835 h 2518027"/>
                <a:gd name="connsiteX0" fmla="*/ 206559 w 905602"/>
                <a:gd name="connsiteY0" fmla="*/ 230743 h 2504094"/>
                <a:gd name="connsiteX1" fmla="*/ 905602 w 905602"/>
                <a:gd name="connsiteY1" fmla="*/ 818282 h 2504094"/>
                <a:gd name="connsiteX2" fmla="*/ 549986 w 905602"/>
                <a:gd name="connsiteY2" fmla="*/ 2504095 h 2504094"/>
                <a:gd name="connsiteX3" fmla="*/ 206559 w 905602"/>
                <a:gd name="connsiteY3" fmla="*/ 230743 h 2504094"/>
                <a:gd name="connsiteX0" fmla="*/ 643165 w 905602"/>
                <a:gd name="connsiteY0" fmla="*/ -2 h 2504094"/>
                <a:gd name="connsiteX1" fmla="*/ 0 w 905602"/>
                <a:gd name="connsiteY1" fmla="*/ 1909902 h 2504094"/>
                <a:gd name="connsiteX0" fmla="*/ 206559 w 905602"/>
                <a:gd name="connsiteY0" fmla="*/ 230743 h 2504094"/>
                <a:gd name="connsiteX1" fmla="*/ 905602 w 905602"/>
                <a:gd name="connsiteY1" fmla="*/ 818282 h 2504094"/>
                <a:gd name="connsiteX2" fmla="*/ 549986 w 905602"/>
                <a:gd name="connsiteY2" fmla="*/ 2504095 h 2504094"/>
                <a:gd name="connsiteX3" fmla="*/ 206559 w 905602"/>
                <a:gd name="connsiteY3" fmla="*/ 230743 h 2504094"/>
                <a:gd name="connsiteX0" fmla="*/ 643165 w 905602"/>
                <a:gd name="connsiteY0" fmla="*/ -2 h 2504094"/>
                <a:gd name="connsiteX1" fmla="*/ 0 w 905602"/>
                <a:gd name="connsiteY1" fmla="*/ 1909902 h 2504094"/>
                <a:gd name="connsiteX0" fmla="*/ 264455 w 963498"/>
                <a:gd name="connsiteY0" fmla="*/ 230743 h 2504094"/>
                <a:gd name="connsiteX1" fmla="*/ 963498 w 963498"/>
                <a:gd name="connsiteY1" fmla="*/ 818282 h 2504094"/>
                <a:gd name="connsiteX2" fmla="*/ 607882 w 963498"/>
                <a:gd name="connsiteY2" fmla="*/ 2504095 h 2504094"/>
                <a:gd name="connsiteX3" fmla="*/ 264455 w 963498"/>
                <a:gd name="connsiteY3" fmla="*/ 230743 h 2504094"/>
                <a:gd name="connsiteX0" fmla="*/ 701061 w 963498"/>
                <a:gd name="connsiteY0" fmla="*/ -2 h 2504094"/>
                <a:gd name="connsiteX1" fmla="*/ 1 w 963498"/>
                <a:gd name="connsiteY1" fmla="*/ 1857079 h 2504094"/>
                <a:gd name="connsiteX0" fmla="*/ 264455 w 963498"/>
                <a:gd name="connsiteY0" fmla="*/ 196474 h 2469825"/>
                <a:gd name="connsiteX1" fmla="*/ 963498 w 963498"/>
                <a:gd name="connsiteY1" fmla="*/ 784013 h 2469825"/>
                <a:gd name="connsiteX2" fmla="*/ 607882 w 963498"/>
                <a:gd name="connsiteY2" fmla="*/ 2469826 h 2469825"/>
                <a:gd name="connsiteX3" fmla="*/ 264455 w 963498"/>
                <a:gd name="connsiteY3" fmla="*/ 196474 h 2469825"/>
                <a:gd name="connsiteX0" fmla="*/ 731096 w 963498"/>
                <a:gd name="connsiteY0" fmla="*/ -1 h 2469825"/>
                <a:gd name="connsiteX1" fmla="*/ 1 w 963498"/>
                <a:gd name="connsiteY1" fmla="*/ 1822810 h 2469825"/>
                <a:gd name="connsiteX0" fmla="*/ 264455 w 963498"/>
                <a:gd name="connsiteY0" fmla="*/ 196474 h 2469825"/>
                <a:gd name="connsiteX1" fmla="*/ 963498 w 963498"/>
                <a:gd name="connsiteY1" fmla="*/ 784013 h 2469825"/>
                <a:gd name="connsiteX2" fmla="*/ 607882 w 963498"/>
                <a:gd name="connsiteY2" fmla="*/ 2469826 h 2469825"/>
                <a:gd name="connsiteX3" fmla="*/ 264455 w 963498"/>
                <a:gd name="connsiteY3" fmla="*/ 196474 h 2469825"/>
                <a:gd name="connsiteX0" fmla="*/ 731096 w 963498"/>
                <a:gd name="connsiteY0" fmla="*/ -1 h 2469825"/>
                <a:gd name="connsiteX1" fmla="*/ 1 w 963498"/>
                <a:gd name="connsiteY1" fmla="*/ 1822810 h 2469825"/>
                <a:gd name="connsiteX0" fmla="*/ 264455 w 963498"/>
                <a:gd name="connsiteY0" fmla="*/ 201826 h 2475177"/>
                <a:gd name="connsiteX1" fmla="*/ 963498 w 963498"/>
                <a:gd name="connsiteY1" fmla="*/ 789365 h 2475177"/>
                <a:gd name="connsiteX2" fmla="*/ 607882 w 963498"/>
                <a:gd name="connsiteY2" fmla="*/ 2475178 h 2475177"/>
                <a:gd name="connsiteX3" fmla="*/ 264455 w 963498"/>
                <a:gd name="connsiteY3" fmla="*/ 201826 h 2475177"/>
                <a:gd name="connsiteX0" fmla="*/ 717715 w 963498"/>
                <a:gd name="connsiteY0" fmla="*/ 0 h 2475177"/>
                <a:gd name="connsiteX1" fmla="*/ 1 w 963498"/>
                <a:gd name="connsiteY1" fmla="*/ 1828162 h 2475177"/>
                <a:gd name="connsiteX0" fmla="*/ 264455 w 963498"/>
                <a:gd name="connsiteY0" fmla="*/ 201826 h 2475177"/>
                <a:gd name="connsiteX1" fmla="*/ 963498 w 963498"/>
                <a:gd name="connsiteY1" fmla="*/ 789365 h 2475177"/>
                <a:gd name="connsiteX2" fmla="*/ 607882 w 963498"/>
                <a:gd name="connsiteY2" fmla="*/ 2475178 h 2475177"/>
                <a:gd name="connsiteX3" fmla="*/ 264455 w 963498"/>
                <a:gd name="connsiteY3" fmla="*/ 201826 h 2475177"/>
                <a:gd name="connsiteX0" fmla="*/ 717715 w 963498"/>
                <a:gd name="connsiteY0" fmla="*/ 0 h 2475177"/>
                <a:gd name="connsiteX1" fmla="*/ 1 w 963498"/>
                <a:gd name="connsiteY1" fmla="*/ 1828162 h 247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3498" h="2475177" stroke="0" extrusionOk="0">
                  <a:moveTo>
                    <a:pt x="264455" y="201826"/>
                  </a:moveTo>
                  <a:cubicBezTo>
                    <a:pt x="650526" y="201826"/>
                    <a:pt x="963498" y="464876"/>
                    <a:pt x="963498" y="789365"/>
                  </a:cubicBezTo>
                  <a:lnTo>
                    <a:pt x="607882" y="2475178"/>
                  </a:lnTo>
                  <a:cubicBezTo>
                    <a:pt x="479343" y="2156069"/>
                    <a:pt x="829743" y="358407"/>
                    <a:pt x="264455" y="201826"/>
                  </a:cubicBezTo>
                  <a:close/>
                </a:path>
                <a:path w="963498" h="2475177" fill="none">
                  <a:moveTo>
                    <a:pt x="717715" y="0"/>
                  </a:moveTo>
                  <a:cubicBezTo>
                    <a:pt x="906038" y="1131256"/>
                    <a:pt x="174399" y="1615035"/>
                    <a:pt x="1" y="1828162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5" name="Boog 5">
              <a:extLst>
                <a:ext uri="{FF2B5EF4-FFF2-40B4-BE49-F238E27FC236}">
                  <a16:creationId xmlns:a16="http://schemas.microsoft.com/office/drawing/2014/main" id="{5F89ED72-95D4-4ADC-B0B0-1DDC1EEC0ED7}"/>
                </a:ext>
              </a:extLst>
            </p:cNvPr>
            <p:cNvSpPr/>
            <p:nvPr/>
          </p:nvSpPr>
          <p:spPr>
            <a:xfrm rot="11564477">
              <a:off x="5359630" y="3353779"/>
              <a:ext cx="444875" cy="641856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148038 w 454946"/>
                <a:gd name="connsiteY0" fmla="*/ 688124 h 3845887"/>
                <a:gd name="connsiteX1" fmla="*/ 454946 w 454946"/>
                <a:gd name="connsiteY1" fmla="*/ 3845889 h 3845887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148038 w 454946"/>
                <a:gd name="connsiteY0" fmla="*/ 688124 h 3845887"/>
                <a:gd name="connsiteX1" fmla="*/ 454946 w 454946"/>
                <a:gd name="connsiteY1" fmla="*/ 3845889 h 3845887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31783 w 454946"/>
                <a:gd name="connsiteY0" fmla="*/ 784565 h 3845887"/>
                <a:gd name="connsiteX1" fmla="*/ 454946 w 454946"/>
                <a:gd name="connsiteY1" fmla="*/ 3845889 h 3845887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31783 w 454946"/>
                <a:gd name="connsiteY0" fmla="*/ 784565 h 3845887"/>
                <a:gd name="connsiteX1" fmla="*/ 454946 w 454946"/>
                <a:gd name="connsiteY1" fmla="*/ 3845889 h 3845887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31783 w 454946"/>
                <a:gd name="connsiteY0" fmla="*/ 784564 h 3845887"/>
                <a:gd name="connsiteX1" fmla="*/ 454946 w 454946"/>
                <a:gd name="connsiteY1" fmla="*/ 3845889 h 384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946" h="3845887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54946" h="3845887" fill="none">
                  <a:moveTo>
                    <a:pt x="31783" y="784564"/>
                  </a:moveTo>
                  <a:cubicBezTo>
                    <a:pt x="515835" y="1398133"/>
                    <a:pt x="412156" y="3647013"/>
                    <a:pt x="454946" y="384588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6" name="Boog 5">
              <a:extLst>
                <a:ext uri="{FF2B5EF4-FFF2-40B4-BE49-F238E27FC236}">
                  <a16:creationId xmlns:a16="http://schemas.microsoft.com/office/drawing/2014/main" id="{A0FAD1BC-D6F9-4BF0-A77E-6A2A768A47BB}"/>
                </a:ext>
              </a:extLst>
            </p:cNvPr>
            <p:cNvSpPr/>
            <p:nvPr/>
          </p:nvSpPr>
          <p:spPr>
            <a:xfrm rot="11564477">
              <a:off x="5471118" y="3323756"/>
              <a:ext cx="597298" cy="641521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148038 w 454946"/>
                <a:gd name="connsiteY0" fmla="*/ 688124 h 3845887"/>
                <a:gd name="connsiteX1" fmla="*/ 454946 w 454946"/>
                <a:gd name="connsiteY1" fmla="*/ 3845889 h 3845887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148038 w 454946"/>
                <a:gd name="connsiteY0" fmla="*/ 688124 h 3845887"/>
                <a:gd name="connsiteX1" fmla="*/ 454946 w 454946"/>
                <a:gd name="connsiteY1" fmla="*/ 3845889 h 3845887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31783 w 454946"/>
                <a:gd name="connsiteY0" fmla="*/ 784565 h 3845887"/>
                <a:gd name="connsiteX1" fmla="*/ 454946 w 454946"/>
                <a:gd name="connsiteY1" fmla="*/ 3845889 h 3845887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31783 w 454946"/>
                <a:gd name="connsiteY0" fmla="*/ 784565 h 3845887"/>
                <a:gd name="connsiteX1" fmla="*/ 454946 w 454946"/>
                <a:gd name="connsiteY1" fmla="*/ 3845889 h 3845887"/>
                <a:gd name="connsiteX0" fmla="*/ 0 w 479404"/>
                <a:gd name="connsiteY0" fmla="*/ 111835 h 3845887"/>
                <a:gd name="connsiteX1" fmla="*/ 409533 w 479404"/>
                <a:gd name="connsiteY1" fmla="*/ 1229432 h 3845887"/>
                <a:gd name="connsiteX2" fmla="*/ 153122 w 479404"/>
                <a:gd name="connsiteY2" fmla="*/ 1229432 h 3845887"/>
                <a:gd name="connsiteX3" fmla="*/ 0 w 479404"/>
                <a:gd name="connsiteY3" fmla="*/ 111835 h 3845887"/>
                <a:gd name="connsiteX0" fmla="*/ 172264 w 479404"/>
                <a:gd name="connsiteY0" fmla="*/ 537383 h 3845887"/>
                <a:gd name="connsiteX1" fmla="*/ 454946 w 479404"/>
                <a:gd name="connsiteY1" fmla="*/ 3845889 h 3845887"/>
                <a:gd name="connsiteX0" fmla="*/ 0 w 470106"/>
                <a:gd name="connsiteY0" fmla="*/ 111835 h 3845887"/>
                <a:gd name="connsiteX1" fmla="*/ 409533 w 470106"/>
                <a:gd name="connsiteY1" fmla="*/ 1229432 h 3845887"/>
                <a:gd name="connsiteX2" fmla="*/ 153122 w 470106"/>
                <a:gd name="connsiteY2" fmla="*/ 1229432 h 3845887"/>
                <a:gd name="connsiteX3" fmla="*/ 0 w 470106"/>
                <a:gd name="connsiteY3" fmla="*/ 111835 h 3845887"/>
                <a:gd name="connsiteX0" fmla="*/ 172264 w 470106"/>
                <a:gd name="connsiteY0" fmla="*/ 537383 h 3845887"/>
                <a:gd name="connsiteX1" fmla="*/ 454946 w 470106"/>
                <a:gd name="connsiteY1" fmla="*/ 3845889 h 384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106" h="3845887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70106" h="3845887" fill="none">
                  <a:moveTo>
                    <a:pt x="172264" y="537383"/>
                  </a:moveTo>
                  <a:cubicBezTo>
                    <a:pt x="629652" y="1630344"/>
                    <a:pt x="412156" y="3647013"/>
                    <a:pt x="454946" y="384588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7" name="Boog 5">
              <a:extLst>
                <a:ext uri="{FF2B5EF4-FFF2-40B4-BE49-F238E27FC236}">
                  <a16:creationId xmlns:a16="http://schemas.microsoft.com/office/drawing/2014/main" id="{4E6E117A-1795-40EA-A4BC-3DED48338E92}"/>
                </a:ext>
              </a:extLst>
            </p:cNvPr>
            <p:cNvSpPr/>
            <p:nvPr/>
          </p:nvSpPr>
          <p:spPr>
            <a:xfrm rot="12260447">
              <a:off x="5632026" y="3097138"/>
              <a:ext cx="433849" cy="860263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148038 w 454946"/>
                <a:gd name="connsiteY0" fmla="*/ 688124 h 3845887"/>
                <a:gd name="connsiteX1" fmla="*/ 454946 w 454946"/>
                <a:gd name="connsiteY1" fmla="*/ 3845889 h 3845887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148038 w 454946"/>
                <a:gd name="connsiteY0" fmla="*/ 688124 h 3845887"/>
                <a:gd name="connsiteX1" fmla="*/ 454946 w 454946"/>
                <a:gd name="connsiteY1" fmla="*/ 3845889 h 3845887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31783 w 454946"/>
                <a:gd name="connsiteY0" fmla="*/ 784565 h 3845887"/>
                <a:gd name="connsiteX1" fmla="*/ 454946 w 454946"/>
                <a:gd name="connsiteY1" fmla="*/ 3845889 h 3845887"/>
                <a:gd name="connsiteX0" fmla="*/ 0 w 454946"/>
                <a:gd name="connsiteY0" fmla="*/ 111835 h 3845887"/>
                <a:gd name="connsiteX1" fmla="*/ 409533 w 454946"/>
                <a:gd name="connsiteY1" fmla="*/ 1229432 h 3845887"/>
                <a:gd name="connsiteX2" fmla="*/ 153122 w 454946"/>
                <a:gd name="connsiteY2" fmla="*/ 1229432 h 3845887"/>
                <a:gd name="connsiteX3" fmla="*/ 0 w 454946"/>
                <a:gd name="connsiteY3" fmla="*/ 111835 h 3845887"/>
                <a:gd name="connsiteX0" fmla="*/ 31783 w 454946"/>
                <a:gd name="connsiteY0" fmla="*/ 784565 h 3845887"/>
                <a:gd name="connsiteX1" fmla="*/ 454946 w 454946"/>
                <a:gd name="connsiteY1" fmla="*/ 3845889 h 3845887"/>
                <a:gd name="connsiteX0" fmla="*/ 0 w 479404"/>
                <a:gd name="connsiteY0" fmla="*/ 111835 h 3845887"/>
                <a:gd name="connsiteX1" fmla="*/ 409533 w 479404"/>
                <a:gd name="connsiteY1" fmla="*/ 1229432 h 3845887"/>
                <a:gd name="connsiteX2" fmla="*/ 153122 w 479404"/>
                <a:gd name="connsiteY2" fmla="*/ 1229432 h 3845887"/>
                <a:gd name="connsiteX3" fmla="*/ 0 w 479404"/>
                <a:gd name="connsiteY3" fmla="*/ 111835 h 3845887"/>
                <a:gd name="connsiteX0" fmla="*/ 172264 w 479404"/>
                <a:gd name="connsiteY0" fmla="*/ 537383 h 3845887"/>
                <a:gd name="connsiteX1" fmla="*/ 454946 w 479404"/>
                <a:gd name="connsiteY1" fmla="*/ 3845889 h 3845887"/>
                <a:gd name="connsiteX0" fmla="*/ 0 w 470106"/>
                <a:gd name="connsiteY0" fmla="*/ 111835 h 3845887"/>
                <a:gd name="connsiteX1" fmla="*/ 409533 w 470106"/>
                <a:gd name="connsiteY1" fmla="*/ 1229432 h 3845887"/>
                <a:gd name="connsiteX2" fmla="*/ 153122 w 470106"/>
                <a:gd name="connsiteY2" fmla="*/ 1229432 h 3845887"/>
                <a:gd name="connsiteX3" fmla="*/ 0 w 470106"/>
                <a:gd name="connsiteY3" fmla="*/ 111835 h 3845887"/>
                <a:gd name="connsiteX0" fmla="*/ 172264 w 470106"/>
                <a:gd name="connsiteY0" fmla="*/ 537383 h 3845887"/>
                <a:gd name="connsiteX1" fmla="*/ 454946 w 470106"/>
                <a:gd name="connsiteY1" fmla="*/ 3845889 h 3845887"/>
                <a:gd name="connsiteX0" fmla="*/ 0 w 497875"/>
                <a:gd name="connsiteY0" fmla="*/ 111835 h 4617612"/>
                <a:gd name="connsiteX1" fmla="*/ 409533 w 497875"/>
                <a:gd name="connsiteY1" fmla="*/ 1229432 h 4617612"/>
                <a:gd name="connsiteX2" fmla="*/ 153122 w 497875"/>
                <a:gd name="connsiteY2" fmla="*/ 1229432 h 4617612"/>
                <a:gd name="connsiteX3" fmla="*/ 0 w 497875"/>
                <a:gd name="connsiteY3" fmla="*/ 111835 h 4617612"/>
                <a:gd name="connsiteX0" fmla="*/ 172264 w 497875"/>
                <a:gd name="connsiteY0" fmla="*/ 537383 h 4617612"/>
                <a:gd name="connsiteX1" fmla="*/ 497875 w 497875"/>
                <a:gd name="connsiteY1" fmla="*/ 4617611 h 4617612"/>
                <a:gd name="connsiteX0" fmla="*/ 0 w 497875"/>
                <a:gd name="connsiteY0" fmla="*/ 111835 h 4617612"/>
                <a:gd name="connsiteX1" fmla="*/ 409533 w 497875"/>
                <a:gd name="connsiteY1" fmla="*/ 1229432 h 4617612"/>
                <a:gd name="connsiteX2" fmla="*/ 153122 w 497875"/>
                <a:gd name="connsiteY2" fmla="*/ 1229432 h 4617612"/>
                <a:gd name="connsiteX3" fmla="*/ 0 w 497875"/>
                <a:gd name="connsiteY3" fmla="*/ 111835 h 4617612"/>
                <a:gd name="connsiteX0" fmla="*/ 134726 w 497875"/>
                <a:gd name="connsiteY0" fmla="*/ 606237 h 4617612"/>
                <a:gd name="connsiteX1" fmla="*/ 497875 w 497875"/>
                <a:gd name="connsiteY1" fmla="*/ 4617611 h 4617612"/>
                <a:gd name="connsiteX0" fmla="*/ 0 w 409533"/>
                <a:gd name="connsiteY0" fmla="*/ 111835 h 4417953"/>
                <a:gd name="connsiteX1" fmla="*/ 409533 w 409533"/>
                <a:gd name="connsiteY1" fmla="*/ 1229432 h 4417953"/>
                <a:gd name="connsiteX2" fmla="*/ 153122 w 409533"/>
                <a:gd name="connsiteY2" fmla="*/ 1229432 h 4417953"/>
                <a:gd name="connsiteX3" fmla="*/ 0 w 409533"/>
                <a:gd name="connsiteY3" fmla="*/ 111835 h 4417953"/>
                <a:gd name="connsiteX0" fmla="*/ 134726 w 409533"/>
                <a:gd name="connsiteY0" fmla="*/ 606237 h 4417953"/>
                <a:gd name="connsiteX1" fmla="*/ 359566 w 409533"/>
                <a:gd name="connsiteY1" fmla="*/ 4417952 h 4417953"/>
                <a:gd name="connsiteX0" fmla="*/ 0 w 409533"/>
                <a:gd name="connsiteY0" fmla="*/ 111835 h 5747339"/>
                <a:gd name="connsiteX1" fmla="*/ 409533 w 409533"/>
                <a:gd name="connsiteY1" fmla="*/ 1229432 h 5747339"/>
                <a:gd name="connsiteX2" fmla="*/ 153122 w 409533"/>
                <a:gd name="connsiteY2" fmla="*/ 1229432 h 5747339"/>
                <a:gd name="connsiteX3" fmla="*/ 0 w 409533"/>
                <a:gd name="connsiteY3" fmla="*/ 111835 h 5747339"/>
                <a:gd name="connsiteX0" fmla="*/ 134726 w 409533"/>
                <a:gd name="connsiteY0" fmla="*/ 606237 h 5747339"/>
                <a:gd name="connsiteX1" fmla="*/ 300667 w 409533"/>
                <a:gd name="connsiteY1" fmla="*/ 5747341 h 5747339"/>
                <a:gd name="connsiteX0" fmla="*/ 0 w 439823"/>
                <a:gd name="connsiteY0" fmla="*/ 111835 h 5747339"/>
                <a:gd name="connsiteX1" fmla="*/ 409533 w 439823"/>
                <a:gd name="connsiteY1" fmla="*/ 1229432 h 5747339"/>
                <a:gd name="connsiteX2" fmla="*/ 153122 w 439823"/>
                <a:gd name="connsiteY2" fmla="*/ 1229432 h 5747339"/>
                <a:gd name="connsiteX3" fmla="*/ 0 w 439823"/>
                <a:gd name="connsiteY3" fmla="*/ 111835 h 5747339"/>
                <a:gd name="connsiteX0" fmla="*/ 134726 w 439823"/>
                <a:gd name="connsiteY0" fmla="*/ 606237 h 5747339"/>
                <a:gd name="connsiteX1" fmla="*/ 352550 w 439823"/>
                <a:gd name="connsiteY1" fmla="*/ 4585528 h 5747339"/>
                <a:gd name="connsiteX2" fmla="*/ 300667 w 439823"/>
                <a:gd name="connsiteY2" fmla="*/ 5747341 h 5747339"/>
                <a:gd name="connsiteX0" fmla="*/ 0 w 439823"/>
                <a:gd name="connsiteY0" fmla="*/ 111835 h 5747339"/>
                <a:gd name="connsiteX1" fmla="*/ 409533 w 439823"/>
                <a:gd name="connsiteY1" fmla="*/ 1229432 h 5747339"/>
                <a:gd name="connsiteX2" fmla="*/ 153122 w 439823"/>
                <a:gd name="connsiteY2" fmla="*/ 1229432 h 5747339"/>
                <a:gd name="connsiteX3" fmla="*/ 0 w 439823"/>
                <a:gd name="connsiteY3" fmla="*/ 111835 h 5747339"/>
                <a:gd name="connsiteX0" fmla="*/ 134726 w 439823"/>
                <a:gd name="connsiteY0" fmla="*/ 606237 h 5747339"/>
                <a:gd name="connsiteX1" fmla="*/ 352550 w 439823"/>
                <a:gd name="connsiteY1" fmla="*/ 4585528 h 5747339"/>
                <a:gd name="connsiteX2" fmla="*/ 300667 w 439823"/>
                <a:gd name="connsiteY2" fmla="*/ 5747341 h 5747339"/>
                <a:gd name="connsiteX0" fmla="*/ 0 w 417959"/>
                <a:gd name="connsiteY0" fmla="*/ 111835 h 5554562"/>
                <a:gd name="connsiteX1" fmla="*/ 409533 w 417959"/>
                <a:gd name="connsiteY1" fmla="*/ 1229432 h 5554562"/>
                <a:gd name="connsiteX2" fmla="*/ 153122 w 417959"/>
                <a:gd name="connsiteY2" fmla="*/ 1229432 h 5554562"/>
                <a:gd name="connsiteX3" fmla="*/ 0 w 417959"/>
                <a:gd name="connsiteY3" fmla="*/ 111835 h 5554562"/>
                <a:gd name="connsiteX0" fmla="*/ 134726 w 417959"/>
                <a:gd name="connsiteY0" fmla="*/ 606237 h 5554562"/>
                <a:gd name="connsiteX1" fmla="*/ 352550 w 417959"/>
                <a:gd name="connsiteY1" fmla="*/ 4585528 h 5554562"/>
                <a:gd name="connsiteX2" fmla="*/ 136134 w 417959"/>
                <a:gd name="connsiteY2" fmla="*/ 5554563 h 5554562"/>
                <a:gd name="connsiteX0" fmla="*/ 0 w 417959"/>
                <a:gd name="connsiteY0" fmla="*/ 111835 h 5554562"/>
                <a:gd name="connsiteX1" fmla="*/ 409533 w 417959"/>
                <a:gd name="connsiteY1" fmla="*/ 1229432 h 5554562"/>
                <a:gd name="connsiteX2" fmla="*/ 153122 w 417959"/>
                <a:gd name="connsiteY2" fmla="*/ 1229432 h 5554562"/>
                <a:gd name="connsiteX3" fmla="*/ 0 w 417959"/>
                <a:gd name="connsiteY3" fmla="*/ 111835 h 5554562"/>
                <a:gd name="connsiteX0" fmla="*/ 134726 w 417959"/>
                <a:gd name="connsiteY0" fmla="*/ 606237 h 5554562"/>
                <a:gd name="connsiteX1" fmla="*/ 352550 w 417959"/>
                <a:gd name="connsiteY1" fmla="*/ 4585528 h 5554562"/>
                <a:gd name="connsiteX2" fmla="*/ 136134 w 417959"/>
                <a:gd name="connsiteY2" fmla="*/ 5554563 h 5554562"/>
                <a:gd name="connsiteX0" fmla="*/ 0 w 409532"/>
                <a:gd name="connsiteY0" fmla="*/ 111835 h 5873167"/>
                <a:gd name="connsiteX1" fmla="*/ 409533 w 409532"/>
                <a:gd name="connsiteY1" fmla="*/ 1229432 h 5873167"/>
                <a:gd name="connsiteX2" fmla="*/ 153122 w 409532"/>
                <a:gd name="connsiteY2" fmla="*/ 1229432 h 5873167"/>
                <a:gd name="connsiteX3" fmla="*/ 0 w 409532"/>
                <a:gd name="connsiteY3" fmla="*/ 111835 h 5873167"/>
                <a:gd name="connsiteX0" fmla="*/ 134726 w 409532"/>
                <a:gd name="connsiteY0" fmla="*/ 606237 h 5873167"/>
                <a:gd name="connsiteX1" fmla="*/ 352550 w 409532"/>
                <a:gd name="connsiteY1" fmla="*/ 4585528 h 5873167"/>
                <a:gd name="connsiteX2" fmla="*/ 136134 w 409532"/>
                <a:gd name="connsiteY2" fmla="*/ 5554563 h 5873167"/>
                <a:gd name="connsiteX0" fmla="*/ 0 w 409533"/>
                <a:gd name="connsiteY0" fmla="*/ 111835 h 5908522"/>
                <a:gd name="connsiteX1" fmla="*/ 409533 w 409533"/>
                <a:gd name="connsiteY1" fmla="*/ 1229432 h 5908522"/>
                <a:gd name="connsiteX2" fmla="*/ 153122 w 409533"/>
                <a:gd name="connsiteY2" fmla="*/ 1229432 h 5908522"/>
                <a:gd name="connsiteX3" fmla="*/ 0 w 409533"/>
                <a:gd name="connsiteY3" fmla="*/ 111835 h 5908522"/>
                <a:gd name="connsiteX0" fmla="*/ 134726 w 409533"/>
                <a:gd name="connsiteY0" fmla="*/ 606237 h 5908522"/>
                <a:gd name="connsiteX1" fmla="*/ 330345 w 409533"/>
                <a:gd name="connsiteY1" fmla="*/ 4644980 h 5908522"/>
                <a:gd name="connsiteX2" fmla="*/ 136134 w 409533"/>
                <a:gd name="connsiteY2" fmla="*/ 5554563 h 5908522"/>
                <a:gd name="connsiteX0" fmla="*/ 0 w 409533"/>
                <a:gd name="connsiteY0" fmla="*/ 111835 h 5894267"/>
                <a:gd name="connsiteX1" fmla="*/ 409533 w 409533"/>
                <a:gd name="connsiteY1" fmla="*/ 1229432 h 5894267"/>
                <a:gd name="connsiteX2" fmla="*/ 153122 w 409533"/>
                <a:gd name="connsiteY2" fmla="*/ 1229432 h 5894267"/>
                <a:gd name="connsiteX3" fmla="*/ 0 w 409533"/>
                <a:gd name="connsiteY3" fmla="*/ 111835 h 5894267"/>
                <a:gd name="connsiteX0" fmla="*/ 134726 w 409533"/>
                <a:gd name="connsiteY0" fmla="*/ 606237 h 5894267"/>
                <a:gd name="connsiteX1" fmla="*/ 339225 w 409533"/>
                <a:gd name="connsiteY1" fmla="*/ 4621200 h 5894267"/>
                <a:gd name="connsiteX2" fmla="*/ 136134 w 409533"/>
                <a:gd name="connsiteY2" fmla="*/ 5554563 h 5894267"/>
                <a:gd name="connsiteX0" fmla="*/ 0 w 409533"/>
                <a:gd name="connsiteY0" fmla="*/ 111835 h 5743607"/>
                <a:gd name="connsiteX1" fmla="*/ 409533 w 409533"/>
                <a:gd name="connsiteY1" fmla="*/ 1229432 h 5743607"/>
                <a:gd name="connsiteX2" fmla="*/ 153122 w 409533"/>
                <a:gd name="connsiteY2" fmla="*/ 1229432 h 5743607"/>
                <a:gd name="connsiteX3" fmla="*/ 0 w 409533"/>
                <a:gd name="connsiteY3" fmla="*/ 111835 h 5743607"/>
                <a:gd name="connsiteX0" fmla="*/ 134726 w 409533"/>
                <a:gd name="connsiteY0" fmla="*/ 606237 h 5743607"/>
                <a:gd name="connsiteX1" fmla="*/ 345358 w 409533"/>
                <a:gd name="connsiteY1" fmla="*/ 4351441 h 5743607"/>
                <a:gd name="connsiteX2" fmla="*/ 136134 w 409533"/>
                <a:gd name="connsiteY2" fmla="*/ 5554563 h 5743607"/>
                <a:gd name="connsiteX0" fmla="*/ 0 w 409533"/>
                <a:gd name="connsiteY0" fmla="*/ 111835 h 5771250"/>
                <a:gd name="connsiteX1" fmla="*/ 409533 w 409533"/>
                <a:gd name="connsiteY1" fmla="*/ 1229432 h 5771250"/>
                <a:gd name="connsiteX2" fmla="*/ 153122 w 409533"/>
                <a:gd name="connsiteY2" fmla="*/ 1229432 h 5771250"/>
                <a:gd name="connsiteX3" fmla="*/ 0 w 409533"/>
                <a:gd name="connsiteY3" fmla="*/ 111835 h 5771250"/>
                <a:gd name="connsiteX0" fmla="*/ 134726 w 409533"/>
                <a:gd name="connsiteY0" fmla="*/ 606237 h 5771250"/>
                <a:gd name="connsiteX1" fmla="*/ 349377 w 409533"/>
                <a:gd name="connsiteY1" fmla="*/ 4404016 h 5771250"/>
                <a:gd name="connsiteX2" fmla="*/ 136134 w 409533"/>
                <a:gd name="connsiteY2" fmla="*/ 5554563 h 5771250"/>
                <a:gd name="connsiteX0" fmla="*/ 0 w 409533"/>
                <a:gd name="connsiteY0" fmla="*/ 111835 h 5771250"/>
                <a:gd name="connsiteX1" fmla="*/ 409533 w 409533"/>
                <a:gd name="connsiteY1" fmla="*/ 1229432 h 5771250"/>
                <a:gd name="connsiteX2" fmla="*/ 153122 w 409533"/>
                <a:gd name="connsiteY2" fmla="*/ 1229432 h 5771250"/>
                <a:gd name="connsiteX3" fmla="*/ 0 w 409533"/>
                <a:gd name="connsiteY3" fmla="*/ 111835 h 5771250"/>
                <a:gd name="connsiteX0" fmla="*/ 134726 w 409533"/>
                <a:gd name="connsiteY0" fmla="*/ 606237 h 5771250"/>
                <a:gd name="connsiteX1" fmla="*/ 349377 w 409533"/>
                <a:gd name="connsiteY1" fmla="*/ 4404016 h 5771250"/>
                <a:gd name="connsiteX2" fmla="*/ 136134 w 409533"/>
                <a:gd name="connsiteY2" fmla="*/ 5554563 h 5771250"/>
                <a:gd name="connsiteX0" fmla="*/ 0 w 417917"/>
                <a:gd name="connsiteY0" fmla="*/ 111835 h 5618784"/>
                <a:gd name="connsiteX1" fmla="*/ 409533 w 417917"/>
                <a:gd name="connsiteY1" fmla="*/ 1229432 h 5618784"/>
                <a:gd name="connsiteX2" fmla="*/ 153122 w 417917"/>
                <a:gd name="connsiteY2" fmla="*/ 1229432 h 5618784"/>
                <a:gd name="connsiteX3" fmla="*/ 0 w 417917"/>
                <a:gd name="connsiteY3" fmla="*/ 111835 h 5618784"/>
                <a:gd name="connsiteX0" fmla="*/ 134726 w 417917"/>
                <a:gd name="connsiteY0" fmla="*/ 606237 h 5618784"/>
                <a:gd name="connsiteX1" fmla="*/ 362383 w 417917"/>
                <a:gd name="connsiteY1" fmla="*/ 4084198 h 5618784"/>
                <a:gd name="connsiteX2" fmla="*/ 136134 w 417917"/>
                <a:gd name="connsiteY2" fmla="*/ 5554563 h 5618784"/>
                <a:gd name="connsiteX0" fmla="*/ 0 w 421330"/>
                <a:gd name="connsiteY0" fmla="*/ 111835 h 5554561"/>
                <a:gd name="connsiteX1" fmla="*/ 409533 w 421330"/>
                <a:gd name="connsiteY1" fmla="*/ 1229432 h 5554561"/>
                <a:gd name="connsiteX2" fmla="*/ 153122 w 421330"/>
                <a:gd name="connsiteY2" fmla="*/ 1229432 h 5554561"/>
                <a:gd name="connsiteX3" fmla="*/ 0 w 421330"/>
                <a:gd name="connsiteY3" fmla="*/ 111835 h 5554561"/>
                <a:gd name="connsiteX0" fmla="*/ 134726 w 421330"/>
                <a:gd name="connsiteY0" fmla="*/ 606237 h 5554561"/>
                <a:gd name="connsiteX1" fmla="*/ 366508 w 421330"/>
                <a:gd name="connsiteY1" fmla="*/ 3788154 h 5554561"/>
                <a:gd name="connsiteX2" fmla="*/ 136134 w 421330"/>
                <a:gd name="connsiteY2" fmla="*/ 5554563 h 5554561"/>
                <a:gd name="connsiteX0" fmla="*/ 0 w 419928"/>
                <a:gd name="connsiteY0" fmla="*/ 111835 h 5603426"/>
                <a:gd name="connsiteX1" fmla="*/ 409533 w 419928"/>
                <a:gd name="connsiteY1" fmla="*/ 1229432 h 5603426"/>
                <a:gd name="connsiteX2" fmla="*/ 153122 w 419928"/>
                <a:gd name="connsiteY2" fmla="*/ 1229432 h 5603426"/>
                <a:gd name="connsiteX3" fmla="*/ 0 w 419928"/>
                <a:gd name="connsiteY3" fmla="*/ 111835 h 5603426"/>
                <a:gd name="connsiteX0" fmla="*/ 134726 w 419928"/>
                <a:gd name="connsiteY0" fmla="*/ 606237 h 5603426"/>
                <a:gd name="connsiteX1" fmla="*/ 364817 w 419928"/>
                <a:gd name="connsiteY1" fmla="*/ 4046018 h 5603426"/>
                <a:gd name="connsiteX2" fmla="*/ 136134 w 419928"/>
                <a:gd name="connsiteY2" fmla="*/ 5554563 h 5603426"/>
                <a:gd name="connsiteX0" fmla="*/ 0 w 426611"/>
                <a:gd name="connsiteY0" fmla="*/ 111835 h 5647348"/>
                <a:gd name="connsiteX1" fmla="*/ 409533 w 426611"/>
                <a:gd name="connsiteY1" fmla="*/ 1229432 h 5647348"/>
                <a:gd name="connsiteX2" fmla="*/ 153122 w 426611"/>
                <a:gd name="connsiteY2" fmla="*/ 1229432 h 5647348"/>
                <a:gd name="connsiteX3" fmla="*/ 0 w 426611"/>
                <a:gd name="connsiteY3" fmla="*/ 111835 h 5647348"/>
                <a:gd name="connsiteX0" fmla="*/ 134726 w 426611"/>
                <a:gd name="connsiteY0" fmla="*/ 606237 h 5647348"/>
                <a:gd name="connsiteX1" fmla="*/ 372853 w 426611"/>
                <a:gd name="connsiteY1" fmla="*/ 4151170 h 5647348"/>
                <a:gd name="connsiteX2" fmla="*/ 136134 w 426611"/>
                <a:gd name="connsiteY2" fmla="*/ 5554563 h 5647348"/>
                <a:gd name="connsiteX0" fmla="*/ 0 w 409533"/>
                <a:gd name="connsiteY0" fmla="*/ 111835 h 5647348"/>
                <a:gd name="connsiteX1" fmla="*/ 409533 w 409533"/>
                <a:gd name="connsiteY1" fmla="*/ 1229432 h 5647348"/>
                <a:gd name="connsiteX2" fmla="*/ 153122 w 409533"/>
                <a:gd name="connsiteY2" fmla="*/ 1229432 h 5647348"/>
                <a:gd name="connsiteX3" fmla="*/ 0 w 409533"/>
                <a:gd name="connsiteY3" fmla="*/ 111835 h 5647348"/>
                <a:gd name="connsiteX0" fmla="*/ 134726 w 409533"/>
                <a:gd name="connsiteY0" fmla="*/ 606237 h 5647348"/>
                <a:gd name="connsiteX1" fmla="*/ 372853 w 409533"/>
                <a:gd name="connsiteY1" fmla="*/ 4151170 h 5647348"/>
                <a:gd name="connsiteX2" fmla="*/ 136134 w 409533"/>
                <a:gd name="connsiteY2" fmla="*/ 5554563 h 5647348"/>
                <a:gd name="connsiteX0" fmla="*/ 0 w 413858"/>
                <a:gd name="connsiteY0" fmla="*/ 111835 h 5554561"/>
                <a:gd name="connsiteX1" fmla="*/ 409533 w 413858"/>
                <a:gd name="connsiteY1" fmla="*/ 1229432 h 5554561"/>
                <a:gd name="connsiteX2" fmla="*/ 153122 w 413858"/>
                <a:gd name="connsiteY2" fmla="*/ 1229432 h 5554561"/>
                <a:gd name="connsiteX3" fmla="*/ 0 w 413858"/>
                <a:gd name="connsiteY3" fmla="*/ 111835 h 5554561"/>
                <a:gd name="connsiteX0" fmla="*/ 134726 w 413858"/>
                <a:gd name="connsiteY0" fmla="*/ 606237 h 5554561"/>
                <a:gd name="connsiteX1" fmla="*/ 396328 w 413858"/>
                <a:gd name="connsiteY1" fmla="*/ 3898316 h 5554561"/>
                <a:gd name="connsiteX2" fmla="*/ 136134 w 413858"/>
                <a:gd name="connsiteY2" fmla="*/ 5554563 h 5554561"/>
                <a:gd name="connsiteX0" fmla="*/ 0 w 409533"/>
                <a:gd name="connsiteY0" fmla="*/ 111835 h 5554561"/>
                <a:gd name="connsiteX1" fmla="*/ 409533 w 409533"/>
                <a:gd name="connsiteY1" fmla="*/ 1229432 h 5554561"/>
                <a:gd name="connsiteX2" fmla="*/ 153122 w 409533"/>
                <a:gd name="connsiteY2" fmla="*/ 1229432 h 5554561"/>
                <a:gd name="connsiteX3" fmla="*/ 0 w 409533"/>
                <a:gd name="connsiteY3" fmla="*/ 111835 h 5554561"/>
                <a:gd name="connsiteX0" fmla="*/ 134726 w 409533"/>
                <a:gd name="connsiteY0" fmla="*/ 606237 h 5554561"/>
                <a:gd name="connsiteX1" fmla="*/ 396328 w 409533"/>
                <a:gd name="connsiteY1" fmla="*/ 3898316 h 5554561"/>
                <a:gd name="connsiteX2" fmla="*/ 136134 w 409533"/>
                <a:gd name="connsiteY2" fmla="*/ 5554563 h 5554561"/>
                <a:gd name="connsiteX0" fmla="*/ 0 w 415014"/>
                <a:gd name="connsiteY0" fmla="*/ 111835 h 5554561"/>
                <a:gd name="connsiteX1" fmla="*/ 409533 w 415014"/>
                <a:gd name="connsiteY1" fmla="*/ 1229432 h 5554561"/>
                <a:gd name="connsiteX2" fmla="*/ 153122 w 415014"/>
                <a:gd name="connsiteY2" fmla="*/ 1229432 h 5554561"/>
                <a:gd name="connsiteX3" fmla="*/ 0 w 415014"/>
                <a:gd name="connsiteY3" fmla="*/ 111835 h 5554561"/>
                <a:gd name="connsiteX0" fmla="*/ 134726 w 415014"/>
                <a:gd name="connsiteY0" fmla="*/ 606237 h 5554561"/>
                <a:gd name="connsiteX1" fmla="*/ 403201 w 415014"/>
                <a:gd name="connsiteY1" fmla="*/ 3848247 h 5554561"/>
                <a:gd name="connsiteX2" fmla="*/ 136134 w 415014"/>
                <a:gd name="connsiteY2" fmla="*/ 5554563 h 5554561"/>
                <a:gd name="connsiteX0" fmla="*/ 0 w 415014"/>
                <a:gd name="connsiteY0" fmla="*/ 111835 h 5400914"/>
                <a:gd name="connsiteX1" fmla="*/ 409533 w 415014"/>
                <a:gd name="connsiteY1" fmla="*/ 1229432 h 5400914"/>
                <a:gd name="connsiteX2" fmla="*/ 153122 w 415014"/>
                <a:gd name="connsiteY2" fmla="*/ 1229432 h 5400914"/>
                <a:gd name="connsiteX3" fmla="*/ 0 w 415014"/>
                <a:gd name="connsiteY3" fmla="*/ 111835 h 5400914"/>
                <a:gd name="connsiteX0" fmla="*/ 134726 w 415014"/>
                <a:gd name="connsiteY0" fmla="*/ 606237 h 5400914"/>
                <a:gd name="connsiteX1" fmla="*/ 403201 w 415014"/>
                <a:gd name="connsiteY1" fmla="*/ 3848247 h 5400914"/>
                <a:gd name="connsiteX2" fmla="*/ 112395 w 415014"/>
                <a:gd name="connsiteY2" fmla="*/ 5348959 h 5400914"/>
                <a:gd name="connsiteX0" fmla="*/ 0 w 409533"/>
                <a:gd name="connsiteY0" fmla="*/ 111835 h 5348959"/>
                <a:gd name="connsiteX1" fmla="*/ 409533 w 409533"/>
                <a:gd name="connsiteY1" fmla="*/ 1229432 h 5348959"/>
                <a:gd name="connsiteX2" fmla="*/ 153122 w 409533"/>
                <a:gd name="connsiteY2" fmla="*/ 1229432 h 5348959"/>
                <a:gd name="connsiteX3" fmla="*/ 0 w 409533"/>
                <a:gd name="connsiteY3" fmla="*/ 111835 h 5348959"/>
                <a:gd name="connsiteX0" fmla="*/ 134726 w 409533"/>
                <a:gd name="connsiteY0" fmla="*/ 606237 h 5348959"/>
                <a:gd name="connsiteX1" fmla="*/ 392627 w 409533"/>
                <a:gd name="connsiteY1" fmla="*/ 3464901 h 5348959"/>
                <a:gd name="connsiteX2" fmla="*/ 112395 w 409533"/>
                <a:gd name="connsiteY2" fmla="*/ 5348959 h 5348959"/>
                <a:gd name="connsiteX0" fmla="*/ 0 w 414177"/>
                <a:gd name="connsiteY0" fmla="*/ 111835 h 5348959"/>
                <a:gd name="connsiteX1" fmla="*/ 409533 w 414177"/>
                <a:gd name="connsiteY1" fmla="*/ 1229432 h 5348959"/>
                <a:gd name="connsiteX2" fmla="*/ 153122 w 414177"/>
                <a:gd name="connsiteY2" fmla="*/ 1229432 h 5348959"/>
                <a:gd name="connsiteX3" fmla="*/ 0 w 414177"/>
                <a:gd name="connsiteY3" fmla="*/ 111835 h 5348959"/>
                <a:gd name="connsiteX0" fmla="*/ 134726 w 414177"/>
                <a:gd name="connsiteY0" fmla="*/ 606237 h 5348959"/>
                <a:gd name="connsiteX1" fmla="*/ 402301 w 414177"/>
                <a:gd name="connsiteY1" fmla="*/ 3486497 h 5348959"/>
                <a:gd name="connsiteX2" fmla="*/ 112395 w 414177"/>
                <a:gd name="connsiteY2" fmla="*/ 5348959 h 5348959"/>
                <a:gd name="connsiteX0" fmla="*/ 0 w 409533"/>
                <a:gd name="connsiteY0" fmla="*/ 111835 h 5348959"/>
                <a:gd name="connsiteX1" fmla="*/ 409533 w 409533"/>
                <a:gd name="connsiteY1" fmla="*/ 1229432 h 5348959"/>
                <a:gd name="connsiteX2" fmla="*/ 153122 w 409533"/>
                <a:gd name="connsiteY2" fmla="*/ 1229432 h 5348959"/>
                <a:gd name="connsiteX3" fmla="*/ 0 w 409533"/>
                <a:gd name="connsiteY3" fmla="*/ 111835 h 5348959"/>
                <a:gd name="connsiteX0" fmla="*/ 134726 w 409533"/>
                <a:gd name="connsiteY0" fmla="*/ 606237 h 5348959"/>
                <a:gd name="connsiteX1" fmla="*/ 392838 w 409533"/>
                <a:gd name="connsiteY1" fmla="*/ 3432669 h 5348959"/>
                <a:gd name="connsiteX2" fmla="*/ 112395 w 409533"/>
                <a:gd name="connsiteY2" fmla="*/ 5348959 h 5348959"/>
                <a:gd name="connsiteX0" fmla="*/ 0 w 409533"/>
                <a:gd name="connsiteY0" fmla="*/ 111835 h 5348959"/>
                <a:gd name="connsiteX1" fmla="*/ 409533 w 409533"/>
                <a:gd name="connsiteY1" fmla="*/ 1229432 h 5348959"/>
                <a:gd name="connsiteX2" fmla="*/ 153122 w 409533"/>
                <a:gd name="connsiteY2" fmla="*/ 1229432 h 5348959"/>
                <a:gd name="connsiteX3" fmla="*/ 0 w 409533"/>
                <a:gd name="connsiteY3" fmla="*/ 111835 h 5348959"/>
                <a:gd name="connsiteX0" fmla="*/ 134726 w 409533"/>
                <a:gd name="connsiteY0" fmla="*/ 606237 h 5348959"/>
                <a:gd name="connsiteX1" fmla="*/ 381734 w 409533"/>
                <a:gd name="connsiteY1" fmla="*/ 3462401 h 5348959"/>
                <a:gd name="connsiteX2" fmla="*/ 112395 w 409533"/>
                <a:gd name="connsiteY2" fmla="*/ 5348959 h 5348959"/>
                <a:gd name="connsiteX0" fmla="*/ 0 w 409533"/>
                <a:gd name="connsiteY0" fmla="*/ 111835 h 5348959"/>
                <a:gd name="connsiteX1" fmla="*/ 409533 w 409533"/>
                <a:gd name="connsiteY1" fmla="*/ 1229432 h 5348959"/>
                <a:gd name="connsiteX2" fmla="*/ 153122 w 409533"/>
                <a:gd name="connsiteY2" fmla="*/ 1229432 h 5348959"/>
                <a:gd name="connsiteX3" fmla="*/ 0 w 409533"/>
                <a:gd name="connsiteY3" fmla="*/ 111835 h 5348959"/>
                <a:gd name="connsiteX0" fmla="*/ 134726 w 409533"/>
                <a:gd name="connsiteY0" fmla="*/ 606237 h 5348959"/>
                <a:gd name="connsiteX1" fmla="*/ 391990 w 409533"/>
                <a:gd name="connsiteY1" fmla="*/ 3561606 h 5348959"/>
                <a:gd name="connsiteX2" fmla="*/ 112395 w 409533"/>
                <a:gd name="connsiteY2" fmla="*/ 5348959 h 5348959"/>
                <a:gd name="connsiteX0" fmla="*/ 0 w 409533"/>
                <a:gd name="connsiteY0" fmla="*/ 111835 h 5348959"/>
                <a:gd name="connsiteX1" fmla="*/ 409533 w 409533"/>
                <a:gd name="connsiteY1" fmla="*/ 1229432 h 5348959"/>
                <a:gd name="connsiteX2" fmla="*/ 153122 w 409533"/>
                <a:gd name="connsiteY2" fmla="*/ 1229432 h 5348959"/>
                <a:gd name="connsiteX3" fmla="*/ 0 w 409533"/>
                <a:gd name="connsiteY3" fmla="*/ 111835 h 5348959"/>
                <a:gd name="connsiteX0" fmla="*/ 131714 w 409533"/>
                <a:gd name="connsiteY0" fmla="*/ 566807 h 5348959"/>
                <a:gd name="connsiteX1" fmla="*/ 391990 w 409533"/>
                <a:gd name="connsiteY1" fmla="*/ 3561606 h 5348959"/>
                <a:gd name="connsiteX2" fmla="*/ 112395 w 409533"/>
                <a:gd name="connsiteY2" fmla="*/ 5348959 h 5348959"/>
                <a:gd name="connsiteX0" fmla="*/ 0 w 449539"/>
                <a:gd name="connsiteY0" fmla="*/ 111835 h 5348959"/>
                <a:gd name="connsiteX1" fmla="*/ 409533 w 449539"/>
                <a:gd name="connsiteY1" fmla="*/ 1229432 h 5348959"/>
                <a:gd name="connsiteX2" fmla="*/ 153122 w 449539"/>
                <a:gd name="connsiteY2" fmla="*/ 1229432 h 5348959"/>
                <a:gd name="connsiteX3" fmla="*/ 0 w 449539"/>
                <a:gd name="connsiteY3" fmla="*/ 111835 h 5348959"/>
                <a:gd name="connsiteX0" fmla="*/ 131714 w 449539"/>
                <a:gd name="connsiteY0" fmla="*/ 566807 h 5348959"/>
                <a:gd name="connsiteX1" fmla="*/ 391990 w 449539"/>
                <a:gd name="connsiteY1" fmla="*/ 3561606 h 5348959"/>
                <a:gd name="connsiteX2" fmla="*/ 112395 w 449539"/>
                <a:gd name="connsiteY2" fmla="*/ 5348959 h 5348959"/>
                <a:gd name="connsiteX0" fmla="*/ 0 w 449539"/>
                <a:gd name="connsiteY0" fmla="*/ 111835 h 5348959"/>
                <a:gd name="connsiteX1" fmla="*/ 409533 w 449539"/>
                <a:gd name="connsiteY1" fmla="*/ 1229432 h 5348959"/>
                <a:gd name="connsiteX2" fmla="*/ 153122 w 449539"/>
                <a:gd name="connsiteY2" fmla="*/ 1229432 h 5348959"/>
                <a:gd name="connsiteX3" fmla="*/ 0 w 449539"/>
                <a:gd name="connsiteY3" fmla="*/ 111835 h 5348959"/>
                <a:gd name="connsiteX0" fmla="*/ 131714 w 449539"/>
                <a:gd name="connsiteY0" fmla="*/ 566807 h 5348959"/>
                <a:gd name="connsiteX1" fmla="*/ 391990 w 449539"/>
                <a:gd name="connsiteY1" fmla="*/ 3561606 h 5348959"/>
                <a:gd name="connsiteX2" fmla="*/ 112395 w 449539"/>
                <a:gd name="connsiteY2" fmla="*/ 5348959 h 5348959"/>
                <a:gd name="connsiteX0" fmla="*/ 0 w 436561"/>
                <a:gd name="connsiteY0" fmla="*/ 111835 h 5380213"/>
                <a:gd name="connsiteX1" fmla="*/ 409533 w 436561"/>
                <a:gd name="connsiteY1" fmla="*/ 1229432 h 5380213"/>
                <a:gd name="connsiteX2" fmla="*/ 153122 w 436561"/>
                <a:gd name="connsiteY2" fmla="*/ 1229432 h 5380213"/>
                <a:gd name="connsiteX3" fmla="*/ 0 w 436561"/>
                <a:gd name="connsiteY3" fmla="*/ 111835 h 5380213"/>
                <a:gd name="connsiteX0" fmla="*/ 131714 w 436561"/>
                <a:gd name="connsiteY0" fmla="*/ 566807 h 5380213"/>
                <a:gd name="connsiteX1" fmla="*/ 376552 w 436561"/>
                <a:gd name="connsiteY1" fmla="*/ 3919614 h 5380213"/>
                <a:gd name="connsiteX2" fmla="*/ 112395 w 436561"/>
                <a:gd name="connsiteY2" fmla="*/ 5348959 h 5380213"/>
                <a:gd name="connsiteX0" fmla="*/ 0 w 434130"/>
                <a:gd name="connsiteY0" fmla="*/ 111835 h 5380213"/>
                <a:gd name="connsiteX1" fmla="*/ 409533 w 434130"/>
                <a:gd name="connsiteY1" fmla="*/ 1229432 h 5380213"/>
                <a:gd name="connsiteX2" fmla="*/ 153122 w 434130"/>
                <a:gd name="connsiteY2" fmla="*/ 1229432 h 5380213"/>
                <a:gd name="connsiteX3" fmla="*/ 0 w 434130"/>
                <a:gd name="connsiteY3" fmla="*/ 111835 h 5380213"/>
                <a:gd name="connsiteX0" fmla="*/ 131714 w 434130"/>
                <a:gd name="connsiteY0" fmla="*/ 566807 h 5380213"/>
                <a:gd name="connsiteX1" fmla="*/ 376552 w 434130"/>
                <a:gd name="connsiteY1" fmla="*/ 3919614 h 5380213"/>
                <a:gd name="connsiteX2" fmla="*/ 112395 w 434130"/>
                <a:gd name="connsiteY2" fmla="*/ 5348959 h 5380213"/>
                <a:gd name="connsiteX0" fmla="*/ 0 w 429553"/>
                <a:gd name="connsiteY0" fmla="*/ 111835 h 5380213"/>
                <a:gd name="connsiteX1" fmla="*/ 409533 w 429553"/>
                <a:gd name="connsiteY1" fmla="*/ 1229432 h 5380213"/>
                <a:gd name="connsiteX2" fmla="*/ 153122 w 429553"/>
                <a:gd name="connsiteY2" fmla="*/ 1229432 h 5380213"/>
                <a:gd name="connsiteX3" fmla="*/ 0 w 429553"/>
                <a:gd name="connsiteY3" fmla="*/ 111835 h 5380213"/>
                <a:gd name="connsiteX0" fmla="*/ 101541 w 429553"/>
                <a:gd name="connsiteY0" fmla="*/ 732045 h 5380213"/>
                <a:gd name="connsiteX1" fmla="*/ 376552 w 429553"/>
                <a:gd name="connsiteY1" fmla="*/ 3919614 h 5380213"/>
                <a:gd name="connsiteX2" fmla="*/ 112395 w 429553"/>
                <a:gd name="connsiteY2" fmla="*/ 5348959 h 5380213"/>
                <a:gd name="connsiteX0" fmla="*/ 0 w 431764"/>
                <a:gd name="connsiteY0" fmla="*/ 111835 h 5380213"/>
                <a:gd name="connsiteX1" fmla="*/ 409533 w 431764"/>
                <a:gd name="connsiteY1" fmla="*/ 1229432 h 5380213"/>
                <a:gd name="connsiteX2" fmla="*/ 153122 w 431764"/>
                <a:gd name="connsiteY2" fmla="*/ 1229432 h 5380213"/>
                <a:gd name="connsiteX3" fmla="*/ 0 w 431764"/>
                <a:gd name="connsiteY3" fmla="*/ 111835 h 5380213"/>
                <a:gd name="connsiteX0" fmla="*/ 101541 w 431764"/>
                <a:gd name="connsiteY0" fmla="*/ 732045 h 5380213"/>
                <a:gd name="connsiteX1" fmla="*/ 376552 w 431764"/>
                <a:gd name="connsiteY1" fmla="*/ 3919614 h 5380213"/>
                <a:gd name="connsiteX2" fmla="*/ 112395 w 431764"/>
                <a:gd name="connsiteY2" fmla="*/ 5348959 h 5380213"/>
                <a:gd name="connsiteX0" fmla="*/ 0 w 429013"/>
                <a:gd name="connsiteY0" fmla="*/ 111835 h 5380213"/>
                <a:gd name="connsiteX1" fmla="*/ 409533 w 429013"/>
                <a:gd name="connsiteY1" fmla="*/ 1229432 h 5380213"/>
                <a:gd name="connsiteX2" fmla="*/ 153122 w 429013"/>
                <a:gd name="connsiteY2" fmla="*/ 1229432 h 5380213"/>
                <a:gd name="connsiteX3" fmla="*/ 0 w 429013"/>
                <a:gd name="connsiteY3" fmla="*/ 111835 h 5380213"/>
                <a:gd name="connsiteX0" fmla="*/ 82436 w 429013"/>
                <a:gd name="connsiteY0" fmla="*/ 762087 h 5380213"/>
                <a:gd name="connsiteX1" fmla="*/ 376552 w 429013"/>
                <a:gd name="connsiteY1" fmla="*/ 3919614 h 5380213"/>
                <a:gd name="connsiteX2" fmla="*/ 112395 w 429013"/>
                <a:gd name="connsiteY2" fmla="*/ 5348959 h 5380213"/>
                <a:gd name="connsiteX0" fmla="*/ 0 w 433608"/>
                <a:gd name="connsiteY0" fmla="*/ 111835 h 5380213"/>
                <a:gd name="connsiteX1" fmla="*/ 409533 w 433608"/>
                <a:gd name="connsiteY1" fmla="*/ 1229432 h 5380213"/>
                <a:gd name="connsiteX2" fmla="*/ 153122 w 433608"/>
                <a:gd name="connsiteY2" fmla="*/ 1229432 h 5380213"/>
                <a:gd name="connsiteX3" fmla="*/ 0 w 433608"/>
                <a:gd name="connsiteY3" fmla="*/ 111835 h 5380213"/>
                <a:gd name="connsiteX0" fmla="*/ 82436 w 433608"/>
                <a:gd name="connsiteY0" fmla="*/ 762087 h 5380213"/>
                <a:gd name="connsiteX1" fmla="*/ 376552 w 433608"/>
                <a:gd name="connsiteY1" fmla="*/ 3919614 h 5380213"/>
                <a:gd name="connsiteX2" fmla="*/ 112395 w 433608"/>
                <a:gd name="connsiteY2" fmla="*/ 5348959 h 5380213"/>
                <a:gd name="connsiteX0" fmla="*/ 0 w 431789"/>
                <a:gd name="connsiteY0" fmla="*/ 111835 h 5380213"/>
                <a:gd name="connsiteX1" fmla="*/ 409533 w 431789"/>
                <a:gd name="connsiteY1" fmla="*/ 1229432 h 5380213"/>
                <a:gd name="connsiteX2" fmla="*/ 153122 w 431789"/>
                <a:gd name="connsiteY2" fmla="*/ 1229432 h 5380213"/>
                <a:gd name="connsiteX3" fmla="*/ 0 w 431789"/>
                <a:gd name="connsiteY3" fmla="*/ 111835 h 5380213"/>
                <a:gd name="connsiteX0" fmla="*/ 70593 w 431789"/>
                <a:gd name="connsiteY0" fmla="*/ 793794 h 5380213"/>
                <a:gd name="connsiteX1" fmla="*/ 376552 w 431789"/>
                <a:gd name="connsiteY1" fmla="*/ 3919614 h 5380213"/>
                <a:gd name="connsiteX2" fmla="*/ 112395 w 431789"/>
                <a:gd name="connsiteY2" fmla="*/ 5348959 h 5380213"/>
                <a:gd name="connsiteX0" fmla="*/ 0 w 438598"/>
                <a:gd name="connsiteY0" fmla="*/ 111835 h 5380213"/>
                <a:gd name="connsiteX1" fmla="*/ 409533 w 438598"/>
                <a:gd name="connsiteY1" fmla="*/ 1229432 h 5380213"/>
                <a:gd name="connsiteX2" fmla="*/ 153122 w 438598"/>
                <a:gd name="connsiteY2" fmla="*/ 1229432 h 5380213"/>
                <a:gd name="connsiteX3" fmla="*/ 0 w 438598"/>
                <a:gd name="connsiteY3" fmla="*/ 111835 h 5380213"/>
                <a:gd name="connsiteX0" fmla="*/ 70593 w 438598"/>
                <a:gd name="connsiteY0" fmla="*/ 793794 h 5380213"/>
                <a:gd name="connsiteX1" fmla="*/ 376552 w 438598"/>
                <a:gd name="connsiteY1" fmla="*/ 3919614 h 5380213"/>
                <a:gd name="connsiteX2" fmla="*/ 112395 w 438598"/>
                <a:gd name="connsiteY2" fmla="*/ 5348959 h 5380213"/>
                <a:gd name="connsiteX0" fmla="*/ 0 w 438598"/>
                <a:gd name="connsiteY0" fmla="*/ 111835 h 5496190"/>
                <a:gd name="connsiteX1" fmla="*/ 409533 w 438598"/>
                <a:gd name="connsiteY1" fmla="*/ 1229432 h 5496190"/>
                <a:gd name="connsiteX2" fmla="*/ 153122 w 438598"/>
                <a:gd name="connsiteY2" fmla="*/ 1229432 h 5496190"/>
                <a:gd name="connsiteX3" fmla="*/ 0 w 438598"/>
                <a:gd name="connsiteY3" fmla="*/ 111835 h 5496190"/>
                <a:gd name="connsiteX0" fmla="*/ 70593 w 438598"/>
                <a:gd name="connsiteY0" fmla="*/ 793794 h 5496190"/>
                <a:gd name="connsiteX1" fmla="*/ 376552 w 438598"/>
                <a:gd name="connsiteY1" fmla="*/ 3919614 h 5496190"/>
                <a:gd name="connsiteX2" fmla="*/ 112395 w 438598"/>
                <a:gd name="connsiteY2" fmla="*/ 5348959 h 5496190"/>
                <a:gd name="connsiteX0" fmla="*/ 0 w 438598"/>
                <a:gd name="connsiteY0" fmla="*/ 111835 h 5496190"/>
                <a:gd name="connsiteX1" fmla="*/ 409533 w 438598"/>
                <a:gd name="connsiteY1" fmla="*/ 1229432 h 5496190"/>
                <a:gd name="connsiteX2" fmla="*/ 153122 w 438598"/>
                <a:gd name="connsiteY2" fmla="*/ 1229432 h 5496190"/>
                <a:gd name="connsiteX3" fmla="*/ 0 w 438598"/>
                <a:gd name="connsiteY3" fmla="*/ 111835 h 5496190"/>
                <a:gd name="connsiteX0" fmla="*/ 70593 w 438598"/>
                <a:gd name="connsiteY0" fmla="*/ 793794 h 5496190"/>
                <a:gd name="connsiteX1" fmla="*/ 376552 w 438598"/>
                <a:gd name="connsiteY1" fmla="*/ 3919614 h 5496190"/>
                <a:gd name="connsiteX2" fmla="*/ 112395 w 438598"/>
                <a:gd name="connsiteY2" fmla="*/ 5348959 h 5496190"/>
                <a:gd name="connsiteX0" fmla="*/ 0 w 438598"/>
                <a:gd name="connsiteY0" fmla="*/ 111835 h 5383932"/>
                <a:gd name="connsiteX1" fmla="*/ 409533 w 438598"/>
                <a:gd name="connsiteY1" fmla="*/ 1229432 h 5383932"/>
                <a:gd name="connsiteX2" fmla="*/ 153122 w 438598"/>
                <a:gd name="connsiteY2" fmla="*/ 1229432 h 5383932"/>
                <a:gd name="connsiteX3" fmla="*/ 0 w 438598"/>
                <a:gd name="connsiteY3" fmla="*/ 111835 h 5383932"/>
                <a:gd name="connsiteX0" fmla="*/ 70593 w 438598"/>
                <a:gd name="connsiteY0" fmla="*/ 793794 h 5383932"/>
                <a:gd name="connsiteX1" fmla="*/ 376552 w 438598"/>
                <a:gd name="connsiteY1" fmla="*/ 3919614 h 5383932"/>
                <a:gd name="connsiteX2" fmla="*/ 103777 w 438598"/>
                <a:gd name="connsiteY2" fmla="*/ 5166199 h 5383932"/>
                <a:gd name="connsiteX0" fmla="*/ 0 w 409533"/>
                <a:gd name="connsiteY0" fmla="*/ 111835 h 5383932"/>
                <a:gd name="connsiteX1" fmla="*/ 409533 w 409533"/>
                <a:gd name="connsiteY1" fmla="*/ 1229432 h 5383932"/>
                <a:gd name="connsiteX2" fmla="*/ 153122 w 409533"/>
                <a:gd name="connsiteY2" fmla="*/ 1229432 h 5383932"/>
                <a:gd name="connsiteX3" fmla="*/ 0 w 409533"/>
                <a:gd name="connsiteY3" fmla="*/ 111835 h 5383932"/>
                <a:gd name="connsiteX0" fmla="*/ 70593 w 409533"/>
                <a:gd name="connsiteY0" fmla="*/ 793794 h 5383932"/>
                <a:gd name="connsiteX1" fmla="*/ 376552 w 409533"/>
                <a:gd name="connsiteY1" fmla="*/ 3919614 h 5383932"/>
                <a:gd name="connsiteX2" fmla="*/ 103777 w 409533"/>
                <a:gd name="connsiteY2" fmla="*/ 5166199 h 5383932"/>
                <a:gd name="connsiteX0" fmla="*/ 0 w 409533"/>
                <a:gd name="connsiteY0" fmla="*/ 111835 h 5383932"/>
                <a:gd name="connsiteX1" fmla="*/ 409533 w 409533"/>
                <a:gd name="connsiteY1" fmla="*/ 1229432 h 5383932"/>
                <a:gd name="connsiteX2" fmla="*/ 153122 w 409533"/>
                <a:gd name="connsiteY2" fmla="*/ 1229432 h 5383932"/>
                <a:gd name="connsiteX3" fmla="*/ 0 w 409533"/>
                <a:gd name="connsiteY3" fmla="*/ 111835 h 5383932"/>
                <a:gd name="connsiteX0" fmla="*/ 70593 w 409533"/>
                <a:gd name="connsiteY0" fmla="*/ 793794 h 5383932"/>
                <a:gd name="connsiteX1" fmla="*/ 376552 w 409533"/>
                <a:gd name="connsiteY1" fmla="*/ 3919614 h 5383932"/>
                <a:gd name="connsiteX2" fmla="*/ 103777 w 409533"/>
                <a:gd name="connsiteY2" fmla="*/ 5166199 h 5383932"/>
                <a:gd name="connsiteX0" fmla="*/ 0 w 409533"/>
                <a:gd name="connsiteY0" fmla="*/ 111835 h 5327882"/>
                <a:gd name="connsiteX1" fmla="*/ 409533 w 409533"/>
                <a:gd name="connsiteY1" fmla="*/ 1229432 h 5327882"/>
                <a:gd name="connsiteX2" fmla="*/ 153122 w 409533"/>
                <a:gd name="connsiteY2" fmla="*/ 1229432 h 5327882"/>
                <a:gd name="connsiteX3" fmla="*/ 0 w 409533"/>
                <a:gd name="connsiteY3" fmla="*/ 111835 h 5327882"/>
                <a:gd name="connsiteX0" fmla="*/ 70593 w 409533"/>
                <a:gd name="connsiteY0" fmla="*/ 793794 h 5327882"/>
                <a:gd name="connsiteX1" fmla="*/ 376392 w 409533"/>
                <a:gd name="connsiteY1" fmla="*/ 3777537 h 5327882"/>
                <a:gd name="connsiteX2" fmla="*/ 103777 w 409533"/>
                <a:gd name="connsiteY2" fmla="*/ 5166199 h 5327882"/>
                <a:gd name="connsiteX0" fmla="*/ 0 w 409533"/>
                <a:gd name="connsiteY0" fmla="*/ 111835 h 5356083"/>
                <a:gd name="connsiteX1" fmla="*/ 409533 w 409533"/>
                <a:gd name="connsiteY1" fmla="*/ 1229432 h 5356083"/>
                <a:gd name="connsiteX2" fmla="*/ 153122 w 409533"/>
                <a:gd name="connsiteY2" fmla="*/ 1229432 h 5356083"/>
                <a:gd name="connsiteX3" fmla="*/ 0 w 409533"/>
                <a:gd name="connsiteY3" fmla="*/ 111835 h 5356083"/>
                <a:gd name="connsiteX0" fmla="*/ 70593 w 409533"/>
                <a:gd name="connsiteY0" fmla="*/ 793794 h 5356083"/>
                <a:gd name="connsiteX1" fmla="*/ 390086 w 409533"/>
                <a:gd name="connsiteY1" fmla="*/ 3851708 h 5356083"/>
                <a:gd name="connsiteX2" fmla="*/ 103777 w 409533"/>
                <a:gd name="connsiteY2" fmla="*/ 5166199 h 5356083"/>
                <a:gd name="connsiteX0" fmla="*/ 0 w 409533"/>
                <a:gd name="connsiteY0" fmla="*/ 111835 h 5356083"/>
                <a:gd name="connsiteX1" fmla="*/ 409533 w 409533"/>
                <a:gd name="connsiteY1" fmla="*/ 1229432 h 5356083"/>
                <a:gd name="connsiteX2" fmla="*/ 153122 w 409533"/>
                <a:gd name="connsiteY2" fmla="*/ 1229432 h 5356083"/>
                <a:gd name="connsiteX3" fmla="*/ 0 w 409533"/>
                <a:gd name="connsiteY3" fmla="*/ 111835 h 5356083"/>
                <a:gd name="connsiteX0" fmla="*/ 70593 w 409533"/>
                <a:gd name="connsiteY0" fmla="*/ 793794 h 5356083"/>
                <a:gd name="connsiteX1" fmla="*/ 390086 w 409533"/>
                <a:gd name="connsiteY1" fmla="*/ 3851708 h 5356083"/>
                <a:gd name="connsiteX2" fmla="*/ 103777 w 409533"/>
                <a:gd name="connsiteY2" fmla="*/ 5166199 h 5356083"/>
                <a:gd name="connsiteX0" fmla="*/ 0 w 409533"/>
                <a:gd name="connsiteY0" fmla="*/ 111835 h 5429720"/>
                <a:gd name="connsiteX1" fmla="*/ 409533 w 409533"/>
                <a:gd name="connsiteY1" fmla="*/ 1229432 h 5429720"/>
                <a:gd name="connsiteX2" fmla="*/ 153122 w 409533"/>
                <a:gd name="connsiteY2" fmla="*/ 1229432 h 5429720"/>
                <a:gd name="connsiteX3" fmla="*/ 0 w 409533"/>
                <a:gd name="connsiteY3" fmla="*/ 111835 h 5429720"/>
                <a:gd name="connsiteX0" fmla="*/ 70593 w 409533"/>
                <a:gd name="connsiteY0" fmla="*/ 793794 h 5429720"/>
                <a:gd name="connsiteX1" fmla="*/ 390086 w 409533"/>
                <a:gd name="connsiteY1" fmla="*/ 3851708 h 5429720"/>
                <a:gd name="connsiteX2" fmla="*/ 107373 w 409533"/>
                <a:gd name="connsiteY2" fmla="*/ 5283244 h 5429720"/>
                <a:gd name="connsiteX0" fmla="*/ 0 w 409533"/>
                <a:gd name="connsiteY0" fmla="*/ 111835 h 5511251"/>
                <a:gd name="connsiteX1" fmla="*/ 409533 w 409533"/>
                <a:gd name="connsiteY1" fmla="*/ 1229432 h 5511251"/>
                <a:gd name="connsiteX2" fmla="*/ 153122 w 409533"/>
                <a:gd name="connsiteY2" fmla="*/ 1229432 h 5511251"/>
                <a:gd name="connsiteX3" fmla="*/ 0 w 409533"/>
                <a:gd name="connsiteY3" fmla="*/ 111835 h 5511251"/>
                <a:gd name="connsiteX0" fmla="*/ 70593 w 409533"/>
                <a:gd name="connsiteY0" fmla="*/ 793794 h 5511251"/>
                <a:gd name="connsiteX1" fmla="*/ 390086 w 409533"/>
                <a:gd name="connsiteY1" fmla="*/ 3851708 h 5511251"/>
                <a:gd name="connsiteX2" fmla="*/ 107373 w 409533"/>
                <a:gd name="connsiteY2" fmla="*/ 5283244 h 5511251"/>
                <a:gd name="connsiteX0" fmla="*/ 0 w 409533"/>
                <a:gd name="connsiteY0" fmla="*/ 111835 h 5427957"/>
                <a:gd name="connsiteX1" fmla="*/ 409533 w 409533"/>
                <a:gd name="connsiteY1" fmla="*/ 1229432 h 5427957"/>
                <a:gd name="connsiteX2" fmla="*/ 153122 w 409533"/>
                <a:gd name="connsiteY2" fmla="*/ 1229432 h 5427957"/>
                <a:gd name="connsiteX3" fmla="*/ 0 w 409533"/>
                <a:gd name="connsiteY3" fmla="*/ 111835 h 5427957"/>
                <a:gd name="connsiteX0" fmla="*/ 70593 w 409533"/>
                <a:gd name="connsiteY0" fmla="*/ 793794 h 5427957"/>
                <a:gd name="connsiteX1" fmla="*/ 390086 w 409533"/>
                <a:gd name="connsiteY1" fmla="*/ 3851708 h 5427957"/>
                <a:gd name="connsiteX2" fmla="*/ 107373 w 409533"/>
                <a:gd name="connsiteY2" fmla="*/ 5283244 h 5427957"/>
                <a:gd name="connsiteX0" fmla="*/ 0 w 409533"/>
                <a:gd name="connsiteY0" fmla="*/ 111835 h 5394171"/>
                <a:gd name="connsiteX1" fmla="*/ 409533 w 409533"/>
                <a:gd name="connsiteY1" fmla="*/ 1229432 h 5394171"/>
                <a:gd name="connsiteX2" fmla="*/ 153122 w 409533"/>
                <a:gd name="connsiteY2" fmla="*/ 1229432 h 5394171"/>
                <a:gd name="connsiteX3" fmla="*/ 0 w 409533"/>
                <a:gd name="connsiteY3" fmla="*/ 111835 h 5394171"/>
                <a:gd name="connsiteX0" fmla="*/ 70593 w 409533"/>
                <a:gd name="connsiteY0" fmla="*/ 793794 h 5394171"/>
                <a:gd name="connsiteX1" fmla="*/ 390086 w 409533"/>
                <a:gd name="connsiteY1" fmla="*/ 3851708 h 5394171"/>
                <a:gd name="connsiteX2" fmla="*/ 103355 w 409533"/>
                <a:gd name="connsiteY2" fmla="*/ 5230674 h 5394171"/>
                <a:gd name="connsiteX0" fmla="*/ 0 w 409533"/>
                <a:gd name="connsiteY0" fmla="*/ 111835 h 5375815"/>
                <a:gd name="connsiteX1" fmla="*/ 409533 w 409533"/>
                <a:gd name="connsiteY1" fmla="*/ 1229432 h 5375815"/>
                <a:gd name="connsiteX2" fmla="*/ 153122 w 409533"/>
                <a:gd name="connsiteY2" fmla="*/ 1229432 h 5375815"/>
                <a:gd name="connsiteX3" fmla="*/ 0 w 409533"/>
                <a:gd name="connsiteY3" fmla="*/ 111835 h 5375815"/>
                <a:gd name="connsiteX0" fmla="*/ 70593 w 409533"/>
                <a:gd name="connsiteY0" fmla="*/ 793794 h 5375815"/>
                <a:gd name="connsiteX1" fmla="*/ 391514 w 409533"/>
                <a:gd name="connsiteY1" fmla="*/ 3800381 h 5375815"/>
                <a:gd name="connsiteX2" fmla="*/ 103355 w 409533"/>
                <a:gd name="connsiteY2" fmla="*/ 5230674 h 5375815"/>
                <a:gd name="connsiteX0" fmla="*/ 0 w 410708"/>
                <a:gd name="connsiteY0" fmla="*/ 111835 h 5375815"/>
                <a:gd name="connsiteX1" fmla="*/ 409533 w 410708"/>
                <a:gd name="connsiteY1" fmla="*/ 1229432 h 5375815"/>
                <a:gd name="connsiteX2" fmla="*/ 153122 w 410708"/>
                <a:gd name="connsiteY2" fmla="*/ 1229432 h 5375815"/>
                <a:gd name="connsiteX3" fmla="*/ 0 w 410708"/>
                <a:gd name="connsiteY3" fmla="*/ 111835 h 5375815"/>
                <a:gd name="connsiteX0" fmla="*/ 70593 w 410708"/>
                <a:gd name="connsiteY0" fmla="*/ 793794 h 5375815"/>
                <a:gd name="connsiteX1" fmla="*/ 391514 w 410708"/>
                <a:gd name="connsiteY1" fmla="*/ 3800381 h 5375815"/>
                <a:gd name="connsiteX2" fmla="*/ 103355 w 410708"/>
                <a:gd name="connsiteY2" fmla="*/ 5230674 h 5375815"/>
                <a:gd name="connsiteX0" fmla="*/ 0 w 459125"/>
                <a:gd name="connsiteY0" fmla="*/ 111835 h 5375815"/>
                <a:gd name="connsiteX1" fmla="*/ 409533 w 459125"/>
                <a:gd name="connsiteY1" fmla="*/ 1229432 h 5375815"/>
                <a:gd name="connsiteX2" fmla="*/ 153122 w 459125"/>
                <a:gd name="connsiteY2" fmla="*/ 1229432 h 5375815"/>
                <a:gd name="connsiteX3" fmla="*/ 0 w 459125"/>
                <a:gd name="connsiteY3" fmla="*/ 111835 h 5375815"/>
                <a:gd name="connsiteX0" fmla="*/ 70593 w 459125"/>
                <a:gd name="connsiteY0" fmla="*/ 793794 h 5375815"/>
                <a:gd name="connsiteX1" fmla="*/ 391514 w 459125"/>
                <a:gd name="connsiteY1" fmla="*/ 3800381 h 5375815"/>
                <a:gd name="connsiteX2" fmla="*/ 103355 w 459125"/>
                <a:gd name="connsiteY2" fmla="*/ 5230674 h 5375815"/>
                <a:gd name="connsiteX0" fmla="*/ 0 w 427830"/>
                <a:gd name="connsiteY0" fmla="*/ 111835 h 5244117"/>
                <a:gd name="connsiteX1" fmla="*/ 409533 w 427830"/>
                <a:gd name="connsiteY1" fmla="*/ 1229432 h 5244117"/>
                <a:gd name="connsiteX2" fmla="*/ 153122 w 427830"/>
                <a:gd name="connsiteY2" fmla="*/ 1229432 h 5244117"/>
                <a:gd name="connsiteX3" fmla="*/ 0 w 427830"/>
                <a:gd name="connsiteY3" fmla="*/ 111835 h 5244117"/>
                <a:gd name="connsiteX0" fmla="*/ 70593 w 427830"/>
                <a:gd name="connsiteY0" fmla="*/ 793794 h 5244117"/>
                <a:gd name="connsiteX1" fmla="*/ 391514 w 427830"/>
                <a:gd name="connsiteY1" fmla="*/ 3800381 h 5244117"/>
                <a:gd name="connsiteX2" fmla="*/ 103355 w 427830"/>
                <a:gd name="connsiteY2" fmla="*/ 5230674 h 524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7830" h="5244117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27830" h="5244117" fill="none">
                  <a:moveTo>
                    <a:pt x="70593" y="793794"/>
                  </a:moveTo>
                  <a:cubicBezTo>
                    <a:pt x="402180" y="608725"/>
                    <a:pt x="485919" y="2446325"/>
                    <a:pt x="391514" y="3800381"/>
                  </a:cubicBezTo>
                  <a:cubicBezTo>
                    <a:pt x="297109" y="5154437"/>
                    <a:pt x="104993" y="5298115"/>
                    <a:pt x="103355" y="5230674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8" name="Boog 5">
              <a:extLst>
                <a:ext uri="{FF2B5EF4-FFF2-40B4-BE49-F238E27FC236}">
                  <a16:creationId xmlns:a16="http://schemas.microsoft.com/office/drawing/2014/main" id="{425A865A-4BA1-43FC-BB88-25CB354C05F1}"/>
                </a:ext>
              </a:extLst>
            </p:cNvPr>
            <p:cNvSpPr/>
            <p:nvPr/>
          </p:nvSpPr>
          <p:spPr>
            <a:xfrm rot="13948736" flipV="1">
              <a:off x="5576894" y="3031996"/>
              <a:ext cx="425847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82032 w 409533"/>
                <a:gd name="connsiteY0" fmla="*/ 267290 h 1229432"/>
                <a:gd name="connsiteX1" fmla="*/ 291298 w 409533"/>
                <a:gd name="connsiteY1" fmla="*/ 870229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82032" y="267290"/>
                  </a:moveTo>
                  <a:cubicBezTo>
                    <a:pt x="153770" y="160744"/>
                    <a:pt x="248508" y="671353"/>
                    <a:pt x="291298" y="87022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9" name="Boog 5">
              <a:extLst>
                <a:ext uri="{FF2B5EF4-FFF2-40B4-BE49-F238E27FC236}">
                  <a16:creationId xmlns:a16="http://schemas.microsoft.com/office/drawing/2014/main" id="{90F5C5FB-3C9F-42A6-961E-B8184125E865}"/>
                </a:ext>
              </a:extLst>
            </p:cNvPr>
            <p:cNvSpPr/>
            <p:nvPr/>
          </p:nvSpPr>
          <p:spPr>
            <a:xfrm rot="13948736" flipV="1">
              <a:off x="5434720" y="3034353"/>
              <a:ext cx="873693" cy="214700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310970 w 409533"/>
                <a:gd name="connsiteY1" fmla="*/ 89413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58106 w 409533"/>
                <a:gd name="connsiteY0" fmla="*/ 762088 h 1229432"/>
                <a:gd name="connsiteX1" fmla="*/ 310970 w 409533"/>
                <a:gd name="connsiteY1" fmla="*/ 89413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58106 w 409533"/>
                <a:gd name="connsiteY0" fmla="*/ 762088 h 1229432"/>
                <a:gd name="connsiteX1" fmla="*/ 310970 w 409533"/>
                <a:gd name="connsiteY1" fmla="*/ 89413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51063 w 409533"/>
                <a:gd name="connsiteY0" fmla="*/ 866704 h 1229432"/>
                <a:gd name="connsiteX1" fmla="*/ 310970 w 409533"/>
                <a:gd name="connsiteY1" fmla="*/ 89413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9353 w 409533"/>
                <a:gd name="connsiteY0" fmla="*/ 599164 h 1229432"/>
                <a:gd name="connsiteX1" fmla="*/ 310970 w 409533"/>
                <a:gd name="connsiteY1" fmla="*/ 894132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49353" y="599164"/>
                  </a:moveTo>
                  <a:cubicBezTo>
                    <a:pt x="214731" y="392295"/>
                    <a:pt x="268180" y="695256"/>
                    <a:pt x="310970" y="894132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0" name="Boog 5">
              <a:extLst>
                <a:ext uri="{FF2B5EF4-FFF2-40B4-BE49-F238E27FC236}">
                  <a16:creationId xmlns:a16="http://schemas.microsoft.com/office/drawing/2014/main" id="{D633527B-D6EB-48F5-8DD0-A871CA8B4AC8}"/>
                </a:ext>
              </a:extLst>
            </p:cNvPr>
            <p:cNvSpPr/>
            <p:nvPr/>
          </p:nvSpPr>
          <p:spPr>
            <a:xfrm rot="13948736" flipV="1">
              <a:off x="5531468" y="2962262"/>
              <a:ext cx="833964" cy="222067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62638 w 409533"/>
                <a:gd name="connsiteY0" fmla="*/ 905511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62638 w 409533"/>
                <a:gd name="connsiteY0" fmla="*/ 905511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62638 w 409533"/>
                <a:gd name="connsiteY0" fmla="*/ 905511 h 1229432"/>
                <a:gd name="connsiteX1" fmla="*/ 311151 w 409533"/>
                <a:gd name="connsiteY1" fmla="*/ 786856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69018 w 409533"/>
                <a:gd name="connsiteY0" fmla="*/ 976812 h 1229432"/>
                <a:gd name="connsiteX1" fmla="*/ 311151 w 409533"/>
                <a:gd name="connsiteY1" fmla="*/ 786856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69018 w 409533"/>
                <a:gd name="connsiteY0" fmla="*/ 976812 h 1229432"/>
                <a:gd name="connsiteX1" fmla="*/ 311151 w 409533"/>
                <a:gd name="connsiteY1" fmla="*/ 786856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64855 w 409533"/>
                <a:gd name="connsiteY0" fmla="*/ 1104304 h 1229432"/>
                <a:gd name="connsiteX1" fmla="*/ 311151 w 409533"/>
                <a:gd name="connsiteY1" fmla="*/ 786856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64855 w 409533"/>
                <a:gd name="connsiteY0" fmla="*/ 1104304 h 1229432"/>
                <a:gd name="connsiteX1" fmla="*/ 311151 w 409533"/>
                <a:gd name="connsiteY1" fmla="*/ 786856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64855" y="1104304"/>
                  </a:moveTo>
                  <a:cubicBezTo>
                    <a:pt x="215613" y="709064"/>
                    <a:pt x="268361" y="587980"/>
                    <a:pt x="311151" y="786856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1" name="Boog 5">
              <a:extLst>
                <a:ext uri="{FF2B5EF4-FFF2-40B4-BE49-F238E27FC236}">
                  <a16:creationId xmlns:a16="http://schemas.microsoft.com/office/drawing/2014/main" id="{9F670E69-9A47-4EB9-9C6D-2798F90F640F}"/>
                </a:ext>
              </a:extLst>
            </p:cNvPr>
            <p:cNvSpPr/>
            <p:nvPr/>
          </p:nvSpPr>
          <p:spPr>
            <a:xfrm rot="10035523" flipV="1">
              <a:off x="6940103" y="1623508"/>
              <a:ext cx="393092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311837 w 409533"/>
                <a:gd name="connsiteY1" fmla="*/ 1005914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301063 w 409533"/>
                <a:gd name="connsiteY1" fmla="*/ 990504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48038" y="688124"/>
                  </a:moveTo>
                  <a:cubicBezTo>
                    <a:pt x="219776" y="581578"/>
                    <a:pt x="258273" y="791628"/>
                    <a:pt x="301063" y="990504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2" name="Boog 5">
              <a:extLst>
                <a:ext uri="{FF2B5EF4-FFF2-40B4-BE49-F238E27FC236}">
                  <a16:creationId xmlns:a16="http://schemas.microsoft.com/office/drawing/2014/main" id="{0CB9C045-B6DB-4CE2-8DE0-3FDD8ACBA151}"/>
                </a:ext>
              </a:extLst>
            </p:cNvPr>
            <p:cNvSpPr/>
            <p:nvPr/>
          </p:nvSpPr>
          <p:spPr>
            <a:xfrm rot="10035523" flipV="1">
              <a:off x="6913783" y="1770421"/>
              <a:ext cx="393092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302072 w 409533"/>
                <a:gd name="connsiteY1" fmla="*/ 88565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302072 w 409533"/>
                <a:gd name="connsiteY1" fmla="*/ 88565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302072 w 409533"/>
                <a:gd name="connsiteY1" fmla="*/ 88565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9652 w 409533"/>
                <a:gd name="connsiteY1" fmla="*/ 88883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302071 w 409533"/>
                <a:gd name="connsiteY1" fmla="*/ 885670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148038" y="688124"/>
                  </a:moveTo>
                  <a:cubicBezTo>
                    <a:pt x="210327" y="534840"/>
                    <a:pt x="259281" y="686794"/>
                    <a:pt x="302071" y="88567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3" name="Boog 5">
              <a:extLst>
                <a:ext uri="{FF2B5EF4-FFF2-40B4-BE49-F238E27FC236}">
                  <a16:creationId xmlns:a16="http://schemas.microsoft.com/office/drawing/2014/main" id="{7563F2F2-3A33-4ECF-89EF-04AB42DE7531}"/>
                </a:ext>
              </a:extLst>
            </p:cNvPr>
            <p:cNvSpPr/>
            <p:nvPr/>
          </p:nvSpPr>
          <p:spPr>
            <a:xfrm rot="10035523" flipV="1">
              <a:off x="6894984" y="2020484"/>
              <a:ext cx="393092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25385" y="346534"/>
                  </a:moveTo>
                  <a:cubicBezTo>
                    <a:pt x="101793" y="-32382"/>
                    <a:pt x="278385" y="262306"/>
                    <a:pt x="301841" y="94510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4" name="Boog 5">
              <a:extLst>
                <a:ext uri="{FF2B5EF4-FFF2-40B4-BE49-F238E27FC236}">
                  <a16:creationId xmlns:a16="http://schemas.microsoft.com/office/drawing/2014/main" id="{BD968B8E-0CB6-439E-924B-7FDA78689DD9}"/>
                </a:ext>
              </a:extLst>
            </p:cNvPr>
            <p:cNvSpPr/>
            <p:nvPr/>
          </p:nvSpPr>
          <p:spPr>
            <a:xfrm rot="10035523" flipV="1">
              <a:off x="6905206" y="2168815"/>
              <a:ext cx="384376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925 w 409533"/>
                <a:gd name="connsiteY1" fmla="*/ 962364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2400 w 409533"/>
                <a:gd name="connsiteY1" fmla="*/ 959183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25385" y="346534"/>
                  </a:moveTo>
                  <a:cubicBezTo>
                    <a:pt x="101793" y="-32382"/>
                    <a:pt x="278944" y="276380"/>
                    <a:pt x="302400" y="959183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5" name="Boog 5">
              <a:extLst>
                <a:ext uri="{FF2B5EF4-FFF2-40B4-BE49-F238E27FC236}">
                  <a16:creationId xmlns:a16="http://schemas.microsoft.com/office/drawing/2014/main" id="{97E4E415-5752-4ED5-AAB1-6B570C484B00}"/>
                </a:ext>
              </a:extLst>
            </p:cNvPr>
            <p:cNvSpPr/>
            <p:nvPr/>
          </p:nvSpPr>
          <p:spPr>
            <a:xfrm rot="10035523" flipV="1">
              <a:off x="6908909" y="2316760"/>
              <a:ext cx="384376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7451 w 409533"/>
                <a:gd name="connsiteY1" fmla="*/ 965545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25385" y="346534"/>
                  </a:moveTo>
                  <a:cubicBezTo>
                    <a:pt x="101793" y="-32382"/>
                    <a:pt x="273995" y="282742"/>
                    <a:pt x="297451" y="965545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6" name="Boog 5">
              <a:extLst>
                <a:ext uri="{FF2B5EF4-FFF2-40B4-BE49-F238E27FC236}">
                  <a16:creationId xmlns:a16="http://schemas.microsoft.com/office/drawing/2014/main" id="{05768BC2-5F72-49F3-8AA4-E033E8BBE22C}"/>
                </a:ext>
              </a:extLst>
            </p:cNvPr>
            <p:cNvSpPr/>
            <p:nvPr/>
          </p:nvSpPr>
          <p:spPr>
            <a:xfrm rot="14594697" flipH="1" flipV="1">
              <a:off x="7183695" y="2447349"/>
              <a:ext cx="317942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50832 h 1268429"/>
                <a:gd name="connsiteX1" fmla="*/ 409533 w 409533"/>
                <a:gd name="connsiteY1" fmla="*/ 1268429 h 1268429"/>
                <a:gd name="connsiteX2" fmla="*/ 153122 w 409533"/>
                <a:gd name="connsiteY2" fmla="*/ 1268429 h 1268429"/>
                <a:gd name="connsiteX3" fmla="*/ 0 w 409533"/>
                <a:gd name="connsiteY3" fmla="*/ 150832 h 1268429"/>
                <a:gd name="connsiteX0" fmla="*/ 33764 w 409533"/>
                <a:gd name="connsiteY0" fmla="*/ 244446 h 1268429"/>
                <a:gd name="connsiteX1" fmla="*/ 250634 w 409533"/>
                <a:gd name="connsiteY1" fmla="*/ 560195 h 1268429"/>
                <a:gd name="connsiteX0" fmla="*/ 0 w 409533"/>
                <a:gd name="connsiteY0" fmla="*/ 117942 h 1235539"/>
                <a:gd name="connsiteX1" fmla="*/ 409533 w 409533"/>
                <a:gd name="connsiteY1" fmla="*/ 1235539 h 1235539"/>
                <a:gd name="connsiteX2" fmla="*/ 153122 w 409533"/>
                <a:gd name="connsiteY2" fmla="*/ 1235539 h 1235539"/>
                <a:gd name="connsiteX3" fmla="*/ 0 w 409533"/>
                <a:gd name="connsiteY3" fmla="*/ 117942 h 1235539"/>
                <a:gd name="connsiteX0" fmla="*/ 33764 w 409533"/>
                <a:gd name="connsiteY0" fmla="*/ 211556 h 1235539"/>
                <a:gd name="connsiteX1" fmla="*/ 250634 w 409533"/>
                <a:gd name="connsiteY1" fmla="*/ 527305 h 1235539"/>
                <a:gd name="connsiteX0" fmla="*/ 0 w 409533"/>
                <a:gd name="connsiteY0" fmla="*/ 138364 h 1255961"/>
                <a:gd name="connsiteX1" fmla="*/ 409533 w 409533"/>
                <a:gd name="connsiteY1" fmla="*/ 1255961 h 1255961"/>
                <a:gd name="connsiteX2" fmla="*/ 153122 w 409533"/>
                <a:gd name="connsiteY2" fmla="*/ 1255961 h 1255961"/>
                <a:gd name="connsiteX3" fmla="*/ 0 w 409533"/>
                <a:gd name="connsiteY3" fmla="*/ 138364 h 1255961"/>
                <a:gd name="connsiteX0" fmla="*/ 33764 w 409533"/>
                <a:gd name="connsiteY0" fmla="*/ 231978 h 1255961"/>
                <a:gd name="connsiteX1" fmla="*/ 253066 w 409533"/>
                <a:gd name="connsiteY1" fmla="*/ 487986 h 1255961"/>
                <a:gd name="connsiteX0" fmla="*/ 0 w 409533"/>
                <a:gd name="connsiteY0" fmla="*/ 119893 h 1237490"/>
                <a:gd name="connsiteX1" fmla="*/ 409533 w 409533"/>
                <a:gd name="connsiteY1" fmla="*/ 1237490 h 1237490"/>
                <a:gd name="connsiteX2" fmla="*/ 153122 w 409533"/>
                <a:gd name="connsiteY2" fmla="*/ 1237490 h 1237490"/>
                <a:gd name="connsiteX3" fmla="*/ 0 w 409533"/>
                <a:gd name="connsiteY3" fmla="*/ 119893 h 1237490"/>
                <a:gd name="connsiteX0" fmla="*/ 33764 w 409533"/>
                <a:gd name="connsiteY0" fmla="*/ 213507 h 1237490"/>
                <a:gd name="connsiteX1" fmla="*/ 253066 w 409533"/>
                <a:gd name="connsiteY1" fmla="*/ 469515 h 1237490"/>
                <a:gd name="connsiteX0" fmla="*/ 0 w 409533"/>
                <a:gd name="connsiteY0" fmla="*/ 111836 h 1229433"/>
                <a:gd name="connsiteX1" fmla="*/ 409533 w 409533"/>
                <a:gd name="connsiteY1" fmla="*/ 1229433 h 1229433"/>
                <a:gd name="connsiteX2" fmla="*/ 153122 w 409533"/>
                <a:gd name="connsiteY2" fmla="*/ 1229433 h 1229433"/>
                <a:gd name="connsiteX3" fmla="*/ 0 w 409533"/>
                <a:gd name="connsiteY3" fmla="*/ 111836 h 1229433"/>
                <a:gd name="connsiteX0" fmla="*/ 33764 w 409533"/>
                <a:gd name="connsiteY0" fmla="*/ 205450 h 1229433"/>
                <a:gd name="connsiteX1" fmla="*/ 258315 w 409533"/>
                <a:gd name="connsiteY1" fmla="*/ 797019 h 1229433"/>
                <a:gd name="connsiteX0" fmla="*/ 0 w 409533"/>
                <a:gd name="connsiteY0" fmla="*/ 111836 h 1229433"/>
                <a:gd name="connsiteX1" fmla="*/ 409533 w 409533"/>
                <a:gd name="connsiteY1" fmla="*/ 1229433 h 1229433"/>
                <a:gd name="connsiteX2" fmla="*/ 153122 w 409533"/>
                <a:gd name="connsiteY2" fmla="*/ 1229433 h 1229433"/>
                <a:gd name="connsiteX3" fmla="*/ 0 w 409533"/>
                <a:gd name="connsiteY3" fmla="*/ 111836 h 1229433"/>
                <a:gd name="connsiteX0" fmla="*/ 33764 w 409533"/>
                <a:gd name="connsiteY0" fmla="*/ 205450 h 1229433"/>
                <a:gd name="connsiteX1" fmla="*/ 258315 w 409533"/>
                <a:gd name="connsiteY1" fmla="*/ 797019 h 122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3" stroke="0" extrusionOk="0">
                  <a:moveTo>
                    <a:pt x="0" y="111836"/>
                  </a:moveTo>
                  <a:cubicBezTo>
                    <a:pt x="49192" y="-273150"/>
                    <a:pt x="343075" y="393725"/>
                    <a:pt x="409533" y="1229433"/>
                  </a:cubicBezTo>
                  <a:lnTo>
                    <a:pt x="153122" y="1229433"/>
                  </a:lnTo>
                  <a:cubicBezTo>
                    <a:pt x="153122" y="1071384"/>
                    <a:pt x="0" y="269885"/>
                    <a:pt x="0" y="111836"/>
                  </a:cubicBezTo>
                  <a:close/>
                </a:path>
                <a:path w="409533" h="1229433" fill="none">
                  <a:moveTo>
                    <a:pt x="33764" y="205450"/>
                  </a:moveTo>
                  <a:cubicBezTo>
                    <a:pt x="110172" y="-173466"/>
                    <a:pt x="203362" y="170676"/>
                    <a:pt x="258315" y="79701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7" name="Boog 5">
              <a:extLst>
                <a:ext uri="{FF2B5EF4-FFF2-40B4-BE49-F238E27FC236}">
                  <a16:creationId xmlns:a16="http://schemas.microsoft.com/office/drawing/2014/main" id="{ADE0CE99-1EFB-47F6-8B09-B5A78F736716}"/>
                </a:ext>
              </a:extLst>
            </p:cNvPr>
            <p:cNvSpPr/>
            <p:nvPr/>
          </p:nvSpPr>
          <p:spPr>
            <a:xfrm rot="13845513" flipH="1" flipV="1">
              <a:off x="7350434" y="2379304"/>
              <a:ext cx="266708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55320 w 409533"/>
                <a:gd name="connsiteY1" fmla="*/ 758493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33764" y="205449"/>
                  </a:moveTo>
                  <a:cubicBezTo>
                    <a:pt x="110172" y="-173467"/>
                    <a:pt x="203487" y="93475"/>
                    <a:pt x="255320" y="758493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8" name="Boog 5">
              <a:extLst>
                <a:ext uri="{FF2B5EF4-FFF2-40B4-BE49-F238E27FC236}">
                  <a16:creationId xmlns:a16="http://schemas.microsoft.com/office/drawing/2014/main" id="{93275CC6-B4E6-4C51-8BF9-F45C32ABA481}"/>
                </a:ext>
              </a:extLst>
            </p:cNvPr>
            <p:cNvSpPr/>
            <p:nvPr/>
          </p:nvSpPr>
          <p:spPr>
            <a:xfrm rot="15987781" flipH="1" flipV="1">
              <a:off x="7313487" y="2328094"/>
              <a:ext cx="491223" cy="20671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34735 h 1252332"/>
                <a:gd name="connsiteX1" fmla="*/ 409533 w 409533"/>
                <a:gd name="connsiteY1" fmla="*/ 1252332 h 1252332"/>
                <a:gd name="connsiteX2" fmla="*/ 153122 w 409533"/>
                <a:gd name="connsiteY2" fmla="*/ 1252332 h 1252332"/>
                <a:gd name="connsiteX3" fmla="*/ 0 w 409533"/>
                <a:gd name="connsiteY3" fmla="*/ 134735 h 1252332"/>
                <a:gd name="connsiteX0" fmla="*/ 33764 w 409533"/>
                <a:gd name="connsiteY0" fmla="*/ 228349 h 1252332"/>
                <a:gd name="connsiteX1" fmla="*/ 252456 w 409533"/>
                <a:gd name="connsiteY1" fmla="*/ 588896 h 125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52332" stroke="0" extrusionOk="0">
                  <a:moveTo>
                    <a:pt x="0" y="134735"/>
                  </a:moveTo>
                  <a:cubicBezTo>
                    <a:pt x="49192" y="-250251"/>
                    <a:pt x="343075" y="416624"/>
                    <a:pt x="409533" y="1252332"/>
                  </a:cubicBezTo>
                  <a:lnTo>
                    <a:pt x="153122" y="1252332"/>
                  </a:lnTo>
                  <a:cubicBezTo>
                    <a:pt x="153122" y="1094283"/>
                    <a:pt x="0" y="292784"/>
                    <a:pt x="0" y="134735"/>
                  </a:cubicBezTo>
                  <a:close/>
                </a:path>
                <a:path w="409533" h="1252332" fill="none">
                  <a:moveTo>
                    <a:pt x="33764" y="228349"/>
                  </a:moveTo>
                  <a:cubicBezTo>
                    <a:pt x="110172" y="-150567"/>
                    <a:pt x="200623" y="-76122"/>
                    <a:pt x="252456" y="588896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9" name="Boog 5">
              <a:extLst>
                <a:ext uri="{FF2B5EF4-FFF2-40B4-BE49-F238E27FC236}">
                  <a16:creationId xmlns:a16="http://schemas.microsoft.com/office/drawing/2014/main" id="{1558E5A3-FA60-4EBB-90A6-163297733F68}"/>
                </a:ext>
              </a:extLst>
            </p:cNvPr>
            <p:cNvSpPr/>
            <p:nvPr/>
          </p:nvSpPr>
          <p:spPr>
            <a:xfrm rot="11320989" flipV="1">
              <a:off x="7472323" y="2410336"/>
              <a:ext cx="365928" cy="117186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8 h 1229435"/>
                <a:gd name="connsiteX1" fmla="*/ 409533 w 409533"/>
                <a:gd name="connsiteY1" fmla="*/ 1229435 h 1229435"/>
                <a:gd name="connsiteX2" fmla="*/ 153122 w 409533"/>
                <a:gd name="connsiteY2" fmla="*/ 1229435 h 1229435"/>
                <a:gd name="connsiteX3" fmla="*/ 0 w 409533"/>
                <a:gd name="connsiteY3" fmla="*/ 111838 h 1229435"/>
                <a:gd name="connsiteX0" fmla="*/ 33764 w 409533"/>
                <a:gd name="connsiteY0" fmla="*/ 205452 h 1229435"/>
                <a:gd name="connsiteX1" fmla="*/ 285587 w 409533"/>
                <a:gd name="connsiteY1" fmla="*/ 864688 h 1229435"/>
                <a:gd name="connsiteX0" fmla="*/ 0 w 409533"/>
                <a:gd name="connsiteY0" fmla="*/ 111838 h 1229435"/>
                <a:gd name="connsiteX1" fmla="*/ 409533 w 409533"/>
                <a:gd name="connsiteY1" fmla="*/ 1229435 h 1229435"/>
                <a:gd name="connsiteX2" fmla="*/ 153122 w 409533"/>
                <a:gd name="connsiteY2" fmla="*/ 1229435 h 1229435"/>
                <a:gd name="connsiteX3" fmla="*/ 0 w 409533"/>
                <a:gd name="connsiteY3" fmla="*/ 111838 h 1229435"/>
                <a:gd name="connsiteX0" fmla="*/ 33764 w 409533"/>
                <a:gd name="connsiteY0" fmla="*/ 205452 h 1229435"/>
                <a:gd name="connsiteX1" fmla="*/ 273186 w 409533"/>
                <a:gd name="connsiteY1" fmla="*/ 812554 h 1229435"/>
                <a:gd name="connsiteX0" fmla="*/ 0 w 409533"/>
                <a:gd name="connsiteY0" fmla="*/ 111838 h 1229435"/>
                <a:gd name="connsiteX1" fmla="*/ 409533 w 409533"/>
                <a:gd name="connsiteY1" fmla="*/ 1229435 h 1229435"/>
                <a:gd name="connsiteX2" fmla="*/ 153122 w 409533"/>
                <a:gd name="connsiteY2" fmla="*/ 1229435 h 1229435"/>
                <a:gd name="connsiteX3" fmla="*/ 0 w 409533"/>
                <a:gd name="connsiteY3" fmla="*/ 111838 h 1229435"/>
                <a:gd name="connsiteX0" fmla="*/ 33764 w 409533"/>
                <a:gd name="connsiteY0" fmla="*/ 205452 h 1229435"/>
                <a:gd name="connsiteX1" fmla="*/ 281574 w 409533"/>
                <a:gd name="connsiteY1" fmla="*/ 804851 h 122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5" stroke="0" extrusionOk="0">
                  <a:moveTo>
                    <a:pt x="0" y="111838"/>
                  </a:moveTo>
                  <a:cubicBezTo>
                    <a:pt x="49192" y="-273148"/>
                    <a:pt x="343075" y="393727"/>
                    <a:pt x="409533" y="1229435"/>
                  </a:cubicBezTo>
                  <a:lnTo>
                    <a:pt x="153122" y="1229435"/>
                  </a:lnTo>
                  <a:cubicBezTo>
                    <a:pt x="153122" y="1071386"/>
                    <a:pt x="0" y="269887"/>
                    <a:pt x="0" y="111838"/>
                  </a:cubicBezTo>
                  <a:close/>
                </a:path>
                <a:path w="409533" h="1229435" fill="none">
                  <a:moveTo>
                    <a:pt x="33764" y="205452"/>
                  </a:moveTo>
                  <a:cubicBezTo>
                    <a:pt x="110172" y="-173464"/>
                    <a:pt x="229741" y="139833"/>
                    <a:pt x="281574" y="804851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0" name="Boog 5">
              <a:extLst>
                <a:ext uri="{FF2B5EF4-FFF2-40B4-BE49-F238E27FC236}">
                  <a16:creationId xmlns:a16="http://schemas.microsoft.com/office/drawing/2014/main" id="{2DAA6EC5-7C0F-4D48-854F-51C69C6B8FF1}"/>
                </a:ext>
              </a:extLst>
            </p:cNvPr>
            <p:cNvSpPr/>
            <p:nvPr/>
          </p:nvSpPr>
          <p:spPr>
            <a:xfrm rot="13750549" flipV="1">
              <a:off x="7568249" y="2490427"/>
              <a:ext cx="365928" cy="117186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8 h 1229435"/>
                <a:gd name="connsiteX1" fmla="*/ 409533 w 409533"/>
                <a:gd name="connsiteY1" fmla="*/ 1229435 h 1229435"/>
                <a:gd name="connsiteX2" fmla="*/ 153122 w 409533"/>
                <a:gd name="connsiteY2" fmla="*/ 1229435 h 1229435"/>
                <a:gd name="connsiteX3" fmla="*/ 0 w 409533"/>
                <a:gd name="connsiteY3" fmla="*/ 111838 h 1229435"/>
                <a:gd name="connsiteX0" fmla="*/ 33764 w 409533"/>
                <a:gd name="connsiteY0" fmla="*/ 205452 h 1229435"/>
                <a:gd name="connsiteX1" fmla="*/ 245304 w 409533"/>
                <a:gd name="connsiteY1" fmla="*/ 682280 h 122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5" stroke="0" extrusionOk="0">
                  <a:moveTo>
                    <a:pt x="0" y="111838"/>
                  </a:moveTo>
                  <a:cubicBezTo>
                    <a:pt x="49192" y="-273148"/>
                    <a:pt x="343075" y="393727"/>
                    <a:pt x="409533" y="1229435"/>
                  </a:cubicBezTo>
                  <a:lnTo>
                    <a:pt x="153122" y="1229435"/>
                  </a:lnTo>
                  <a:cubicBezTo>
                    <a:pt x="153122" y="1071386"/>
                    <a:pt x="0" y="269887"/>
                    <a:pt x="0" y="111838"/>
                  </a:cubicBezTo>
                  <a:close/>
                </a:path>
                <a:path w="409533" h="1229435" fill="none">
                  <a:moveTo>
                    <a:pt x="33764" y="205452"/>
                  </a:moveTo>
                  <a:cubicBezTo>
                    <a:pt x="110172" y="-173464"/>
                    <a:pt x="193471" y="17262"/>
                    <a:pt x="245304" y="68228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1" name="Boog 5">
              <a:extLst>
                <a:ext uri="{FF2B5EF4-FFF2-40B4-BE49-F238E27FC236}">
                  <a16:creationId xmlns:a16="http://schemas.microsoft.com/office/drawing/2014/main" id="{C598D7BD-D8B8-4323-A7AB-D1807696DFFB}"/>
                </a:ext>
              </a:extLst>
            </p:cNvPr>
            <p:cNvSpPr/>
            <p:nvPr/>
          </p:nvSpPr>
          <p:spPr>
            <a:xfrm rot="17935001" flipV="1">
              <a:off x="7391464" y="2515230"/>
              <a:ext cx="565681" cy="153042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8 h 1229435"/>
                <a:gd name="connsiteX1" fmla="*/ 409533 w 409533"/>
                <a:gd name="connsiteY1" fmla="*/ 1229435 h 1229435"/>
                <a:gd name="connsiteX2" fmla="*/ 153122 w 409533"/>
                <a:gd name="connsiteY2" fmla="*/ 1229435 h 1229435"/>
                <a:gd name="connsiteX3" fmla="*/ 0 w 409533"/>
                <a:gd name="connsiteY3" fmla="*/ 111838 h 1229435"/>
                <a:gd name="connsiteX0" fmla="*/ 33764 w 409533"/>
                <a:gd name="connsiteY0" fmla="*/ 205452 h 1229435"/>
                <a:gd name="connsiteX1" fmla="*/ 285587 w 409533"/>
                <a:gd name="connsiteY1" fmla="*/ 864688 h 1229435"/>
                <a:gd name="connsiteX0" fmla="*/ 0 w 409533"/>
                <a:gd name="connsiteY0" fmla="*/ 111838 h 1229435"/>
                <a:gd name="connsiteX1" fmla="*/ 409533 w 409533"/>
                <a:gd name="connsiteY1" fmla="*/ 1229435 h 1229435"/>
                <a:gd name="connsiteX2" fmla="*/ 153122 w 409533"/>
                <a:gd name="connsiteY2" fmla="*/ 1229435 h 1229435"/>
                <a:gd name="connsiteX3" fmla="*/ 0 w 409533"/>
                <a:gd name="connsiteY3" fmla="*/ 111838 h 1229435"/>
                <a:gd name="connsiteX0" fmla="*/ 33764 w 409533"/>
                <a:gd name="connsiteY0" fmla="*/ 205452 h 1229435"/>
                <a:gd name="connsiteX1" fmla="*/ 273186 w 409533"/>
                <a:gd name="connsiteY1" fmla="*/ 812554 h 1229435"/>
                <a:gd name="connsiteX0" fmla="*/ 0 w 409533"/>
                <a:gd name="connsiteY0" fmla="*/ 111831 h 1229428"/>
                <a:gd name="connsiteX1" fmla="*/ 409533 w 409533"/>
                <a:gd name="connsiteY1" fmla="*/ 1229428 h 1229428"/>
                <a:gd name="connsiteX2" fmla="*/ 153122 w 409533"/>
                <a:gd name="connsiteY2" fmla="*/ 1229428 h 1229428"/>
                <a:gd name="connsiteX3" fmla="*/ 0 w 409533"/>
                <a:gd name="connsiteY3" fmla="*/ 111831 h 1229428"/>
                <a:gd name="connsiteX0" fmla="*/ 11393 w 409533"/>
                <a:gd name="connsiteY0" fmla="*/ 761997 h 1229428"/>
                <a:gd name="connsiteX1" fmla="*/ 273186 w 409533"/>
                <a:gd name="connsiteY1" fmla="*/ 812547 h 1229428"/>
                <a:gd name="connsiteX0" fmla="*/ 0 w 409533"/>
                <a:gd name="connsiteY0" fmla="*/ 111831 h 1229428"/>
                <a:gd name="connsiteX1" fmla="*/ 409533 w 409533"/>
                <a:gd name="connsiteY1" fmla="*/ 1229428 h 1229428"/>
                <a:gd name="connsiteX2" fmla="*/ 153122 w 409533"/>
                <a:gd name="connsiteY2" fmla="*/ 1229428 h 1229428"/>
                <a:gd name="connsiteX3" fmla="*/ 0 w 409533"/>
                <a:gd name="connsiteY3" fmla="*/ 111831 h 1229428"/>
                <a:gd name="connsiteX0" fmla="*/ 19798 w 409533"/>
                <a:gd name="connsiteY0" fmla="*/ 828767 h 1229428"/>
                <a:gd name="connsiteX1" fmla="*/ 273186 w 409533"/>
                <a:gd name="connsiteY1" fmla="*/ 812547 h 1229428"/>
                <a:gd name="connsiteX0" fmla="*/ 0 w 409533"/>
                <a:gd name="connsiteY0" fmla="*/ 111831 h 1229428"/>
                <a:gd name="connsiteX1" fmla="*/ 409533 w 409533"/>
                <a:gd name="connsiteY1" fmla="*/ 1229428 h 1229428"/>
                <a:gd name="connsiteX2" fmla="*/ 153122 w 409533"/>
                <a:gd name="connsiteY2" fmla="*/ 1229428 h 1229428"/>
                <a:gd name="connsiteX3" fmla="*/ 0 w 409533"/>
                <a:gd name="connsiteY3" fmla="*/ 111831 h 1229428"/>
                <a:gd name="connsiteX0" fmla="*/ 19798 w 409533"/>
                <a:gd name="connsiteY0" fmla="*/ 828767 h 1229428"/>
                <a:gd name="connsiteX1" fmla="*/ 273186 w 409533"/>
                <a:gd name="connsiteY1" fmla="*/ 812547 h 1229428"/>
                <a:gd name="connsiteX0" fmla="*/ 0 w 409533"/>
                <a:gd name="connsiteY0" fmla="*/ 111831 h 1229428"/>
                <a:gd name="connsiteX1" fmla="*/ 409533 w 409533"/>
                <a:gd name="connsiteY1" fmla="*/ 1229428 h 1229428"/>
                <a:gd name="connsiteX2" fmla="*/ 153122 w 409533"/>
                <a:gd name="connsiteY2" fmla="*/ 1229428 h 1229428"/>
                <a:gd name="connsiteX3" fmla="*/ 0 w 409533"/>
                <a:gd name="connsiteY3" fmla="*/ 111831 h 1229428"/>
                <a:gd name="connsiteX0" fmla="*/ 19798 w 409533"/>
                <a:gd name="connsiteY0" fmla="*/ 828767 h 1229428"/>
                <a:gd name="connsiteX1" fmla="*/ 274064 w 409533"/>
                <a:gd name="connsiteY1" fmla="*/ 734280 h 1229428"/>
                <a:gd name="connsiteX0" fmla="*/ 0 w 409533"/>
                <a:gd name="connsiteY0" fmla="*/ 111831 h 1229428"/>
                <a:gd name="connsiteX1" fmla="*/ 409533 w 409533"/>
                <a:gd name="connsiteY1" fmla="*/ 1229428 h 1229428"/>
                <a:gd name="connsiteX2" fmla="*/ 153122 w 409533"/>
                <a:gd name="connsiteY2" fmla="*/ 1229428 h 1229428"/>
                <a:gd name="connsiteX3" fmla="*/ 0 w 409533"/>
                <a:gd name="connsiteY3" fmla="*/ 111831 h 1229428"/>
                <a:gd name="connsiteX0" fmla="*/ 19798 w 409533"/>
                <a:gd name="connsiteY0" fmla="*/ 828767 h 1229428"/>
                <a:gd name="connsiteX1" fmla="*/ 272713 w 409533"/>
                <a:gd name="connsiteY1" fmla="*/ 682298 h 122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28" stroke="0" extrusionOk="0">
                  <a:moveTo>
                    <a:pt x="0" y="111831"/>
                  </a:moveTo>
                  <a:cubicBezTo>
                    <a:pt x="49192" y="-273155"/>
                    <a:pt x="343075" y="393720"/>
                    <a:pt x="409533" y="1229428"/>
                  </a:cubicBezTo>
                  <a:lnTo>
                    <a:pt x="153122" y="1229428"/>
                  </a:lnTo>
                  <a:cubicBezTo>
                    <a:pt x="153122" y="1071379"/>
                    <a:pt x="0" y="269880"/>
                    <a:pt x="0" y="111831"/>
                  </a:cubicBezTo>
                  <a:close/>
                </a:path>
                <a:path w="409533" h="1229428" fill="none">
                  <a:moveTo>
                    <a:pt x="19798" y="828767"/>
                  </a:moveTo>
                  <a:cubicBezTo>
                    <a:pt x="91529" y="290325"/>
                    <a:pt x="220880" y="17280"/>
                    <a:pt x="272713" y="682298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2" name="Boog 5">
              <a:extLst>
                <a:ext uri="{FF2B5EF4-FFF2-40B4-BE49-F238E27FC236}">
                  <a16:creationId xmlns:a16="http://schemas.microsoft.com/office/drawing/2014/main" id="{0E2D548D-779D-41ED-8040-A92A143BC2D1}"/>
                </a:ext>
              </a:extLst>
            </p:cNvPr>
            <p:cNvSpPr/>
            <p:nvPr/>
          </p:nvSpPr>
          <p:spPr>
            <a:xfrm rot="17467730" flipV="1">
              <a:off x="7375798" y="2585964"/>
              <a:ext cx="765585" cy="354721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8 h 1229435"/>
                <a:gd name="connsiteX1" fmla="*/ 409533 w 409533"/>
                <a:gd name="connsiteY1" fmla="*/ 1229435 h 1229435"/>
                <a:gd name="connsiteX2" fmla="*/ 153122 w 409533"/>
                <a:gd name="connsiteY2" fmla="*/ 1229435 h 1229435"/>
                <a:gd name="connsiteX3" fmla="*/ 0 w 409533"/>
                <a:gd name="connsiteY3" fmla="*/ 111838 h 1229435"/>
                <a:gd name="connsiteX0" fmla="*/ 33764 w 409533"/>
                <a:gd name="connsiteY0" fmla="*/ 205452 h 1229435"/>
                <a:gd name="connsiteX1" fmla="*/ 285587 w 409533"/>
                <a:gd name="connsiteY1" fmla="*/ 864688 h 1229435"/>
                <a:gd name="connsiteX0" fmla="*/ 0 w 409533"/>
                <a:gd name="connsiteY0" fmla="*/ 111838 h 1229435"/>
                <a:gd name="connsiteX1" fmla="*/ 409533 w 409533"/>
                <a:gd name="connsiteY1" fmla="*/ 1229435 h 1229435"/>
                <a:gd name="connsiteX2" fmla="*/ 153122 w 409533"/>
                <a:gd name="connsiteY2" fmla="*/ 1229435 h 1229435"/>
                <a:gd name="connsiteX3" fmla="*/ 0 w 409533"/>
                <a:gd name="connsiteY3" fmla="*/ 111838 h 1229435"/>
                <a:gd name="connsiteX0" fmla="*/ 33764 w 409533"/>
                <a:gd name="connsiteY0" fmla="*/ 205452 h 1229435"/>
                <a:gd name="connsiteX1" fmla="*/ 273186 w 409533"/>
                <a:gd name="connsiteY1" fmla="*/ 812554 h 1229435"/>
                <a:gd name="connsiteX0" fmla="*/ 0 w 409533"/>
                <a:gd name="connsiteY0" fmla="*/ 111831 h 1229428"/>
                <a:gd name="connsiteX1" fmla="*/ 409533 w 409533"/>
                <a:gd name="connsiteY1" fmla="*/ 1229428 h 1229428"/>
                <a:gd name="connsiteX2" fmla="*/ 153122 w 409533"/>
                <a:gd name="connsiteY2" fmla="*/ 1229428 h 1229428"/>
                <a:gd name="connsiteX3" fmla="*/ 0 w 409533"/>
                <a:gd name="connsiteY3" fmla="*/ 111831 h 1229428"/>
                <a:gd name="connsiteX0" fmla="*/ 11393 w 409533"/>
                <a:gd name="connsiteY0" fmla="*/ 761997 h 1229428"/>
                <a:gd name="connsiteX1" fmla="*/ 273186 w 409533"/>
                <a:gd name="connsiteY1" fmla="*/ 812547 h 1229428"/>
                <a:gd name="connsiteX0" fmla="*/ 0 w 409533"/>
                <a:gd name="connsiteY0" fmla="*/ 111831 h 1229428"/>
                <a:gd name="connsiteX1" fmla="*/ 409533 w 409533"/>
                <a:gd name="connsiteY1" fmla="*/ 1229428 h 1229428"/>
                <a:gd name="connsiteX2" fmla="*/ 153122 w 409533"/>
                <a:gd name="connsiteY2" fmla="*/ 1229428 h 1229428"/>
                <a:gd name="connsiteX3" fmla="*/ 0 w 409533"/>
                <a:gd name="connsiteY3" fmla="*/ 111831 h 1229428"/>
                <a:gd name="connsiteX0" fmla="*/ 19798 w 409533"/>
                <a:gd name="connsiteY0" fmla="*/ 828767 h 1229428"/>
                <a:gd name="connsiteX1" fmla="*/ 273186 w 409533"/>
                <a:gd name="connsiteY1" fmla="*/ 812547 h 1229428"/>
                <a:gd name="connsiteX0" fmla="*/ 0 w 409533"/>
                <a:gd name="connsiteY0" fmla="*/ 111831 h 1229428"/>
                <a:gd name="connsiteX1" fmla="*/ 409533 w 409533"/>
                <a:gd name="connsiteY1" fmla="*/ 1229428 h 1229428"/>
                <a:gd name="connsiteX2" fmla="*/ 153122 w 409533"/>
                <a:gd name="connsiteY2" fmla="*/ 1229428 h 1229428"/>
                <a:gd name="connsiteX3" fmla="*/ 0 w 409533"/>
                <a:gd name="connsiteY3" fmla="*/ 111831 h 1229428"/>
                <a:gd name="connsiteX0" fmla="*/ 19798 w 409533"/>
                <a:gd name="connsiteY0" fmla="*/ 828767 h 1229428"/>
                <a:gd name="connsiteX1" fmla="*/ 273186 w 409533"/>
                <a:gd name="connsiteY1" fmla="*/ 812547 h 1229428"/>
                <a:gd name="connsiteX0" fmla="*/ 166985 w 576518"/>
                <a:gd name="connsiteY0" fmla="*/ 834508 h 1952105"/>
                <a:gd name="connsiteX1" fmla="*/ 576518 w 576518"/>
                <a:gd name="connsiteY1" fmla="*/ 1952105 h 1952105"/>
                <a:gd name="connsiteX2" fmla="*/ 320107 w 576518"/>
                <a:gd name="connsiteY2" fmla="*/ 1952105 h 1952105"/>
                <a:gd name="connsiteX3" fmla="*/ 166985 w 576518"/>
                <a:gd name="connsiteY3" fmla="*/ 834508 h 1952105"/>
                <a:gd name="connsiteX0" fmla="*/ 0 w 576518"/>
                <a:gd name="connsiteY0" fmla="*/ 128977 h 1952105"/>
                <a:gd name="connsiteX1" fmla="*/ 440171 w 576518"/>
                <a:gd name="connsiteY1" fmla="*/ 1535224 h 1952105"/>
                <a:gd name="connsiteX0" fmla="*/ 166985 w 576518"/>
                <a:gd name="connsiteY0" fmla="*/ 705529 h 1823126"/>
                <a:gd name="connsiteX1" fmla="*/ 576518 w 576518"/>
                <a:gd name="connsiteY1" fmla="*/ 1823126 h 1823126"/>
                <a:gd name="connsiteX2" fmla="*/ 320107 w 576518"/>
                <a:gd name="connsiteY2" fmla="*/ 1823126 h 1823126"/>
                <a:gd name="connsiteX3" fmla="*/ 166985 w 576518"/>
                <a:gd name="connsiteY3" fmla="*/ 705529 h 1823126"/>
                <a:gd name="connsiteX0" fmla="*/ 0 w 576518"/>
                <a:gd name="connsiteY0" fmla="*/ -2 h 1823126"/>
                <a:gd name="connsiteX1" fmla="*/ 440171 w 576518"/>
                <a:gd name="connsiteY1" fmla="*/ 1406245 h 1823126"/>
                <a:gd name="connsiteX0" fmla="*/ 102625 w 512158"/>
                <a:gd name="connsiteY0" fmla="*/ 697399 h 1814996"/>
                <a:gd name="connsiteX1" fmla="*/ 512158 w 512158"/>
                <a:gd name="connsiteY1" fmla="*/ 1814996 h 1814996"/>
                <a:gd name="connsiteX2" fmla="*/ 255747 w 512158"/>
                <a:gd name="connsiteY2" fmla="*/ 1814996 h 1814996"/>
                <a:gd name="connsiteX3" fmla="*/ 102625 w 512158"/>
                <a:gd name="connsiteY3" fmla="*/ 697399 h 1814996"/>
                <a:gd name="connsiteX0" fmla="*/ 0 w 512158"/>
                <a:gd name="connsiteY0" fmla="*/ -2 h 1814996"/>
                <a:gd name="connsiteX1" fmla="*/ 375811 w 512158"/>
                <a:gd name="connsiteY1" fmla="*/ 1398115 h 1814996"/>
                <a:gd name="connsiteX0" fmla="*/ 102625 w 512158"/>
                <a:gd name="connsiteY0" fmla="*/ 697399 h 1814996"/>
                <a:gd name="connsiteX1" fmla="*/ 512158 w 512158"/>
                <a:gd name="connsiteY1" fmla="*/ 1814996 h 1814996"/>
                <a:gd name="connsiteX2" fmla="*/ 255747 w 512158"/>
                <a:gd name="connsiteY2" fmla="*/ 1814996 h 1814996"/>
                <a:gd name="connsiteX3" fmla="*/ 102625 w 512158"/>
                <a:gd name="connsiteY3" fmla="*/ 697399 h 1814996"/>
                <a:gd name="connsiteX0" fmla="*/ 0 w 512158"/>
                <a:gd name="connsiteY0" fmla="*/ -2 h 1814996"/>
                <a:gd name="connsiteX1" fmla="*/ 375811 w 512158"/>
                <a:gd name="connsiteY1" fmla="*/ 1398115 h 1814996"/>
                <a:gd name="connsiteX0" fmla="*/ 143115 w 552648"/>
                <a:gd name="connsiteY0" fmla="*/ 1345358 h 2462955"/>
                <a:gd name="connsiteX1" fmla="*/ 552648 w 552648"/>
                <a:gd name="connsiteY1" fmla="*/ 2462955 h 2462955"/>
                <a:gd name="connsiteX2" fmla="*/ 296237 w 552648"/>
                <a:gd name="connsiteY2" fmla="*/ 2462955 h 2462955"/>
                <a:gd name="connsiteX3" fmla="*/ 143115 w 552648"/>
                <a:gd name="connsiteY3" fmla="*/ 1345358 h 2462955"/>
                <a:gd name="connsiteX0" fmla="*/ 0 w 552648"/>
                <a:gd name="connsiteY0" fmla="*/ 3 h 2462955"/>
                <a:gd name="connsiteX1" fmla="*/ 416301 w 552648"/>
                <a:gd name="connsiteY1" fmla="*/ 2046074 h 2462955"/>
                <a:gd name="connsiteX0" fmla="*/ 144723 w 554256"/>
                <a:gd name="connsiteY0" fmla="*/ 1351330 h 2468927"/>
                <a:gd name="connsiteX1" fmla="*/ 554256 w 554256"/>
                <a:gd name="connsiteY1" fmla="*/ 2468927 h 2468927"/>
                <a:gd name="connsiteX2" fmla="*/ 297845 w 554256"/>
                <a:gd name="connsiteY2" fmla="*/ 2468927 h 2468927"/>
                <a:gd name="connsiteX3" fmla="*/ 144723 w 554256"/>
                <a:gd name="connsiteY3" fmla="*/ 1351330 h 2468927"/>
                <a:gd name="connsiteX0" fmla="*/ 0 w 554256"/>
                <a:gd name="connsiteY0" fmla="*/ 0 h 2468927"/>
                <a:gd name="connsiteX1" fmla="*/ 417909 w 554256"/>
                <a:gd name="connsiteY1" fmla="*/ 2052046 h 2468927"/>
                <a:gd name="connsiteX0" fmla="*/ 144723 w 554256"/>
                <a:gd name="connsiteY0" fmla="*/ 1351330 h 2468927"/>
                <a:gd name="connsiteX1" fmla="*/ 554256 w 554256"/>
                <a:gd name="connsiteY1" fmla="*/ 2468927 h 2468927"/>
                <a:gd name="connsiteX2" fmla="*/ 297845 w 554256"/>
                <a:gd name="connsiteY2" fmla="*/ 2468927 h 2468927"/>
                <a:gd name="connsiteX3" fmla="*/ 144723 w 554256"/>
                <a:gd name="connsiteY3" fmla="*/ 1351330 h 2468927"/>
                <a:gd name="connsiteX0" fmla="*/ 0 w 554256"/>
                <a:gd name="connsiteY0" fmla="*/ 0 h 2468927"/>
                <a:gd name="connsiteX1" fmla="*/ 417909 w 554256"/>
                <a:gd name="connsiteY1" fmla="*/ 2052046 h 2468927"/>
                <a:gd name="connsiteX0" fmla="*/ 144723 w 554256"/>
                <a:gd name="connsiteY0" fmla="*/ 1351330 h 2468927"/>
                <a:gd name="connsiteX1" fmla="*/ 554256 w 554256"/>
                <a:gd name="connsiteY1" fmla="*/ 2468927 h 2468927"/>
                <a:gd name="connsiteX2" fmla="*/ 297845 w 554256"/>
                <a:gd name="connsiteY2" fmla="*/ 2468927 h 2468927"/>
                <a:gd name="connsiteX3" fmla="*/ 144723 w 554256"/>
                <a:gd name="connsiteY3" fmla="*/ 1351330 h 2468927"/>
                <a:gd name="connsiteX0" fmla="*/ 0 w 554256"/>
                <a:gd name="connsiteY0" fmla="*/ 0 h 2468927"/>
                <a:gd name="connsiteX1" fmla="*/ 436328 w 554256"/>
                <a:gd name="connsiteY1" fmla="*/ 2191557 h 2468927"/>
                <a:gd name="connsiteX0" fmla="*/ 144723 w 554256"/>
                <a:gd name="connsiteY0" fmla="*/ 1351330 h 2468927"/>
                <a:gd name="connsiteX1" fmla="*/ 554256 w 554256"/>
                <a:gd name="connsiteY1" fmla="*/ 2468927 h 2468927"/>
                <a:gd name="connsiteX2" fmla="*/ 297845 w 554256"/>
                <a:gd name="connsiteY2" fmla="*/ 2468927 h 2468927"/>
                <a:gd name="connsiteX3" fmla="*/ 144723 w 554256"/>
                <a:gd name="connsiteY3" fmla="*/ 1351330 h 2468927"/>
                <a:gd name="connsiteX0" fmla="*/ 0 w 554256"/>
                <a:gd name="connsiteY0" fmla="*/ 0 h 2468927"/>
                <a:gd name="connsiteX1" fmla="*/ 434977 w 554256"/>
                <a:gd name="connsiteY1" fmla="*/ 2133222 h 246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256" h="2468927" stroke="0" extrusionOk="0">
                  <a:moveTo>
                    <a:pt x="144723" y="1351330"/>
                  </a:moveTo>
                  <a:cubicBezTo>
                    <a:pt x="193915" y="966344"/>
                    <a:pt x="487798" y="1633219"/>
                    <a:pt x="554256" y="2468927"/>
                  </a:cubicBezTo>
                  <a:lnTo>
                    <a:pt x="297845" y="2468927"/>
                  </a:lnTo>
                  <a:cubicBezTo>
                    <a:pt x="297845" y="2310878"/>
                    <a:pt x="144723" y="1509379"/>
                    <a:pt x="144723" y="1351330"/>
                  </a:cubicBezTo>
                  <a:close/>
                </a:path>
                <a:path w="554256" h="2468927" fill="none">
                  <a:moveTo>
                    <a:pt x="0" y="0"/>
                  </a:moveTo>
                  <a:cubicBezTo>
                    <a:pt x="39188" y="1650555"/>
                    <a:pt x="383144" y="1468204"/>
                    <a:pt x="434977" y="2133222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3" name="Boog 5">
              <a:extLst>
                <a:ext uri="{FF2B5EF4-FFF2-40B4-BE49-F238E27FC236}">
                  <a16:creationId xmlns:a16="http://schemas.microsoft.com/office/drawing/2014/main" id="{B10B28ED-F9A0-40A1-9D6E-2689BFFA3336}"/>
                </a:ext>
              </a:extLst>
            </p:cNvPr>
            <p:cNvSpPr/>
            <p:nvPr/>
          </p:nvSpPr>
          <p:spPr>
            <a:xfrm rot="5955728">
              <a:off x="7426453" y="3033549"/>
              <a:ext cx="278187" cy="226761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15860 w 425393"/>
                <a:gd name="connsiteY0" fmla="*/ 354604 h 1472201"/>
                <a:gd name="connsiteX1" fmla="*/ 425393 w 425393"/>
                <a:gd name="connsiteY1" fmla="*/ 1472201 h 1472201"/>
                <a:gd name="connsiteX2" fmla="*/ 168982 w 425393"/>
                <a:gd name="connsiteY2" fmla="*/ 1472201 h 1472201"/>
                <a:gd name="connsiteX3" fmla="*/ 15860 w 425393"/>
                <a:gd name="connsiteY3" fmla="*/ 354604 h 1472201"/>
                <a:gd name="connsiteX0" fmla="*/ -1 w 425393"/>
                <a:gd name="connsiteY0" fmla="*/ 143965 h 1472201"/>
                <a:gd name="connsiteX1" fmla="*/ 275007 w 425393"/>
                <a:gd name="connsiteY1" fmla="*/ 845951 h 1472201"/>
                <a:gd name="connsiteX0" fmla="*/ 15862 w 425395"/>
                <a:gd name="connsiteY0" fmla="*/ 214454 h 1332051"/>
                <a:gd name="connsiteX1" fmla="*/ 425395 w 425395"/>
                <a:gd name="connsiteY1" fmla="*/ 1332051 h 1332051"/>
                <a:gd name="connsiteX2" fmla="*/ 168984 w 425395"/>
                <a:gd name="connsiteY2" fmla="*/ 1332051 h 1332051"/>
                <a:gd name="connsiteX3" fmla="*/ 15862 w 425395"/>
                <a:gd name="connsiteY3" fmla="*/ 214454 h 1332051"/>
                <a:gd name="connsiteX0" fmla="*/ 1 w 425395"/>
                <a:gd name="connsiteY0" fmla="*/ 3815 h 1332051"/>
                <a:gd name="connsiteX1" fmla="*/ 275009 w 425395"/>
                <a:gd name="connsiteY1" fmla="*/ 705801 h 1332051"/>
                <a:gd name="connsiteX0" fmla="*/ 17626 w 427159"/>
                <a:gd name="connsiteY0" fmla="*/ 256158 h 1373755"/>
                <a:gd name="connsiteX1" fmla="*/ 427159 w 427159"/>
                <a:gd name="connsiteY1" fmla="*/ 1373755 h 1373755"/>
                <a:gd name="connsiteX2" fmla="*/ 170748 w 427159"/>
                <a:gd name="connsiteY2" fmla="*/ 1373755 h 1373755"/>
                <a:gd name="connsiteX3" fmla="*/ 17626 w 427159"/>
                <a:gd name="connsiteY3" fmla="*/ 256158 h 1373755"/>
                <a:gd name="connsiteX0" fmla="*/ 0 w 427159"/>
                <a:gd name="connsiteY0" fmla="*/ 2812 h 1373755"/>
                <a:gd name="connsiteX1" fmla="*/ 276773 w 427159"/>
                <a:gd name="connsiteY1" fmla="*/ 747505 h 137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7159" h="1373755" stroke="0" extrusionOk="0">
                  <a:moveTo>
                    <a:pt x="17626" y="256158"/>
                  </a:moveTo>
                  <a:cubicBezTo>
                    <a:pt x="66818" y="-128828"/>
                    <a:pt x="360701" y="538047"/>
                    <a:pt x="427159" y="1373755"/>
                  </a:cubicBezTo>
                  <a:lnTo>
                    <a:pt x="170748" y="1373755"/>
                  </a:lnTo>
                  <a:cubicBezTo>
                    <a:pt x="170748" y="1215706"/>
                    <a:pt x="17626" y="414207"/>
                    <a:pt x="17626" y="256158"/>
                  </a:cubicBezTo>
                  <a:close/>
                </a:path>
                <a:path w="427159" h="1373755" fill="none">
                  <a:moveTo>
                    <a:pt x="0" y="2812"/>
                  </a:moveTo>
                  <a:cubicBezTo>
                    <a:pt x="113360" y="-19854"/>
                    <a:pt x="224940" y="82487"/>
                    <a:pt x="276773" y="747505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4" name="Boog 5">
              <a:extLst>
                <a:ext uri="{FF2B5EF4-FFF2-40B4-BE49-F238E27FC236}">
                  <a16:creationId xmlns:a16="http://schemas.microsoft.com/office/drawing/2014/main" id="{4C7CC2FC-A4B5-4833-8D6D-0F7CBC06125B}"/>
                </a:ext>
              </a:extLst>
            </p:cNvPr>
            <p:cNvSpPr/>
            <p:nvPr/>
          </p:nvSpPr>
          <p:spPr>
            <a:xfrm rot="4284647">
              <a:off x="7539301" y="3110063"/>
              <a:ext cx="240328" cy="161363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15860 w 425393"/>
                <a:gd name="connsiteY0" fmla="*/ 354604 h 1472201"/>
                <a:gd name="connsiteX1" fmla="*/ 425393 w 425393"/>
                <a:gd name="connsiteY1" fmla="*/ 1472201 h 1472201"/>
                <a:gd name="connsiteX2" fmla="*/ 168982 w 425393"/>
                <a:gd name="connsiteY2" fmla="*/ 1472201 h 1472201"/>
                <a:gd name="connsiteX3" fmla="*/ 15860 w 425393"/>
                <a:gd name="connsiteY3" fmla="*/ 354604 h 1472201"/>
                <a:gd name="connsiteX0" fmla="*/ -1 w 425393"/>
                <a:gd name="connsiteY0" fmla="*/ 143965 h 1472201"/>
                <a:gd name="connsiteX1" fmla="*/ 275007 w 425393"/>
                <a:gd name="connsiteY1" fmla="*/ 845951 h 1472201"/>
                <a:gd name="connsiteX0" fmla="*/ 15862 w 425395"/>
                <a:gd name="connsiteY0" fmla="*/ 214454 h 1332051"/>
                <a:gd name="connsiteX1" fmla="*/ 425395 w 425395"/>
                <a:gd name="connsiteY1" fmla="*/ 1332051 h 1332051"/>
                <a:gd name="connsiteX2" fmla="*/ 168984 w 425395"/>
                <a:gd name="connsiteY2" fmla="*/ 1332051 h 1332051"/>
                <a:gd name="connsiteX3" fmla="*/ 15862 w 425395"/>
                <a:gd name="connsiteY3" fmla="*/ 214454 h 1332051"/>
                <a:gd name="connsiteX0" fmla="*/ 1 w 425395"/>
                <a:gd name="connsiteY0" fmla="*/ 3815 h 1332051"/>
                <a:gd name="connsiteX1" fmla="*/ 275009 w 425395"/>
                <a:gd name="connsiteY1" fmla="*/ 705801 h 1332051"/>
                <a:gd name="connsiteX0" fmla="*/ 17626 w 427159"/>
                <a:gd name="connsiteY0" fmla="*/ 256158 h 1373755"/>
                <a:gd name="connsiteX1" fmla="*/ 427159 w 427159"/>
                <a:gd name="connsiteY1" fmla="*/ 1373755 h 1373755"/>
                <a:gd name="connsiteX2" fmla="*/ 170748 w 427159"/>
                <a:gd name="connsiteY2" fmla="*/ 1373755 h 1373755"/>
                <a:gd name="connsiteX3" fmla="*/ 17626 w 427159"/>
                <a:gd name="connsiteY3" fmla="*/ 256158 h 1373755"/>
                <a:gd name="connsiteX0" fmla="*/ 0 w 427159"/>
                <a:gd name="connsiteY0" fmla="*/ 2812 h 1373755"/>
                <a:gd name="connsiteX1" fmla="*/ 276773 w 427159"/>
                <a:gd name="connsiteY1" fmla="*/ 747505 h 1373755"/>
                <a:gd name="connsiteX0" fmla="*/ 17626 w 427159"/>
                <a:gd name="connsiteY0" fmla="*/ 257206 h 1374803"/>
                <a:gd name="connsiteX1" fmla="*/ 427159 w 427159"/>
                <a:gd name="connsiteY1" fmla="*/ 1374803 h 1374803"/>
                <a:gd name="connsiteX2" fmla="*/ 170748 w 427159"/>
                <a:gd name="connsiteY2" fmla="*/ 1374803 h 1374803"/>
                <a:gd name="connsiteX3" fmla="*/ 17626 w 427159"/>
                <a:gd name="connsiteY3" fmla="*/ 257206 h 1374803"/>
                <a:gd name="connsiteX0" fmla="*/ 0 w 427159"/>
                <a:gd name="connsiteY0" fmla="*/ 3860 h 1374803"/>
                <a:gd name="connsiteX1" fmla="*/ 328998 w 427159"/>
                <a:gd name="connsiteY1" fmla="*/ 704317 h 137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7159" h="1374803" stroke="0" extrusionOk="0">
                  <a:moveTo>
                    <a:pt x="17626" y="257206"/>
                  </a:moveTo>
                  <a:cubicBezTo>
                    <a:pt x="66818" y="-127780"/>
                    <a:pt x="360701" y="539095"/>
                    <a:pt x="427159" y="1374803"/>
                  </a:cubicBezTo>
                  <a:lnTo>
                    <a:pt x="170748" y="1374803"/>
                  </a:lnTo>
                  <a:cubicBezTo>
                    <a:pt x="170748" y="1216754"/>
                    <a:pt x="17626" y="415255"/>
                    <a:pt x="17626" y="257206"/>
                  </a:cubicBezTo>
                  <a:close/>
                </a:path>
                <a:path w="427159" h="1374803" fill="none">
                  <a:moveTo>
                    <a:pt x="0" y="3860"/>
                  </a:moveTo>
                  <a:cubicBezTo>
                    <a:pt x="113360" y="-18806"/>
                    <a:pt x="277165" y="39299"/>
                    <a:pt x="328998" y="704317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5" name="Boog 5">
              <a:extLst>
                <a:ext uri="{FF2B5EF4-FFF2-40B4-BE49-F238E27FC236}">
                  <a16:creationId xmlns:a16="http://schemas.microsoft.com/office/drawing/2014/main" id="{8EFDF2A7-B0BF-4FD1-B088-C9B0D477E53F}"/>
                </a:ext>
              </a:extLst>
            </p:cNvPr>
            <p:cNvSpPr/>
            <p:nvPr/>
          </p:nvSpPr>
          <p:spPr>
            <a:xfrm rot="17315353" flipH="1">
              <a:off x="7932730" y="3160080"/>
              <a:ext cx="197376" cy="150886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15860 w 425393"/>
                <a:gd name="connsiteY0" fmla="*/ 354604 h 1472201"/>
                <a:gd name="connsiteX1" fmla="*/ 425393 w 425393"/>
                <a:gd name="connsiteY1" fmla="*/ 1472201 h 1472201"/>
                <a:gd name="connsiteX2" fmla="*/ 168982 w 425393"/>
                <a:gd name="connsiteY2" fmla="*/ 1472201 h 1472201"/>
                <a:gd name="connsiteX3" fmla="*/ 15860 w 425393"/>
                <a:gd name="connsiteY3" fmla="*/ 354604 h 1472201"/>
                <a:gd name="connsiteX0" fmla="*/ -1 w 425393"/>
                <a:gd name="connsiteY0" fmla="*/ 143965 h 1472201"/>
                <a:gd name="connsiteX1" fmla="*/ 275007 w 425393"/>
                <a:gd name="connsiteY1" fmla="*/ 845951 h 1472201"/>
                <a:gd name="connsiteX0" fmla="*/ 15862 w 425395"/>
                <a:gd name="connsiteY0" fmla="*/ 214454 h 1332051"/>
                <a:gd name="connsiteX1" fmla="*/ 425395 w 425395"/>
                <a:gd name="connsiteY1" fmla="*/ 1332051 h 1332051"/>
                <a:gd name="connsiteX2" fmla="*/ 168984 w 425395"/>
                <a:gd name="connsiteY2" fmla="*/ 1332051 h 1332051"/>
                <a:gd name="connsiteX3" fmla="*/ 15862 w 425395"/>
                <a:gd name="connsiteY3" fmla="*/ 214454 h 1332051"/>
                <a:gd name="connsiteX0" fmla="*/ 1 w 425395"/>
                <a:gd name="connsiteY0" fmla="*/ 3815 h 1332051"/>
                <a:gd name="connsiteX1" fmla="*/ 275009 w 425395"/>
                <a:gd name="connsiteY1" fmla="*/ 705801 h 1332051"/>
                <a:gd name="connsiteX0" fmla="*/ 17626 w 427159"/>
                <a:gd name="connsiteY0" fmla="*/ 256158 h 1373755"/>
                <a:gd name="connsiteX1" fmla="*/ 427159 w 427159"/>
                <a:gd name="connsiteY1" fmla="*/ 1373755 h 1373755"/>
                <a:gd name="connsiteX2" fmla="*/ 170748 w 427159"/>
                <a:gd name="connsiteY2" fmla="*/ 1373755 h 1373755"/>
                <a:gd name="connsiteX3" fmla="*/ 17626 w 427159"/>
                <a:gd name="connsiteY3" fmla="*/ 256158 h 1373755"/>
                <a:gd name="connsiteX0" fmla="*/ 0 w 427159"/>
                <a:gd name="connsiteY0" fmla="*/ 2812 h 1373755"/>
                <a:gd name="connsiteX1" fmla="*/ 276773 w 427159"/>
                <a:gd name="connsiteY1" fmla="*/ 747505 h 1373755"/>
                <a:gd name="connsiteX0" fmla="*/ 17626 w 427159"/>
                <a:gd name="connsiteY0" fmla="*/ 257206 h 1374803"/>
                <a:gd name="connsiteX1" fmla="*/ 427159 w 427159"/>
                <a:gd name="connsiteY1" fmla="*/ 1374803 h 1374803"/>
                <a:gd name="connsiteX2" fmla="*/ 170748 w 427159"/>
                <a:gd name="connsiteY2" fmla="*/ 1374803 h 1374803"/>
                <a:gd name="connsiteX3" fmla="*/ 17626 w 427159"/>
                <a:gd name="connsiteY3" fmla="*/ 257206 h 1374803"/>
                <a:gd name="connsiteX0" fmla="*/ 0 w 427159"/>
                <a:gd name="connsiteY0" fmla="*/ 3860 h 1374803"/>
                <a:gd name="connsiteX1" fmla="*/ 328998 w 427159"/>
                <a:gd name="connsiteY1" fmla="*/ 704317 h 137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7159" h="1374803" stroke="0" extrusionOk="0">
                  <a:moveTo>
                    <a:pt x="17626" y="257206"/>
                  </a:moveTo>
                  <a:cubicBezTo>
                    <a:pt x="66818" y="-127780"/>
                    <a:pt x="360701" y="539095"/>
                    <a:pt x="427159" y="1374803"/>
                  </a:cubicBezTo>
                  <a:lnTo>
                    <a:pt x="170748" y="1374803"/>
                  </a:lnTo>
                  <a:cubicBezTo>
                    <a:pt x="170748" y="1216754"/>
                    <a:pt x="17626" y="415255"/>
                    <a:pt x="17626" y="257206"/>
                  </a:cubicBezTo>
                  <a:close/>
                </a:path>
                <a:path w="427159" h="1374803" fill="none">
                  <a:moveTo>
                    <a:pt x="0" y="3860"/>
                  </a:moveTo>
                  <a:cubicBezTo>
                    <a:pt x="113360" y="-18806"/>
                    <a:pt x="277165" y="39299"/>
                    <a:pt x="328998" y="704317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6" name="Boog 5">
              <a:extLst>
                <a:ext uri="{FF2B5EF4-FFF2-40B4-BE49-F238E27FC236}">
                  <a16:creationId xmlns:a16="http://schemas.microsoft.com/office/drawing/2014/main" id="{4F2A1512-DDC9-4BD3-8770-74EB99E808C6}"/>
                </a:ext>
              </a:extLst>
            </p:cNvPr>
            <p:cNvSpPr/>
            <p:nvPr/>
          </p:nvSpPr>
          <p:spPr>
            <a:xfrm rot="1576189">
              <a:off x="8307956" y="3085075"/>
              <a:ext cx="142648" cy="90121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15860 w 425393"/>
                <a:gd name="connsiteY0" fmla="*/ 354604 h 1472201"/>
                <a:gd name="connsiteX1" fmla="*/ 425393 w 425393"/>
                <a:gd name="connsiteY1" fmla="*/ 1472201 h 1472201"/>
                <a:gd name="connsiteX2" fmla="*/ 168982 w 425393"/>
                <a:gd name="connsiteY2" fmla="*/ 1472201 h 1472201"/>
                <a:gd name="connsiteX3" fmla="*/ 15860 w 425393"/>
                <a:gd name="connsiteY3" fmla="*/ 354604 h 1472201"/>
                <a:gd name="connsiteX0" fmla="*/ -1 w 425393"/>
                <a:gd name="connsiteY0" fmla="*/ 143965 h 1472201"/>
                <a:gd name="connsiteX1" fmla="*/ 275007 w 425393"/>
                <a:gd name="connsiteY1" fmla="*/ 845951 h 1472201"/>
                <a:gd name="connsiteX0" fmla="*/ 15862 w 425395"/>
                <a:gd name="connsiteY0" fmla="*/ 214454 h 1332051"/>
                <a:gd name="connsiteX1" fmla="*/ 425395 w 425395"/>
                <a:gd name="connsiteY1" fmla="*/ 1332051 h 1332051"/>
                <a:gd name="connsiteX2" fmla="*/ 168984 w 425395"/>
                <a:gd name="connsiteY2" fmla="*/ 1332051 h 1332051"/>
                <a:gd name="connsiteX3" fmla="*/ 15862 w 425395"/>
                <a:gd name="connsiteY3" fmla="*/ 214454 h 1332051"/>
                <a:gd name="connsiteX0" fmla="*/ 1 w 425395"/>
                <a:gd name="connsiteY0" fmla="*/ 3815 h 1332051"/>
                <a:gd name="connsiteX1" fmla="*/ 275009 w 425395"/>
                <a:gd name="connsiteY1" fmla="*/ 705801 h 1332051"/>
                <a:gd name="connsiteX0" fmla="*/ 17626 w 427159"/>
                <a:gd name="connsiteY0" fmla="*/ 256158 h 1373755"/>
                <a:gd name="connsiteX1" fmla="*/ 427159 w 427159"/>
                <a:gd name="connsiteY1" fmla="*/ 1373755 h 1373755"/>
                <a:gd name="connsiteX2" fmla="*/ 170748 w 427159"/>
                <a:gd name="connsiteY2" fmla="*/ 1373755 h 1373755"/>
                <a:gd name="connsiteX3" fmla="*/ 17626 w 427159"/>
                <a:gd name="connsiteY3" fmla="*/ 256158 h 1373755"/>
                <a:gd name="connsiteX0" fmla="*/ 0 w 427159"/>
                <a:gd name="connsiteY0" fmla="*/ 2812 h 1373755"/>
                <a:gd name="connsiteX1" fmla="*/ 276773 w 427159"/>
                <a:gd name="connsiteY1" fmla="*/ 747505 h 1373755"/>
                <a:gd name="connsiteX0" fmla="*/ 17626 w 427159"/>
                <a:gd name="connsiteY0" fmla="*/ 257206 h 1374803"/>
                <a:gd name="connsiteX1" fmla="*/ 427159 w 427159"/>
                <a:gd name="connsiteY1" fmla="*/ 1374803 h 1374803"/>
                <a:gd name="connsiteX2" fmla="*/ 170748 w 427159"/>
                <a:gd name="connsiteY2" fmla="*/ 1374803 h 1374803"/>
                <a:gd name="connsiteX3" fmla="*/ 17626 w 427159"/>
                <a:gd name="connsiteY3" fmla="*/ 257206 h 1374803"/>
                <a:gd name="connsiteX0" fmla="*/ 0 w 427159"/>
                <a:gd name="connsiteY0" fmla="*/ 3860 h 1374803"/>
                <a:gd name="connsiteX1" fmla="*/ 328998 w 427159"/>
                <a:gd name="connsiteY1" fmla="*/ 704317 h 137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7159" h="1374803" stroke="0" extrusionOk="0">
                  <a:moveTo>
                    <a:pt x="17626" y="257206"/>
                  </a:moveTo>
                  <a:cubicBezTo>
                    <a:pt x="66818" y="-127780"/>
                    <a:pt x="360701" y="539095"/>
                    <a:pt x="427159" y="1374803"/>
                  </a:cubicBezTo>
                  <a:lnTo>
                    <a:pt x="170748" y="1374803"/>
                  </a:lnTo>
                  <a:cubicBezTo>
                    <a:pt x="170748" y="1216754"/>
                    <a:pt x="17626" y="415255"/>
                    <a:pt x="17626" y="257206"/>
                  </a:cubicBezTo>
                  <a:close/>
                </a:path>
                <a:path w="427159" h="1374803" fill="none">
                  <a:moveTo>
                    <a:pt x="0" y="3860"/>
                  </a:moveTo>
                  <a:cubicBezTo>
                    <a:pt x="113360" y="-18806"/>
                    <a:pt x="277165" y="39299"/>
                    <a:pt x="328998" y="704317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7" name="Boog 5">
              <a:extLst>
                <a:ext uri="{FF2B5EF4-FFF2-40B4-BE49-F238E27FC236}">
                  <a16:creationId xmlns:a16="http://schemas.microsoft.com/office/drawing/2014/main" id="{2AF6137B-E24D-42FE-A11C-3D628FC1B01A}"/>
                </a:ext>
              </a:extLst>
            </p:cNvPr>
            <p:cNvSpPr/>
            <p:nvPr/>
          </p:nvSpPr>
          <p:spPr>
            <a:xfrm rot="1576189">
              <a:off x="8327514" y="3048187"/>
              <a:ext cx="267943" cy="260636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15860 w 425393"/>
                <a:gd name="connsiteY0" fmla="*/ 354604 h 1472201"/>
                <a:gd name="connsiteX1" fmla="*/ 425393 w 425393"/>
                <a:gd name="connsiteY1" fmla="*/ 1472201 h 1472201"/>
                <a:gd name="connsiteX2" fmla="*/ 168982 w 425393"/>
                <a:gd name="connsiteY2" fmla="*/ 1472201 h 1472201"/>
                <a:gd name="connsiteX3" fmla="*/ 15860 w 425393"/>
                <a:gd name="connsiteY3" fmla="*/ 354604 h 1472201"/>
                <a:gd name="connsiteX0" fmla="*/ -1 w 425393"/>
                <a:gd name="connsiteY0" fmla="*/ 143965 h 1472201"/>
                <a:gd name="connsiteX1" fmla="*/ 275007 w 425393"/>
                <a:gd name="connsiteY1" fmla="*/ 845951 h 1472201"/>
                <a:gd name="connsiteX0" fmla="*/ 15862 w 425395"/>
                <a:gd name="connsiteY0" fmla="*/ 214454 h 1332051"/>
                <a:gd name="connsiteX1" fmla="*/ 425395 w 425395"/>
                <a:gd name="connsiteY1" fmla="*/ 1332051 h 1332051"/>
                <a:gd name="connsiteX2" fmla="*/ 168984 w 425395"/>
                <a:gd name="connsiteY2" fmla="*/ 1332051 h 1332051"/>
                <a:gd name="connsiteX3" fmla="*/ 15862 w 425395"/>
                <a:gd name="connsiteY3" fmla="*/ 214454 h 1332051"/>
                <a:gd name="connsiteX0" fmla="*/ 1 w 425395"/>
                <a:gd name="connsiteY0" fmla="*/ 3815 h 1332051"/>
                <a:gd name="connsiteX1" fmla="*/ 275009 w 425395"/>
                <a:gd name="connsiteY1" fmla="*/ 705801 h 1332051"/>
                <a:gd name="connsiteX0" fmla="*/ 17626 w 427159"/>
                <a:gd name="connsiteY0" fmla="*/ 256158 h 1373755"/>
                <a:gd name="connsiteX1" fmla="*/ 427159 w 427159"/>
                <a:gd name="connsiteY1" fmla="*/ 1373755 h 1373755"/>
                <a:gd name="connsiteX2" fmla="*/ 170748 w 427159"/>
                <a:gd name="connsiteY2" fmla="*/ 1373755 h 1373755"/>
                <a:gd name="connsiteX3" fmla="*/ 17626 w 427159"/>
                <a:gd name="connsiteY3" fmla="*/ 256158 h 1373755"/>
                <a:gd name="connsiteX0" fmla="*/ 0 w 427159"/>
                <a:gd name="connsiteY0" fmla="*/ 2812 h 1373755"/>
                <a:gd name="connsiteX1" fmla="*/ 276773 w 427159"/>
                <a:gd name="connsiteY1" fmla="*/ 747505 h 1373755"/>
                <a:gd name="connsiteX0" fmla="*/ 17626 w 427159"/>
                <a:gd name="connsiteY0" fmla="*/ 257206 h 1374803"/>
                <a:gd name="connsiteX1" fmla="*/ 427159 w 427159"/>
                <a:gd name="connsiteY1" fmla="*/ 1374803 h 1374803"/>
                <a:gd name="connsiteX2" fmla="*/ 170748 w 427159"/>
                <a:gd name="connsiteY2" fmla="*/ 1374803 h 1374803"/>
                <a:gd name="connsiteX3" fmla="*/ 17626 w 427159"/>
                <a:gd name="connsiteY3" fmla="*/ 257206 h 1374803"/>
                <a:gd name="connsiteX0" fmla="*/ 0 w 427159"/>
                <a:gd name="connsiteY0" fmla="*/ 3860 h 1374803"/>
                <a:gd name="connsiteX1" fmla="*/ 328998 w 427159"/>
                <a:gd name="connsiteY1" fmla="*/ 704317 h 1374803"/>
                <a:gd name="connsiteX0" fmla="*/ 2336 w 411869"/>
                <a:gd name="connsiteY0" fmla="*/ 264252 h 1381849"/>
                <a:gd name="connsiteX1" fmla="*/ 411869 w 411869"/>
                <a:gd name="connsiteY1" fmla="*/ 1381849 h 1381849"/>
                <a:gd name="connsiteX2" fmla="*/ 155458 w 411869"/>
                <a:gd name="connsiteY2" fmla="*/ 1381849 h 1381849"/>
                <a:gd name="connsiteX3" fmla="*/ 2336 w 411869"/>
                <a:gd name="connsiteY3" fmla="*/ 264252 h 1381849"/>
                <a:gd name="connsiteX0" fmla="*/ 0 w 411869"/>
                <a:gd name="connsiteY0" fmla="*/ 3646 h 1381849"/>
                <a:gd name="connsiteX1" fmla="*/ 313708 w 411869"/>
                <a:gd name="connsiteY1" fmla="*/ 711363 h 13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869" h="1381849" stroke="0" extrusionOk="0">
                  <a:moveTo>
                    <a:pt x="2336" y="264252"/>
                  </a:moveTo>
                  <a:cubicBezTo>
                    <a:pt x="51528" y="-120734"/>
                    <a:pt x="345411" y="546141"/>
                    <a:pt x="411869" y="1381849"/>
                  </a:cubicBezTo>
                  <a:lnTo>
                    <a:pt x="155458" y="1381849"/>
                  </a:lnTo>
                  <a:cubicBezTo>
                    <a:pt x="155458" y="1223800"/>
                    <a:pt x="2336" y="422301"/>
                    <a:pt x="2336" y="264252"/>
                  </a:cubicBezTo>
                  <a:close/>
                </a:path>
                <a:path w="411869" h="1381849" fill="none">
                  <a:moveTo>
                    <a:pt x="0" y="3646"/>
                  </a:moveTo>
                  <a:cubicBezTo>
                    <a:pt x="113360" y="-19020"/>
                    <a:pt x="261875" y="46345"/>
                    <a:pt x="313708" y="711363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8" name="Boog 5">
              <a:extLst>
                <a:ext uri="{FF2B5EF4-FFF2-40B4-BE49-F238E27FC236}">
                  <a16:creationId xmlns:a16="http://schemas.microsoft.com/office/drawing/2014/main" id="{B197BD23-4059-4864-9732-92865F77B0BC}"/>
                </a:ext>
              </a:extLst>
            </p:cNvPr>
            <p:cNvSpPr/>
            <p:nvPr/>
          </p:nvSpPr>
          <p:spPr>
            <a:xfrm rot="18768089">
              <a:off x="8436596" y="2836287"/>
              <a:ext cx="336039" cy="264116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15860 w 425393"/>
                <a:gd name="connsiteY0" fmla="*/ 354604 h 1472201"/>
                <a:gd name="connsiteX1" fmla="*/ 425393 w 425393"/>
                <a:gd name="connsiteY1" fmla="*/ 1472201 h 1472201"/>
                <a:gd name="connsiteX2" fmla="*/ 168982 w 425393"/>
                <a:gd name="connsiteY2" fmla="*/ 1472201 h 1472201"/>
                <a:gd name="connsiteX3" fmla="*/ 15860 w 425393"/>
                <a:gd name="connsiteY3" fmla="*/ 354604 h 1472201"/>
                <a:gd name="connsiteX0" fmla="*/ -1 w 425393"/>
                <a:gd name="connsiteY0" fmla="*/ 143965 h 1472201"/>
                <a:gd name="connsiteX1" fmla="*/ 275007 w 425393"/>
                <a:gd name="connsiteY1" fmla="*/ 845951 h 1472201"/>
                <a:gd name="connsiteX0" fmla="*/ 15862 w 425395"/>
                <a:gd name="connsiteY0" fmla="*/ 214454 h 1332051"/>
                <a:gd name="connsiteX1" fmla="*/ 425395 w 425395"/>
                <a:gd name="connsiteY1" fmla="*/ 1332051 h 1332051"/>
                <a:gd name="connsiteX2" fmla="*/ 168984 w 425395"/>
                <a:gd name="connsiteY2" fmla="*/ 1332051 h 1332051"/>
                <a:gd name="connsiteX3" fmla="*/ 15862 w 425395"/>
                <a:gd name="connsiteY3" fmla="*/ 214454 h 1332051"/>
                <a:gd name="connsiteX0" fmla="*/ 1 w 425395"/>
                <a:gd name="connsiteY0" fmla="*/ 3815 h 1332051"/>
                <a:gd name="connsiteX1" fmla="*/ 275009 w 425395"/>
                <a:gd name="connsiteY1" fmla="*/ 705801 h 1332051"/>
                <a:gd name="connsiteX0" fmla="*/ 17626 w 427159"/>
                <a:gd name="connsiteY0" fmla="*/ 256158 h 1373755"/>
                <a:gd name="connsiteX1" fmla="*/ 427159 w 427159"/>
                <a:gd name="connsiteY1" fmla="*/ 1373755 h 1373755"/>
                <a:gd name="connsiteX2" fmla="*/ 170748 w 427159"/>
                <a:gd name="connsiteY2" fmla="*/ 1373755 h 1373755"/>
                <a:gd name="connsiteX3" fmla="*/ 17626 w 427159"/>
                <a:gd name="connsiteY3" fmla="*/ 256158 h 1373755"/>
                <a:gd name="connsiteX0" fmla="*/ 0 w 427159"/>
                <a:gd name="connsiteY0" fmla="*/ 2812 h 1373755"/>
                <a:gd name="connsiteX1" fmla="*/ 276773 w 427159"/>
                <a:gd name="connsiteY1" fmla="*/ 747505 h 1373755"/>
                <a:gd name="connsiteX0" fmla="*/ 17626 w 427159"/>
                <a:gd name="connsiteY0" fmla="*/ 257206 h 1374803"/>
                <a:gd name="connsiteX1" fmla="*/ 427159 w 427159"/>
                <a:gd name="connsiteY1" fmla="*/ 1374803 h 1374803"/>
                <a:gd name="connsiteX2" fmla="*/ 170748 w 427159"/>
                <a:gd name="connsiteY2" fmla="*/ 1374803 h 1374803"/>
                <a:gd name="connsiteX3" fmla="*/ 17626 w 427159"/>
                <a:gd name="connsiteY3" fmla="*/ 257206 h 1374803"/>
                <a:gd name="connsiteX0" fmla="*/ 0 w 427159"/>
                <a:gd name="connsiteY0" fmla="*/ 3860 h 1374803"/>
                <a:gd name="connsiteX1" fmla="*/ 328998 w 427159"/>
                <a:gd name="connsiteY1" fmla="*/ 704317 h 1374803"/>
                <a:gd name="connsiteX0" fmla="*/ 23887 w 433420"/>
                <a:gd name="connsiteY0" fmla="*/ 284277 h 1401874"/>
                <a:gd name="connsiteX1" fmla="*/ 433420 w 433420"/>
                <a:gd name="connsiteY1" fmla="*/ 1401874 h 1401874"/>
                <a:gd name="connsiteX2" fmla="*/ 177009 w 433420"/>
                <a:gd name="connsiteY2" fmla="*/ 1401874 h 1401874"/>
                <a:gd name="connsiteX3" fmla="*/ 23887 w 433420"/>
                <a:gd name="connsiteY3" fmla="*/ 284277 h 1401874"/>
                <a:gd name="connsiteX0" fmla="*/ 0 w 433420"/>
                <a:gd name="connsiteY0" fmla="*/ 3141 h 1401874"/>
                <a:gd name="connsiteX1" fmla="*/ 335259 w 433420"/>
                <a:gd name="connsiteY1" fmla="*/ 731388 h 1401874"/>
                <a:gd name="connsiteX0" fmla="*/ 23887 w 433420"/>
                <a:gd name="connsiteY0" fmla="*/ 282714 h 1400311"/>
                <a:gd name="connsiteX1" fmla="*/ 433420 w 433420"/>
                <a:gd name="connsiteY1" fmla="*/ 1400311 h 1400311"/>
                <a:gd name="connsiteX2" fmla="*/ 177009 w 433420"/>
                <a:gd name="connsiteY2" fmla="*/ 1400311 h 1400311"/>
                <a:gd name="connsiteX3" fmla="*/ 23887 w 433420"/>
                <a:gd name="connsiteY3" fmla="*/ 282714 h 1400311"/>
                <a:gd name="connsiteX0" fmla="*/ 0 w 433420"/>
                <a:gd name="connsiteY0" fmla="*/ 1578 h 1400311"/>
                <a:gd name="connsiteX1" fmla="*/ 352261 w 433420"/>
                <a:gd name="connsiteY1" fmla="*/ 862054 h 1400311"/>
                <a:gd name="connsiteX0" fmla="*/ 23887 w 433420"/>
                <a:gd name="connsiteY0" fmla="*/ 282699 h 1400296"/>
                <a:gd name="connsiteX1" fmla="*/ 433420 w 433420"/>
                <a:gd name="connsiteY1" fmla="*/ 1400296 h 1400296"/>
                <a:gd name="connsiteX2" fmla="*/ 177009 w 433420"/>
                <a:gd name="connsiteY2" fmla="*/ 1400296 h 1400296"/>
                <a:gd name="connsiteX3" fmla="*/ 23887 w 433420"/>
                <a:gd name="connsiteY3" fmla="*/ 282699 h 1400296"/>
                <a:gd name="connsiteX0" fmla="*/ 0 w 433420"/>
                <a:gd name="connsiteY0" fmla="*/ 1563 h 1400296"/>
                <a:gd name="connsiteX1" fmla="*/ 352261 w 433420"/>
                <a:gd name="connsiteY1" fmla="*/ 862039 h 1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420" h="1400296" stroke="0" extrusionOk="0">
                  <a:moveTo>
                    <a:pt x="23887" y="282699"/>
                  </a:moveTo>
                  <a:cubicBezTo>
                    <a:pt x="73079" y="-102287"/>
                    <a:pt x="366962" y="564588"/>
                    <a:pt x="433420" y="1400296"/>
                  </a:cubicBezTo>
                  <a:lnTo>
                    <a:pt x="177009" y="1400296"/>
                  </a:lnTo>
                  <a:cubicBezTo>
                    <a:pt x="177009" y="1242247"/>
                    <a:pt x="23887" y="440748"/>
                    <a:pt x="23887" y="282699"/>
                  </a:cubicBezTo>
                  <a:close/>
                </a:path>
                <a:path w="433420" h="1400296" fill="none">
                  <a:moveTo>
                    <a:pt x="0" y="1563"/>
                  </a:moveTo>
                  <a:cubicBezTo>
                    <a:pt x="113360" y="-21103"/>
                    <a:pt x="318851" y="199518"/>
                    <a:pt x="352261" y="86203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9" name="Boog 5">
              <a:extLst>
                <a:ext uri="{FF2B5EF4-FFF2-40B4-BE49-F238E27FC236}">
                  <a16:creationId xmlns:a16="http://schemas.microsoft.com/office/drawing/2014/main" id="{B2C72025-75A2-4C79-8F00-7133D906B184}"/>
                </a:ext>
              </a:extLst>
            </p:cNvPr>
            <p:cNvSpPr/>
            <p:nvPr/>
          </p:nvSpPr>
          <p:spPr>
            <a:xfrm rot="17314565">
              <a:off x="8517990" y="2571002"/>
              <a:ext cx="317519" cy="27524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15860 w 425393"/>
                <a:gd name="connsiteY0" fmla="*/ 354604 h 1472201"/>
                <a:gd name="connsiteX1" fmla="*/ 425393 w 425393"/>
                <a:gd name="connsiteY1" fmla="*/ 1472201 h 1472201"/>
                <a:gd name="connsiteX2" fmla="*/ 168982 w 425393"/>
                <a:gd name="connsiteY2" fmla="*/ 1472201 h 1472201"/>
                <a:gd name="connsiteX3" fmla="*/ 15860 w 425393"/>
                <a:gd name="connsiteY3" fmla="*/ 354604 h 1472201"/>
                <a:gd name="connsiteX0" fmla="*/ -1 w 425393"/>
                <a:gd name="connsiteY0" fmla="*/ 143965 h 1472201"/>
                <a:gd name="connsiteX1" fmla="*/ 275007 w 425393"/>
                <a:gd name="connsiteY1" fmla="*/ 845951 h 1472201"/>
                <a:gd name="connsiteX0" fmla="*/ 15862 w 425395"/>
                <a:gd name="connsiteY0" fmla="*/ 214454 h 1332051"/>
                <a:gd name="connsiteX1" fmla="*/ 425395 w 425395"/>
                <a:gd name="connsiteY1" fmla="*/ 1332051 h 1332051"/>
                <a:gd name="connsiteX2" fmla="*/ 168984 w 425395"/>
                <a:gd name="connsiteY2" fmla="*/ 1332051 h 1332051"/>
                <a:gd name="connsiteX3" fmla="*/ 15862 w 425395"/>
                <a:gd name="connsiteY3" fmla="*/ 214454 h 1332051"/>
                <a:gd name="connsiteX0" fmla="*/ 1 w 425395"/>
                <a:gd name="connsiteY0" fmla="*/ 3815 h 1332051"/>
                <a:gd name="connsiteX1" fmla="*/ 275009 w 425395"/>
                <a:gd name="connsiteY1" fmla="*/ 705801 h 1332051"/>
                <a:gd name="connsiteX0" fmla="*/ 17626 w 427159"/>
                <a:gd name="connsiteY0" fmla="*/ 256158 h 1373755"/>
                <a:gd name="connsiteX1" fmla="*/ 427159 w 427159"/>
                <a:gd name="connsiteY1" fmla="*/ 1373755 h 1373755"/>
                <a:gd name="connsiteX2" fmla="*/ 170748 w 427159"/>
                <a:gd name="connsiteY2" fmla="*/ 1373755 h 1373755"/>
                <a:gd name="connsiteX3" fmla="*/ 17626 w 427159"/>
                <a:gd name="connsiteY3" fmla="*/ 256158 h 1373755"/>
                <a:gd name="connsiteX0" fmla="*/ 0 w 427159"/>
                <a:gd name="connsiteY0" fmla="*/ 2812 h 1373755"/>
                <a:gd name="connsiteX1" fmla="*/ 276773 w 427159"/>
                <a:gd name="connsiteY1" fmla="*/ 747505 h 1373755"/>
                <a:gd name="connsiteX0" fmla="*/ 17626 w 427159"/>
                <a:gd name="connsiteY0" fmla="*/ 257206 h 1374803"/>
                <a:gd name="connsiteX1" fmla="*/ 427159 w 427159"/>
                <a:gd name="connsiteY1" fmla="*/ 1374803 h 1374803"/>
                <a:gd name="connsiteX2" fmla="*/ 170748 w 427159"/>
                <a:gd name="connsiteY2" fmla="*/ 1374803 h 1374803"/>
                <a:gd name="connsiteX3" fmla="*/ 17626 w 427159"/>
                <a:gd name="connsiteY3" fmla="*/ 257206 h 1374803"/>
                <a:gd name="connsiteX0" fmla="*/ 0 w 427159"/>
                <a:gd name="connsiteY0" fmla="*/ 3860 h 1374803"/>
                <a:gd name="connsiteX1" fmla="*/ 328998 w 427159"/>
                <a:gd name="connsiteY1" fmla="*/ 704317 h 1374803"/>
                <a:gd name="connsiteX0" fmla="*/ 260579 w 670112"/>
                <a:gd name="connsiteY0" fmla="*/ 491637 h 1609234"/>
                <a:gd name="connsiteX1" fmla="*/ 670112 w 670112"/>
                <a:gd name="connsiteY1" fmla="*/ 1609234 h 1609234"/>
                <a:gd name="connsiteX2" fmla="*/ 413701 w 670112"/>
                <a:gd name="connsiteY2" fmla="*/ 1609234 h 1609234"/>
                <a:gd name="connsiteX3" fmla="*/ 260579 w 670112"/>
                <a:gd name="connsiteY3" fmla="*/ 491637 h 1609234"/>
                <a:gd name="connsiteX0" fmla="*/ 1 w 670112"/>
                <a:gd name="connsiteY0" fmla="*/ 1207 h 1609234"/>
                <a:gd name="connsiteX1" fmla="*/ 571951 w 670112"/>
                <a:gd name="connsiteY1" fmla="*/ 938748 h 1609234"/>
                <a:gd name="connsiteX0" fmla="*/ 260578 w 670111"/>
                <a:gd name="connsiteY0" fmla="*/ 490428 h 1608025"/>
                <a:gd name="connsiteX1" fmla="*/ 670111 w 670111"/>
                <a:gd name="connsiteY1" fmla="*/ 1608025 h 1608025"/>
                <a:gd name="connsiteX2" fmla="*/ 413700 w 670111"/>
                <a:gd name="connsiteY2" fmla="*/ 1608025 h 1608025"/>
                <a:gd name="connsiteX3" fmla="*/ 260578 w 670111"/>
                <a:gd name="connsiteY3" fmla="*/ 490428 h 1608025"/>
                <a:gd name="connsiteX0" fmla="*/ 0 w 670111"/>
                <a:gd name="connsiteY0" fmla="*/ -2 h 1608025"/>
                <a:gd name="connsiteX1" fmla="*/ 571950 w 670111"/>
                <a:gd name="connsiteY1" fmla="*/ 937539 h 1608025"/>
                <a:gd name="connsiteX0" fmla="*/ 260578 w 670111"/>
                <a:gd name="connsiteY0" fmla="*/ 490428 h 1608025"/>
                <a:gd name="connsiteX1" fmla="*/ 670111 w 670111"/>
                <a:gd name="connsiteY1" fmla="*/ 1608025 h 1608025"/>
                <a:gd name="connsiteX2" fmla="*/ 413700 w 670111"/>
                <a:gd name="connsiteY2" fmla="*/ 1608025 h 1608025"/>
                <a:gd name="connsiteX3" fmla="*/ 260578 w 670111"/>
                <a:gd name="connsiteY3" fmla="*/ 490428 h 1608025"/>
                <a:gd name="connsiteX0" fmla="*/ 0 w 670111"/>
                <a:gd name="connsiteY0" fmla="*/ -2 h 1608025"/>
                <a:gd name="connsiteX1" fmla="*/ 554506 w 670111"/>
                <a:gd name="connsiteY1" fmla="*/ 1001595 h 1608025"/>
                <a:gd name="connsiteX0" fmla="*/ 276163 w 685696"/>
                <a:gd name="connsiteY0" fmla="*/ 562130 h 1679727"/>
                <a:gd name="connsiteX1" fmla="*/ 685696 w 685696"/>
                <a:gd name="connsiteY1" fmla="*/ 1679727 h 1679727"/>
                <a:gd name="connsiteX2" fmla="*/ 429285 w 685696"/>
                <a:gd name="connsiteY2" fmla="*/ 1679727 h 1679727"/>
                <a:gd name="connsiteX3" fmla="*/ 276163 w 685696"/>
                <a:gd name="connsiteY3" fmla="*/ 562130 h 1679727"/>
                <a:gd name="connsiteX0" fmla="*/ 1 w 685696"/>
                <a:gd name="connsiteY0" fmla="*/ -2 h 1679727"/>
                <a:gd name="connsiteX1" fmla="*/ 570091 w 685696"/>
                <a:gd name="connsiteY1" fmla="*/ 1073297 h 1679727"/>
                <a:gd name="connsiteX0" fmla="*/ 228531 w 638064"/>
                <a:gd name="connsiteY0" fmla="*/ 494738 h 1612335"/>
                <a:gd name="connsiteX1" fmla="*/ 638064 w 638064"/>
                <a:gd name="connsiteY1" fmla="*/ 1612335 h 1612335"/>
                <a:gd name="connsiteX2" fmla="*/ 381653 w 638064"/>
                <a:gd name="connsiteY2" fmla="*/ 1612335 h 1612335"/>
                <a:gd name="connsiteX3" fmla="*/ 228531 w 638064"/>
                <a:gd name="connsiteY3" fmla="*/ 494738 h 1612335"/>
                <a:gd name="connsiteX0" fmla="*/ 0 w 638064"/>
                <a:gd name="connsiteY0" fmla="*/ -3 h 1612335"/>
                <a:gd name="connsiteX1" fmla="*/ 522459 w 638064"/>
                <a:gd name="connsiteY1" fmla="*/ 1005905 h 1612335"/>
                <a:gd name="connsiteX0" fmla="*/ 256737 w 666270"/>
                <a:gd name="connsiteY0" fmla="*/ 562331 h 1679928"/>
                <a:gd name="connsiteX1" fmla="*/ 666270 w 666270"/>
                <a:gd name="connsiteY1" fmla="*/ 1679928 h 1679928"/>
                <a:gd name="connsiteX2" fmla="*/ 409859 w 666270"/>
                <a:gd name="connsiteY2" fmla="*/ 1679928 h 1679928"/>
                <a:gd name="connsiteX3" fmla="*/ 256737 w 666270"/>
                <a:gd name="connsiteY3" fmla="*/ 562331 h 1679928"/>
                <a:gd name="connsiteX0" fmla="*/ -1 w 666270"/>
                <a:gd name="connsiteY0" fmla="*/ 0 h 1679928"/>
                <a:gd name="connsiteX1" fmla="*/ 550665 w 666270"/>
                <a:gd name="connsiteY1" fmla="*/ 1073498 h 1679928"/>
                <a:gd name="connsiteX0" fmla="*/ 256738 w 666271"/>
                <a:gd name="connsiteY0" fmla="*/ 562331 h 1679928"/>
                <a:gd name="connsiteX1" fmla="*/ 666271 w 666271"/>
                <a:gd name="connsiteY1" fmla="*/ 1679928 h 1679928"/>
                <a:gd name="connsiteX2" fmla="*/ 409860 w 666271"/>
                <a:gd name="connsiteY2" fmla="*/ 1679928 h 1679928"/>
                <a:gd name="connsiteX3" fmla="*/ 256738 w 666271"/>
                <a:gd name="connsiteY3" fmla="*/ 562331 h 1679928"/>
                <a:gd name="connsiteX0" fmla="*/ 0 w 666271"/>
                <a:gd name="connsiteY0" fmla="*/ 0 h 1679928"/>
                <a:gd name="connsiteX1" fmla="*/ 550666 w 666271"/>
                <a:gd name="connsiteY1" fmla="*/ 1073498 h 1679928"/>
                <a:gd name="connsiteX0" fmla="*/ 262537 w 672070"/>
                <a:gd name="connsiteY0" fmla="*/ 514365 h 1631962"/>
                <a:gd name="connsiteX1" fmla="*/ 672070 w 672070"/>
                <a:gd name="connsiteY1" fmla="*/ 1631962 h 1631962"/>
                <a:gd name="connsiteX2" fmla="*/ 415659 w 672070"/>
                <a:gd name="connsiteY2" fmla="*/ 1631962 h 1631962"/>
                <a:gd name="connsiteX3" fmla="*/ 262537 w 672070"/>
                <a:gd name="connsiteY3" fmla="*/ 514365 h 1631962"/>
                <a:gd name="connsiteX0" fmla="*/ 0 w 672070"/>
                <a:gd name="connsiteY0" fmla="*/ -1 h 1631962"/>
                <a:gd name="connsiteX1" fmla="*/ 556465 w 672070"/>
                <a:gd name="connsiteY1" fmla="*/ 1025532 h 1631962"/>
                <a:gd name="connsiteX0" fmla="*/ 258671 w 668204"/>
                <a:gd name="connsiteY0" fmla="*/ 546340 h 1663937"/>
                <a:gd name="connsiteX1" fmla="*/ 668204 w 668204"/>
                <a:gd name="connsiteY1" fmla="*/ 1663937 h 1663937"/>
                <a:gd name="connsiteX2" fmla="*/ 411793 w 668204"/>
                <a:gd name="connsiteY2" fmla="*/ 1663937 h 1663937"/>
                <a:gd name="connsiteX3" fmla="*/ 258671 w 668204"/>
                <a:gd name="connsiteY3" fmla="*/ 546340 h 1663937"/>
                <a:gd name="connsiteX0" fmla="*/ -1 w 668204"/>
                <a:gd name="connsiteY0" fmla="*/ -2 h 1663937"/>
                <a:gd name="connsiteX1" fmla="*/ 552599 w 668204"/>
                <a:gd name="connsiteY1" fmla="*/ 1057507 h 1663937"/>
                <a:gd name="connsiteX0" fmla="*/ 266428 w 675961"/>
                <a:gd name="connsiteY0" fmla="*/ 522307 h 1639904"/>
                <a:gd name="connsiteX1" fmla="*/ 675961 w 675961"/>
                <a:gd name="connsiteY1" fmla="*/ 1639904 h 1639904"/>
                <a:gd name="connsiteX2" fmla="*/ 419550 w 675961"/>
                <a:gd name="connsiteY2" fmla="*/ 1639904 h 1639904"/>
                <a:gd name="connsiteX3" fmla="*/ 266428 w 675961"/>
                <a:gd name="connsiteY3" fmla="*/ 522307 h 1639904"/>
                <a:gd name="connsiteX0" fmla="*/ 0 w 675961"/>
                <a:gd name="connsiteY0" fmla="*/ 1 h 1639904"/>
                <a:gd name="connsiteX1" fmla="*/ 560356 w 675961"/>
                <a:gd name="connsiteY1" fmla="*/ 1033474 h 1639904"/>
                <a:gd name="connsiteX0" fmla="*/ 266428 w 675961"/>
                <a:gd name="connsiteY0" fmla="*/ 522307 h 1639904"/>
                <a:gd name="connsiteX1" fmla="*/ 675961 w 675961"/>
                <a:gd name="connsiteY1" fmla="*/ 1639904 h 1639904"/>
                <a:gd name="connsiteX2" fmla="*/ 419550 w 675961"/>
                <a:gd name="connsiteY2" fmla="*/ 1639904 h 1639904"/>
                <a:gd name="connsiteX3" fmla="*/ 266428 w 675961"/>
                <a:gd name="connsiteY3" fmla="*/ 522307 h 1639904"/>
                <a:gd name="connsiteX0" fmla="*/ 0 w 675961"/>
                <a:gd name="connsiteY0" fmla="*/ 1 h 1639904"/>
                <a:gd name="connsiteX1" fmla="*/ 560356 w 675961"/>
                <a:gd name="connsiteY1" fmla="*/ 1033474 h 1639904"/>
                <a:gd name="connsiteX0" fmla="*/ 95425 w 504958"/>
                <a:gd name="connsiteY0" fmla="*/ 412246 h 1529843"/>
                <a:gd name="connsiteX1" fmla="*/ 504958 w 504958"/>
                <a:gd name="connsiteY1" fmla="*/ 1529843 h 1529843"/>
                <a:gd name="connsiteX2" fmla="*/ 248547 w 504958"/>
                <a:gd name="connsiteY2" fmla="*/ 1529843 h 1529843"/>
                <a:gd name="connsiteX3" fmla="*/ 95425 w 504958"/>
                <a:gd name="connsiteY3" fmla="*/ 412246 h 1529843"/>
                <a:gd name="connsiteX0" fmla="*/ 0 w 504958"/>
                <a:gd name="connsiteY0" fmla="*/ 2 h 1529843"/>
                <a:gd name="connsiteX1" fmla="*/ 389353 w 504958"/>
                <a:gd name="connsiteY1" fmla="*/ 923413 h 1529843"/>
                <a:gd name="connsiteX0" fmla="*/ 0 w 409533"/>
                <a:gd name="connsiteY0" fmla="*/ 349568 h 1467165"/>
                <a:gd name="connsiteX1" fmla="*/ 409533 w 409533"/>
                <a:gd name="connsiteY1" fmla="*/ 1467165 h 1467165"/>
                <a:gd name="connsiteX2" fmla="*/ 153122 w 409533"/>
                <a:gd name="connsiteY2" fmla="*/ 1467165 h 1467165"/>
                <a:gd name="connsiteX3" fmla="*/ 0 w 409533"/>
                <a:gd name="connsiteY3" fmla="*/ 349568 h 1467165"/>
                <a:gd name="connsiteX0" fmla="*/ 23103 w 409533"/>
                <a:gd name="connsiteY0" fmla="*/ -2 h 1467165"/>
                <a:gd name="connsiteX1" fmla="*/ 293928 w 409533"/>
                <a:gd name="connsiteY1" fmla="*/ 860735 h 1467165"/>
                <a:gd name="connsiteX0" fmla="*/ 0 w 409533"/>
                <a:gd name="connsiteY0" fmla="*/ 349568 h 1467165"/>
                <a:gd name="connsiteX1" fmla="*/ 409533 w 409533"/>
                <a:gd name="connsiteY1" fmla="*/ 1467165 h 1467165"/>
                <a:gd name="connsiteX2" fmla="*/ 153122 w 409533"/>
                <a:gd name="connsiteY2" fmla="*/ 1467165 h 1467165"/>
                <a:gd name="connsiteX3" fmla="*/ 0 w 409533"/>
                <a:gd name="connsiteY3" fmla="*/ 349568 h 1467165"/>
                <a:gd name="connsiteX0" fmla="*/ 23103 w 409533"/>
                <a:gd name="connsiteY0" fmla="*/ -2 h 1467165"/>
                <a:gd name="connsiteX1" fmla="*/ 293928 w 409533"/>
                <a:gd name="connsiteY1" fmla="*/ 860735 h 1467165"/>
                <a:gd name="connsiteX0" fmla="*/ 0 w 409533"/>
                <a:gd name="connsiteY0" fmla="*/ 349568 h 1467165"/>
                <a:gd name="connsiteX1" fmla="*/ 409533 w 409533"/>
                <a:gd name="connsiteY1" fmla="*/ 1467165 h 1467165"/>
                <a:gd name="connsiteX2" fmla="*/ 153122 w 409533"/>
                <a:gd name="connsiteY2" fmla="*/ 1467165 h 1467165"/>
                <a:gd name="connsiteX3" fmla="*/ 0 w 409533"/>
                <a:gd name="connsiteY3" fmla="*/ 349568 h 1467165"/>
                <a:gd name="connsiteX0" fmla="*/ 23103 w 409533"/>
                <a:gd name="connsiteY0" fmla="*/ -2 h 1467165"/>
                <a:gd name="connsiteX1" fmla="*/ 293928 w 409533"/>
                <a:gd name="connsiteY1" fmla="*/ 860735 h 1467165"/>
                <a:gd name="connsiteX0" fmla="*/ 0 w 409533"/>
                <a:gd name="connsiteY0" fmla="*/ 349568 h 1467165"/>
                <a:gd name="connsiteX1" fmla="*/ 409533 w 409533"/>
                <a:gd name="connsiteY1" fmla="*/ 1467165 h 1467165"/>
                <a:gd name="connsiteX2" fmla="*/ 153122 w 409533"/>
                <a:gd name="connsiteY2" fmla="*/ 1467165 h 1467165"/>
                <a:gd name="connsiteX3" fmla="*/ 0 w 409533"/>
                <a:gd name="connsiteY3" fmla="*/ 349568 h 1467165"/>
                <a:gd name="connsiteX0" fmla="*/ 23103 w 409533"/>
                <a:gd name="connsiteY0" fmla="*/ -2 h 1467165"/>
                <a:gd name="connsiteX1" fmla="*/ 293928 w 409533"/>
                <a:gd name="connsiteY1" fmla="*/ 860735 h 1467165"/>
                <a:gd name="connsiteX0" fmla="*/ 0 w 409533"/>
                <a:gd name="connsiteY0" fmla="*/ 361730 h 1479327"/>
                <a:gd name="connsiteX1" fmla="*/ 409533 w 409533"/>
                <a:gd name="connsiteY1" fmla="*/ 1479327 h 1479327"/>
                <a:gd name="connsiteX2" fmla="*/ 153122 w 409533"/>
                <a:gd name="connsiteY2" fmla="*/ 1479327 h 1479327"/>
                <a:gd name="connsiteX3" fmla="*/ 0 w 409533"/>
                <a:gd name="connsiteY3" fmla="*/ 361730 h 1479327"/>
                <a:gd name="connsiteX0" fmla="*/ 41548 w 409533"/>
                <a:gd name="connsiteY0" fmla="*/ -3 h 1479327"/>
                <a:gd name="connsiteX1" fmla="*/ 293928 w 409533"/>
                <a:gd name="connsiteY1" fmla="*/ 872897 h 1479327"/>
                <a:gd name="connsiteX0" fmla="*/ 0 w 409533"/>
                <a:gd name="connsiteY0" fmla="*/ 341721 h 1459318"/>
                <a:gd name="connsiteX1" fmla="*/ 409533 w 409533"/>
                <a:gd name="connsiteY1" fmla="*/ 1459318 h 1459318"/>
                <a:gd name="connsiteX2" fmla="*/ 153122 w 409533"/>
                <a:gd name="connsiteY2" fmla="*/ 1459318 h 1459318"/>
                <a:gd name="connsiteX3" fmla="*/ 0 w 409533"/>
                <a:gd name="connsiteY3" fmla="*/ 341721 h 1459318"/>
                <a:gd name="connsiteX0" fmla="*/ 36705 w 409533"/>
                <a:gd name="connsiteY0" fmla="*/ 1 h 1459318"/>
                <a:gd name="connsiteX1" fmla="*/ 293928 w 409533"/>
                <a:gd name="connsiteY1" fmla="*/ 852888 h 1459318"/>
                <a:gd name="connsiteX0" fmla="*/ 0 w 409533"/>
                <a:gd name="connsiteY0" fmla="*/ 341721 h 1459318"/>
                <a:gd name="connsiteX1" fmla="*/ 409533 w 409533"/>
                <a:gd name="connsiteY1" fmla="*/ 1459318 h 1459318"/>
                <a:gd name="connsiteX2" fmla="*/ 153122 w 409533"/>
                <a:gd name="connsiteY2" fmla="*/ 1459318 h 1459318"/>
                <a:gd name="connsiteX3" fmla="*/ 0 w 409533"/>
                <a:gd name="connsiteY3" fmla="*/ 341721 h 1459318"/>
                <a:gd name="connsiteX0" fmla="*/ 36705 w 409533"/>
                <a:gd name="connsiteY0" fmla="*/ 1 h 1459318"/>
                <a:gd name="connsiteX1" fmla="*/ 293928 w 409533"/>
                <a:gd name="connsiteY1" fmla="*/ 852888 h 1459318"/>
                <a:gd name="connsiteX0" fmla="*/ 0 w 409533"/>
                <a:gd name="connsiteY0" fmla="*/ 341721 h 1459318"/>
                <a:gd name="connsiteX1" fmla="*/ 409533 w 409533"/>
                <a:gd name="connsiteY1" fmla="*/ 1459318 h 1459318"/>
                <a:gd name="connsiteX2" fmla="*/ 153122 w 409533"/>
                <a:gd name="connsiteY2" fmla="*/ 1459318 h 1459318"/>
                <a:gd name="connsiteX3" fmla="*/ 0 w 409533"/>
                <a:gd name="connsiteY3" fmla="*/ 341721 h 1459318"/>
                <a:gd name="connsiteX0" fmla="*/ 36705 w 409533"/>
                <a:gd name="connsiteY0" fmla="*/ 1 h 1459318"/>
                <a:gd name="connsiteX1" fmla="*/ 293928 w 409533"/>
                <a:gd name="connsiteY1" fmla="*/ 852888 h 145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459318" stroke="0" extrusionOk="0">
                  <a:moveTo>
                    <a:pt x="0" y="341721"/>
                  </a:moveTo>
                  <a:cubicBezTo>
                    <a:pt x="49192" y="-43265"/>
                    <a:pt x="343075" y="623610"/>
                    <a:pt x="409533" y="1459318"/>
                  </a:cubicBezTo>
                  <a:lnTo>
                    <a:pt x="153122" y="1459318"/>
                  </a:lnTo>
                  <a:cubicBezTo>
                    <a:pt x="153122" y="1301269"/>
                    <a:pt x="0" y="499770"/>
                    <a:pt x="0" y="341721"/>
                  </a:cubicBezTo>
                  <a:close/>
                </a:path>
                <a:path w="409533" h="1459318" fill="none">
                  <a:moveTo>
                    <a:pt x="36705" y="1"/>
                  </a:moveTo>
                  <a:cubicBezTo>
                    <a:pt x="135580" y="117213"/>
                    <a:pt x="223578" y="80253"/>
                    <a:pt x="293928" y="852888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0" name="Boog 5">
              <a:extLst>
                <a:ext uri="{FF2B5EF4-FFF2-40B4-BE49-F238E27FC236}">
                  <a16:creationId xmlns:a16="http://schemas.microsoft.com/office/drawing/2014/main" id="{18C58F60-3F7A-426E-8C88-4895082C61C0}"/>
                </a:ext>
              </a:extLst>
            </p:cNvPr>
            <p:cNvSpPr/>
            <p:nvPr/>
          </p:nvSpPr>
          <p:spPr>
            <a:xfrm rot="17314565">
              <a:off x="8761439" y="2096764"/>
              <a:ext cx="317518" cy="339512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15860 w 425393"/>
                <a:gd name="connsiteY0" fmla="*/ 354604 h 1472201"/>
                <a:gd name="connsiteX1" fmla="*/ 425393 w 425393"/>
                <a:gd name="connsiteY1" fmla="*/ 1472201 h 1472201"/>
                <a:gd name="connsiteX2" fmla="*/ 168982 w 425393"/>
                <a:gd name="connsiteY2" fmla="*/ 1472201 h 1472201"/>
                <a:gd name="connsiteX3" fmla="*/ 15860 w 425393"/>
                <a:gd name="connsiteY3" fmla="*/ 354604 h 1472201"/>
                <a:gd name="connsiteX0" fmla="*/ -1 w 425393"/>
                <a:gd name="connsiteY0" fmla="*/ 143965 h 1472201"/>
                <a:gd name="connsiteX1" fmla="*/ 275007 w 425393"/>
                <a:gd name="connsiteY1" fmla="*/ 845951 h 1472201"/>
                <a:gd name="connsiteX0" fmla="*/ 15862 w 425395"/>
                <a:gd name="connsiteY0" fmla="*/ 214454 h 1332051"/>
                <a:gd name="connsiteX1" fmla="*/ 425395 w 425395"/>
                <a:gd name="connsiteY1" fmla="*/ 1332051 h 1332051"/>
                <a:gd name="connsiteX2" fmla="*/ 168984 w 425395"/>
                <a:gd name="connsiteY2" fmla="*/ 1332051 h 1332051"/>
                <a:gd name="connsiteX3" fmla="*/ 15862 w 425395"/>
                <a:gd name="connsiteY3" fmla="*/ 214454 h 1332051"/>
                <a:gd name="connsiteX0" fmla="*/ 1 w 425395"/>
                <a:gd name="connsiteY0" fmla="*/ 3815 h 1332051"/>
                <a:gd name="connsiteX1" fmla="*/ 275009 w 425395"/>
                <a:gd name="connsiteY1" fmla="*/ 705801 h 1332051"/>
                <a:gd name="connsiteX0" fmla="*/ 17626 w 427159"/>
                <a:gd name="connsiteY0" fmla="*/ 256158 h 1373755"/>
                <a:gd name="connsiteX1" fmla="*/ 427159 w 427159"/>
                <a:gd name="connsiteY1" fmla="*/ 1373755 h 1373755"/>
                <a:gd name="connsiteX2" fmla="*/ 170748 w 427159"/>
                <a:gd name="connsiteY2" fmla="*/ 1373755 h 1373755"/>
                <a:gd name="connsiteX3" fmla="*/ 17626 w 427159"/>
                <a:gd name="connsiteY3" fmla="*/ 256158 h 1373755"/>
                <a:gd name="connsiteX0" fmla="*/ 0 w 427159"/>
                <a:gd name="connsiteY0" fmla="*/ 2812 h 1373755"/>
                <a:gd name="connsiteX1" fmla="*/ 276773 w 427159"/>
                <a:gd name="connsiteY1" fmla="*/ 747505 h 1373755"/>
                <a:gd name="connsiteX0" fmla="*/ 17626 w 427159"/>
                <a:gd name="connsiteY0" fmla="*/ 257206 h 1374803"/>
                <a:gd name="connsiteX1" fmla="*/ 427159 w 427159"/>
                <a:gd name="connsiteY1" fmla="*/ 1374803 h 1374803"/>
                <a:gd name="connsiteX2" fmla="*/ 170748 w 427159"/>
                <a:gd name="connsiteY2" fmla="*/ 1374803 h 1374803"/>
                <a:gd name="connsiteX3" fmla="*/ 17626 w 427159"/>
                <a:gd name="connsiteY3" fmla="*/ 257206 h 1374803"/>
                <a:gd name="connsiteX0" fmla="*/ 0 w 427159"/>
                <a:gd name="connsiteY0" fmla="*/ 3860 h 1374803"/>
                <a:gd name="connsiteX1" fmla="*/ 328998 w 427159"/>
                <a:gd name="connsiteY1" fmla="*/ 704317 h 1374803"/>
                <a:gd name="connsiteX0" fmla="*/ 260579 w 670112"/>
                <a:gd name="connsiteY0" fmla="*/ 491637 h 1609234"/>
                <a:gd name="connsiteX1" fmla="*/ 670112 w 670112"/>
                <a:gd name="connsiteY1" fmla="*/ 1609234 h 1609234"/>
                <a:gd name="connsiteX2" fmla="*/ 413701 w 670112"/>
                <a:gd name="connsiteY2" fmla="*/ 1609234 h 1609234"/>
                <a:gd name="connsiteX3" fmla="*/ 260579 w 670112"/>
                <a:gd name="connsiteY3" fmla="*/ 491637 h 1609234"/>
                <a:gd name="connsiteX0" fmla="*/ 1 w 670112"/>
                <a:gd name="connsiteY0" fmla="*/ 1207 h 1609234"/>
                <a:gd name="connsiteX1" fmla="*/ 571951 w 670112"/>
                <a:gd name="connsiteY1" fmla="*/ 938748 h 1609234"/>
                <a:gd name="connsiteX0" fmla="*/ 260578 w 670111"/>
                <a:gd name="connsiteY0" fmla="*/ 490428 h 1608025"/>
                <a:gd name="connsiteX1" fmla="*/ 670111 w 670111"/>
                <a:gd name="connsiteY1" fmla="*/ 1608025 h 1608025"/>
                <a:gd name="connsiteX2" fmla="*/ 413700 w 670111"/>
                <a:gd name="connsiteY2" fmla="*/ 1608025 h 1608025"/>
                <a:gd name="connsiteX3" fmla="*/ 260578 w 670111"/>
                <a:gd name="connsiteY3" fmla="*/ 490428 h 1608025"/>
                <a:gd name="connsiteX0" fmla="*/ 0 w 670111"/>
                <a:gd name="connsiteY0" fmla="*/ -2 h 1608025"/>
                <a:gd name="connsiteX1" fmla="*/ 571950 w 670111"/>
                <a:gd name="connsiteY1" fmla="*/ 937539 h 1608025"/>
                <a:gd name="connsiteX0" fmla="*/ 260578 w 670111"/>
                <a:gd name="connsiteY0" fmla="*/ 490428 h 1608025"/>
                <a:gd name="connsiteX1" fmla="*/ 670111 w 670111"/>
                <a:gd name="connsiteY1" fmla="*/ 1608025 h 1608025"/>
                <a:gd name="connsiteX2" fmla="*/ 413700 w 670111"/>
                <a:gd name="connsiteY2" fmla="*/ 1608025 h 1608025"/>
                <a:gd name="connsiteX3" fmla="*/ 260578 w 670111"/>
                <a:gd name="connsiteY3" fmla="*/ 490428 h 1608025"/>
                <a:gd name="connsiteX0" fmla="*/ 0 w 670111"/>
                <a:gd name="connsiteY0" fmla="*/ -2 h 1608025"/>
                <a:gd name="connsiteX1" fmla="*/ 554506 w 670111"/>
                <a:gd name="connsiteY1" fmla="*/ 1001595 h 1608025"/>
                <a:gd name="connsiteX0" fmla="*/ 276163 w 685696"/>
                <a:gd name="connsiteY0" fmla="*/ 562130 h 1679727"/>
                <a:gd name="connsiteX1" fmla="*/ 685696 w 685696"/>
                <a:gd name="connsiteY1" fmla="*/ 1679727 h 1679727"/>
                <a:gd name="connsiteX2" fmla="*/ 429285 w 685696"/>
                <a:gd name="connsiteY2" fmla="*/ 1679727 h 1679727"/>
                <a:gd name="connsiteX3" fmla="*/ 276163 w 685696"/>
                <a:gd name="connsiteY3" fmla="*/ 562130 h 1679727"/>
                <a:gd name="connsiteX0" fmla="*/ 1 w 685696"/>
                <a:gd name="connsiteY0" fmla="*/ -2 h 1679727"/>
                <a:gd name="connsiteX1" fmla="*/ 570091 w 685696"/>
                <a:gd name="connsiteY1" fmla="*/ 1073297 h 1679727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709212 w 824817"/>
                <a:gd name="connsiteY1" fmla="*/ 1467133 h 2073563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709212 w 824817"/>
                <a:gd name="connsiteY1" fmla="*/ 1467133 h 2073563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709212 w 824817"/>
                <a:gd name="connsiteY1" fmla="*/ 1467133 h 2073563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702815 w 824817"/>
                <a:gd name="connsiteY1" fmla="*/ 1600277 h 2073563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702815 w 824817"/>
                <a:gd name="connsiteY1" fmla="*/ 1600277 h 2073563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709243 w 824817"/>
                <a:gd name="connsiteY1" fmla="*/ 1520369 h 2073563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709243 w 824817"/>
                <a:gd name="connsiteY1" fmla="*/ 1520369 h 2073563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709243 w 824817"/>
                <a:gd name="connsiteY1" fmla="*/ 1520369 h 2073563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709243 w 824817"/>
                <a:gd name="connsiteY1" fmla="*/ 1520369 h 2073563"/>
                <a:gd name="connsiteX0" fmla="*/ 480360 w 889893"/>
                <a:gd name="connsiteY0" fmla="*/ 959301 h 2076898"/>
                <a:gd name="connsiteX1" fmla="*/ 889893 w 889893"/>
                <a:gd name="connsiteY1" fmla="*/ 2076898 h 2076898"/>
                <a:gd name="connsiteX2" fmla="*/ 633482 w 889893"/>
                <a:gd name="connsiteY2" fmla="*/ 2076898 h 2076898"/>
                <a:gd name="connsiteX3" fmla="*/ 480360 w 889893"/>
                <a:gd name="connsiteY3" fmla="*/ 959301 h 2076898"/>
                <a:gd name="connsiteX0" fmla="*/ 0 w 889893"/>
                <a:gd name="connsiteY0" fmla="*/ -1 h 2076898"/>
                <a:gd name="connsiteX1" fmla="*/ 774319 w 889893"/>
                <a:gd name="connsiteY1" fmla="*/ 1523704 h 2076898"/>
                <a:gd name="connsiteX0" fmla="*/ 480360 w 889893"/>
                <a:gd name="connsiteY0" fmla="*/ 960780 h 2078377"/>
                <a:gd name="connsiteX1" fmla="*/ 889893 w 889893"/>
                <a:gd name="connsiteY1" fmla="*/ 2078377 h 2078377"/>
                <a:gd name="connsiteX2" fmla="*/ 633482 w 889893"/>
                <a:gd name="connsiteY2" fmla="*/ 2078377 h 2078377"/>
                <a:gd name="connsiteX3" fmla="*/ 480360 w 889893"/>
                <a:gd name="connsiteY3" fmla="*/ 960780 h 2078377"/>
                <a:gd name="connsiteX0" fmla="*/ 0 w 889893"/>
                <a:gd name="connsiteY0" fmla="*/ 1478 h 2078377"/>
                <a:gd name="connsiteX1" fmla="*/ 774319 w 889893"/>
                <a:gd name="connsiteY1" fmla="*/ 1525183 h 2078377"/>
                <a:gd name="connsiteX0" fmla="*/ 46401 w 455934"/>
                <a:gd name="connsiteY0" fmla="*/ 727855 h 1845452"/>
                <a:gd name="connsiteX1" fmla="*/ 455934 w 455934"/>
                <a:gd name="connsiteY1" fmla="*/ 1845452 h 1845452"/>
                <a:gd name="connsiteX2" fmla="*/ 199523 w 455934"/>
                <a:gd name="connsiteY2" fmla="*/ 1845452 h 1845452"/>
                <a:gd name="connsiteX3" fmla="*/ 46401 w 455934"/>
                <a:gd name="connsiteY3" fmla="*/ 727855 h 1845452"/>
                <a:gd name="connsiteX0" fmla="*/ 1 w 455934"/>
                <a:gd name="connsiteY0" fmla="*/ 3701 h 1845452"/>
                <a:gd name="connsiteX1" fmla="*/ 340360 w 455934"/>
                <a:gd name="connsiteY1" fmla="*/ 1292258 h 1845452"/>
                <a:gd name="connsiteX0" fmla="*/ 46400 w 455933"/>
                <a:gd name="connsiteY0" fmla="*/ 724154 h 1841751"/>
                <a:gd name="connsiteX1" fmla="*/ 455933 w 455933"/>
                <a:gd name="connsiteY1" fmla="*/ 1841751 h 1841751"/>
                <a:gd name="connsiteX2" fmla="*/ 199522 w 455933"/>
                <a:gd name="connsiteY2" fmla="*/ 1841751 h 1841751"/>
                <a:gd name="connsiteX3" fmla="*/ 46400 w 455933"/>
                <a:gd name="connsiteY3" fmla="*/ 724154 h 1841751"/>
                <a:gd name="connsiteX0" fmla="*/ 0 w 455933"/>
                <a:gd name="connsiteY0" fmla="*/ 0 h 1841751"/>
                <a:gd name="connsiteX1" fmla="*/ 340359 w 455933"/>
                <a:gd name="connsiteY1" fmla="*/ 1288557 h 1841751"/>
                <a:gd name="connsiteX0" fmla="*/ 46400 w 455933"/>
                <a:gd name="connsiteY0" fmla="*/ 724154 h 1841751"/>
                <a:gd name="connsiteX1" fmla="*/ 455933 w 455933"/>
                <a:gd name="connsiteY1" fmla="*/ 1841751 h 1841751"/>
                <a:gd name="connsiteX2" fmla="*/ 199522 w 455933"/>
                <a:gd name="connsiteY2" fmla="*/ 1841751 h 1841751"/>
                <a:gd name="connsiteX3" fmla="*/ 46400 w 455933"/>
                <a:gd name="connsiteY3" fmla="*/ 724154 h 1841751"/>
                <a:gd name="connsiteX0" fmla="*/ 0 w 455933"/>
                <a:gd name="connsiteY0" fmla="*/ 0 h 1841751"/>
                <a:gd name="connsiteX1" fmla="*/ 340359 w 455933"/>
                <a:gd name="connsiteY1" fmla="*/ 1288557 h 1841751"/>
                <a:gd name="connsiteX0" fmla="*/ 0 w 409533"/>
                <a:gd name="connsiteY0" fmla="*/ 735537 h 1853134"/>
                <a:gd name="connsiteX1" fmla="*/ 409533 w 409533"/>
                <a:gd name="connsiteY1" fmla="*/ 1853134 h 1853134"/>
                <a:gd name="connsiteX2" fmla="*/ 153122 w 409533"/>
                <a:gd name="connsiteY2" fmla="*/ 1853134 h 1853134"/>
                <a:gd name="connsiteX3" fmla="*/ 0 w 409533"/>
                <a:gd name="connsiteY3" fmla="*/ 735537 h 1853134"/>
                <a:gd name="connsiteX0" fmla="*/ 26112 w 409533"/>
                <a:gd name="connsiteY0" fmla="*/ 0 h 1853134"/>
                <a:gd name="connsiteX1" fmla="*/ 293959 w 409533"/>
                <a:gd name="connsiteY1" fmla="*/ 1299940 h 1853134"/>
                <a:gd name="connsiteX0" fmla="*/ 0 w 409533"/>
                <a:gd name="connsiteY0" fmla="*/ 735537 h 1853134"/>
                <a:gd name="connsiteX1" fmla="*/ 409533 w 409533"/>
                <a:gd name="connsiteY1" fmla="*/ 1853134 h 1853134"/>
                <a:gd name="connsiteX2" fmla="*/ 153122 w 409533"/>
                <a:gd name="connsiteY2" fmla="*/ 1853134 h 1853134"/>
                <a:gd name="connsiteX3" fmla="*/ 0 w 409533"/>
                <a:gd name="connsiteY3" fmla="*/ 735537 h 1853134"/>
                <a:gd name="connsiteX0" fmla="*/ 26112 w 409533"/>
                <a:gd name="connsiteY0" fmla="*/ 0 h 1853134"/>
                <a:gd name="connsiteX1" fmla="*/ 293959 w 409533"/>
                <a:gd name="connsiteY1" fmla="*/ 1299940 h 1853134"/>
                <a:gd name="connsiteX0" fmla="*/ 0 w 409533"/>
                <a:gd name="connsiteY0" fmla="*/ 735537 h 1853134"/>
                <a:gd name="connsiteX1" fmla="*/ 409533 w 409533"/>
                <a:gd name="connsiteY1" fmla="*/ 1853134 h 1853134"/>
                <a:gd name="connsiteX2" fmla="*/ 153122 w 409533"/>
                <a:gd name="connsiteY2" fmla="*/ 1853134 h 1853134"/>
                <a:gd name="connsiteX3" fmla="*/ 0 w 409533"/>
                <a:gd name="connsiteY3" fmla="*/ 735537 h 1853134"/>
                <a:gd name="connsiteX0" fmla="*/ 26112 w 409533"/>
                <a:gd name="connsiteY0" fmla="*/ 0 h 1853134"/>
                <a:gd name="connsiteX1" fmla="*/ 293959 w 409533"/>
                <a:gd name="connsiteY1" fmla="*/ 1299940 h 1853134"/>
                <a:gd name="connsiteX0" fmla="*/ 0 w 409533"/>
                <a:gd name="connsiteY0" fmla="*/ 735537 h 1853134"/>
                <a:gd name="connsiteX1" fmla="*/ 409533 w 409533"/>
                <a:gd name="connsiteY1" fmla="*/ 1853134 h 1853134"/>
                <a:gd name="connsiteX2" fmla="*/ 153122 w 409533"/>
                <a:gd name="connsiteY2" fmla="*/ 1853134 h 1853134"/>
                <a:gd name="connsiteX3" fmla="*/ 0 w 409533"/>
                <a:gd name="connsiteY3" fmla="*/ 735537 h 1853134"/>
                <a:gd name="connsiteX0" fmla="*/ 26112 w 409533"/>
                <a:gd name="connsiteY0" fmla="*/ 0 h 1853134"/>
                <a:gd name="connsiteX1" fmla="*/ 293959 w 409533"/>
                <a:gd name="connsiteY1" fmla="*/ 1299940 h 1853134"/>
                <a:gd name="connsiteX0" fmla="*/ 0 w 409533"/>
                <a:gd name="connsiteY0" fmla="*/ 687799 h 1805396"/>
                <a:gd name="connsiteX1" fmla="*/ 409533 w 409533"/>
                <a:gd name="connsiteY1" fmla="*/ 1805396 h 1805396"/>
                <a:gd name="connsiteX2" fmla="*/ 153122 w 409533"/>
                <a:gd name="connsiteY2" fmla="*/ 1805396 h 1805396"/>
                <a:gd name="connsiteX3" fmla="*/ 0 w 409533"/>
                <a:gd name="connsiteY3" fmla="*/ 687799 h 1805396"/>
                <a:gd name="connsiteX0" fmla="*/ 42975 w 409533"/>
                <a:gd name="connsiteY0" fmla="*/ 1 h 1805396"/>
                <a:gd name="connsiteX1" fmla="*/ 293959 w 409533"/>
                <a:gd name="connsiteY1" fmla="*/ 1252202 h 1805396"/>
                <a:gd name="connsiteX0" fmla="*/ 0 w 409533"/>
                <a:gd name="connsiteY0" fmla="*/ 634569 h 1752166"/>
                <a:gd name="connsiteX1" fmla="*/ 409533 w 409533"/>
                <a:gd name="connsiteY1" fmla="*/ 1752166 h 1752166"/>
                <a:gd name="connsiteX2" fmla="*/ 153122 w 409533"/>
                <a:gd name="connsiteY2" fmla="*/ 1752166 h 1752166"/>
                <a:gd name="connsiteX3" fmla="*/ 0 w 409533"/>
                <a:gd name="connsiteY3" fmla="*/ 634569 h 1752166"/>
                <a:gd name="connsiteX0" fmla="*/ 43007 w 409533"/>
                <a:gd name="connsiteY0" fmla="*/ 0 h 1752166"/>
                <a:gd name="connsiteX1" fmla="*/ 293959 w 409533"/>
                <a:gd name="connsiteY1" fmla="*/ 1198972 h 1752166"/>
                <a:gd name="connsiteX0" fmla="*/ 0 w 409533"/>
                <a:gd name="connsiteY0" fmla="*/ 682439 h 1800036"/>
                <a:gd name="connsiteX1" fmla="*/ 409533 w 409533"/>
                <a:gd name="connsiteY1" fmla="*/ 1800036 h 1800036"/>
                <a:gd name="connsiteX2" fmla="*/ 153122 w 409533"/>
                <a:gd name="connsiteY2" fmla="*/ 1800036 h 1800036"/>
                <a:gd name="connsiteX3" fmla="*/ 0 w 409533"/>
                <a:gd name="connsiteY3" fmla="*/ 682439 h 1800036"/>
                <a:gd name="connsiteX0" fmla="*/ 39094 w 409533"/>
                <a:gd name="connsiteY0" fmla="*/ 2 h 1800036"/>
                <a:gd name="connsiteX1" fmla="*/ 293959 w 409533"/>
                <a:gd name="connsiteY1" fmla="*/ 1246842 h 180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800036" stroke="0" extrusionOk="0">
                  <a:moveTo>
                    <a:pt x="0" y="682439"/>
                  </a:moveTo>
                  <a:cubicBezTo>
                    <a:pt x="49192" y="297453"/>
                    <a:pt x="343075" y="964328"/>
                    <a:pt x="409533" y="1800036"/>
                  </a:cubicBezTo>
                  <a:lnTo>
                    <a:pt x="153122" y="1800036"/>
                  </a:lnTo>
                  <a:cubicBezTo>
                    <a:pt x="153122" y="1641987"/>
                    <a:pt x="0" y="840488"/>
                    <a:pt x="0" y="682439"/>
                  </a:cubicBezTo>
                  <a:close/>
                </a:path>
                <a:path w="409533" h="1800036" fill="none">
                  <a:moveTo>
                    <a:pt x="39094" y="2"/>
                  </a:moveTo>
                  <a:cubicBezTo>
                    <a:pt x="201610" y="420012"/>
                    <a:pt x="303113" y="786145"/>
                    <a:pt x="293959" y="1246842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1" name="Boog 5">
              <a:extLst>
                <a:ext uri="{FF2B5EF4-FFF2-40B4-BE49-F238E27FC236}">
                  <a16:creationId xmlns:a16="http://schemas.microsoft.com/office/drawing/2014/main" id="{37CF81F1-56AF-4F8E-A63E-A30B9445C207}"/>
                </a:ext>
              </a:extLst>
            </p:cNvPr>
            <p:cNvSpPr/>
            <p:nvPr/>
          </p:nvSpPr>
          <p:spPr>
            <a:xfrm rot="17314565">
              <a:off x="8653997" y="2277030"/>
              <a:ext cx="397735" cy="488273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15860 w 425393"/>
                <a:gd name="connsiteY0" fmla="*/ 354604 h 1472201"/>
                <a:gd name="connsiteX1" fmla="*/ 425393 w 425393"/>
                <a:gd name="connsiteY1" fmla="*/ 1472201 h 1472201"/>
                <a:gd name="connsiteX2" fmla="*/ 168982 w 425393"/>
                <a:gd name="connsiteY2" fmla="*/ 1472201 h 1472201"/>
                <a:gd name="connsiteX3" fmla="*/ 15860 w 425393"/>
                <a:gd name="connsiteY3" fmla="*/ 354604 h 1472201"/>
                <a:gd name="connsiteX0" fmla="*/ -1 w 425393"/>
                <a:gd name="connsiteY0" fmla="*/ 143965 h 1472201"/>
                <a:gd name="connsiteX1" fmla="*/ 275007 w 425393"/>
                <a:gd name="connsiteY1" fmla="*/ 845951 h 1472201"/>
                <a:gd name="connsiteX0" fmla="*/ 15862 w 425395"/>
                <a:gd name="connsiteY0" fmla="*/ 214454 h 1332051"/>
                <a:gd name="connsiteX1" fmla="*/ 425395 w 425395"/>
                <a:gd name="connsiteY1" fmla="*/ 1332051 h 1332051"/>
                <a:gd name="connsiteX2" fmla="*/ 168984 w 425395"/>
                <a:gd name="connsiteY2" fmla="*/ 1332051 h 1332051"/>
                <a:gd name="connsiteX3" fmla="*/ 15862 w 425395"/>
                <a:gd name="connsiteY3" fmla="*/ 214454 h 1332051"/>
                <a:gd name="connsiteX0" fmla="*/ 1 w 425395"/>
                <a:gd name="connsiteY0" fmla="*/ 3815 h 1332051"/>
                <a:gd name="connsiteX1" fmla="*/ 275009 w 425395"/>
                <a:gd name="connsiteY1" fmla="*/ 705801 h 1332051"/>
                <a:gd name="connsiteX0" fmla="*/ 17626 w 427159"/>
                <a:gd name="connsiteY0" fmla="*/ 256158 h 1373755"/>
                <a:gd name="connsiteX1" fmla="*/ 427159 w 427159"/>
                <a:gd name="connsiteY1" fmla="*/ 1373755 h 1373755"/>
                <a:gd name="connsiteX2" fmla="*/ 170748 w 427159"/>
                <a:gd name="connsiteY2" fmla="*/ 1373755 h 1373755"/>
                <a:gd name="connsiteX3" fmla="*/ 17626 w 427159"/>
                <a:gd name="connsiteY3" fmla="*/ 256158 h 1373755"/>
                <a:gd name="connsiteX0" fmla="*/ 0 w 427159"/>
                <a:gd name="connsiteY0" fmla="*/ 2812 h 1373755"/>
                <a:gd name="connsiteX1" fmla="*/ 276773 w 427159"/>
                <a:gd name="connsiteY1" fmla="*/ 747505 h 1373755"/>
                <a:gd name="connsiteX0" fmla="*/ 17626 w 427159"/>
                <a:gd name="connsiteY0" fmla="*/ 257206 h 1374803"/>
                <a:gd name="connsiteX1" fmla="*/ 427159 w 427159"/>
                <a:gd name="connsiteY1" fmla="*/ 1374803 h 1374803"/>
                <a:gd name="connsiteX2" fmla="*/ 170748 w 427159"/>
                <a:gd name="connsiteY2" fmla="*/ 1374803 h 1374803"/>
                <a:gd name="connsiteX3" fmla="*/ 17626 w 427159"/>
                <a:gd name="connsiteY3" fmla="*/ 257206 h 1374803"/>
                <a:gd name="connsiteX0" fmla="*/ 0 w 427159"/>
                <a:gd name="connsiteY0" fmla="*/ 3860 h 1374803"/>
                <a:gd name="connsiteX1" fmla="*/ 328998 w 427159"/>
                <a:gd name="connsiteY1" fmla="*/ 704317 h 1374803"/>
                <a:gd name="connsiteX0" fmla="*/ 260579 w 670112"/>
                <a:gd name="connsiteY0" fmla="*/ 491637 h 1609234"/>
                <a:gd name="connsiteX1" fmla="*/ 670112 w 670112"/>
                <a:gd name="connsiteY1" fmla="*/ 1609234 h 1609234"/>
                <a:gd name="connsiteX2" fmla="*/ 413701 w 670112"/>
                <a:gd name="connsiteY2" fmla="*/ 1609234 h 1609234"/>
                <a:gd name="connsiteX3" fmla="*/ 260579 w 670112"/>
                <a:gd name="connsiteY3" fmla="*/ 491637 h 1609234"/>
                <a:gd name="connsiteX0" fmla="*/ 1 w 670112"/>
                <a:gd name="connsiteY0" fmla="*/ 1207 h 1609234"/>
                <a:gd name="connsiteX1" fmla="*/ 571951 w 670112"/>
                <a:gd name="connsiteY1" fmla="*/ 938748 h 1609234"/>
                <a:gd name="connsiteX0" fmla="*/ 260578 w 670111"/>
                <a:gd name="connsiteY0" fmla="*/ 490428 h 1608025"/>
                <a:gd name="connsiteX1" fmla="*/ 670111 w 670111"/>
                <a:gd name="connsiteY1" fmla="*/ 1608025 h 1608025"/>
                <a:gd name="connsiteX2" fmla="*/ 413700 w 670111"/>
                <a:gd name="connsiteY2" fmla="*/ 1608025 h 1608025"/>
                <a:gd name="connsiteX3" fmla="*/ 260578 w 670111"/>
                <a:gd name="connsiteY3" fmla="*/ 490428 h 1608025"/>
                <a:gd name="connsiteX0" fmla="*/ 0 w 670111"/>
                <a:gd name="connsiteY0" fmla="*/ -2 h 1608025"/>
                <a:gd name="connsiteX1" fmla="*/ 571950 w 670111"/>
                <a:gd name="connsiteY1" fmla="*/ 937539 h 1608025"/>
                <a:gd name="connsiteX0" fmla="*/ 260578 w 670111"/>
                <a:gd name="connsiteY0" fmla="*/ 490428 h 1608025"/>
                <a:gd name="connsiteX1" fmla="*/ 670111 w 670111"/>
                <a:gd name="connsiteY1" fmla="*/ 1608025 h 1608025"/>
                <a:gd name="connsiteX2" fmla="*/ 413700 w 670111"/>
                <a:gd name="connsiteY2" fmla="*/ 1608025 h 1608025"/>
                <a:gd name="connsiteX3" fmla="*/ 260578 w 670111"/>
                <a:gd name="connsiteY3" fmla="*/ 490428 h 1608025"/>
                <a:gd name="connsiteX0" fmla="*/ 0 w 670111"/>
                <a:gd name="connsiteY0" fmla="*/ -2 h 1608025"/>
                <a:gd name="connsiteX1" fmla="*/ 554506 w 670111"/>
                <a:gd name="connsiteY1" fmla="*/ 1001595 h 1608025"/>
                <a:gd name="connsiteX0" fmla="*/ 276163 w 685696"/>
                <a:gd name="connsiteY0" fmla="*/ 562130 h 1679727"/>
                <a:gd name="connsiteX1" fmla="*/ 685696 w 685696"/>
                <a:gd name="connsiteY1" fmla="*/ 1679727 h 1679727"/>
                <a:gd name="connsiteX2" fmla="*/ 429285 w 685696"/>
                <a:gd name="connsiteY2" fmla="*/ 1679727 h 1679727"/>
                <a:gd name="connsiteX3" fmla="*/ 276163 w 685696"/>
                <a:gd name="connsiteY3" fmla="*/ 562130 h 1679727"/>
                <a:gd name="connsiteX0" fmla="*/ 1 w 685696"/>
                <a:gd name="connsiteY0" fmla="*/ -2 h 1679727"/>
                <a:gd name="connsiteX1" fmla="*/ 570091 w 685696"/>
                <a:gd name="connsiteY1" fmla="*/ 1073297 h 1679727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709212 w 824817"/>
                <a:gd name="connsiteY1" fmla="*/ 1467133 h 2073563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709212 w 824817"/>
                <a:gd name="connsiteY1" fmla="*/ 1467133 h 2073563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485995 w 824817"/>
                <a:gd name="connsiteY1" fmla="*/ 1748855 h 2073563"/>
                <a:gd name="connsiteX0" fmla="*/ 415284 w 824817"/>
                <a:gd name="connsiteY0" fmla="*/ 955966 h 2073563"/>
                <a:gd name="connsiteX1" fmla="*/ 824817 w 824817"/>
                <a:gd name="connsiteY1" fmla="*/ 2073563 h 2073563"/>
                <a:gd name="connsiteX2" fmla="*/ 568406 w 824817"/>
                <a:gd name="connsiteY2" fmla="*/ 2073563 h 2073563"/>
                <a:gd name="connsiteX3" fmla="*/ 415284 w 824817"/>
                <a:gd name="connsiteY3" fmla="*/ 955966 h 2073563"/>
                <a:gd name="connsiteX0" fmla="*/ 0 w 824817"/>
                <a:gd name="connsiteY0" fmla="*/ 1 h 2073563"/>
                <a:gd name="connsiteX1" fmla="*/ 485995 w 824817"/>
                <a:gd name="connsiteY1" fmla="*/ 1748855 h 2073563"/>
                <a:gd name="connsiteX0" fmla="*/ 19157 w 428690"/>
                <a:gd name="connsiteY0" fmla="*/ 1183553 h 2301150"/>
                <a:gd name="connsiteX1" fmla="*/ 428690 w 428690"/>
                <a:gd name="connsiteY1" fmla="*/ 2301150 h 2301150"/>
                <a:gd name="connsiteX2" fmla="*/ 172279 w 428690"/>
                <a:gd name="connsiteY2" fmla="*/ 2301150 h 2301150"/>
                <a:gd name="connsiteX3" fmla="*/ 19157 w 428690"/>
                <a:gd name="connsiteY3" fmla="*/ 1183553 h 2301150"/>
                <a:gd name="connsiteX0" fmla="*/ 1 w 428690"/>
                <a:gd name="connsiteY0" fmla="*/ 2 h 2301150"/>
                <a:gd name="connsiteX1" fmla="*/ 89868 w 428690"/>
                <a:gd name="connsiteY1" fmla="*/ 1976442 h 2301150"/>
                <a:gd name="connsiteX0" fmla="*/ 29870 w 439403"/>
                <a:gd name="connsiteY0" fmla="*/ 1235347 h 2352944"/>
                <a:gd name="connsiteX1" fmla="*/ 439403 w 439403"/>
                <a:gd name="connsiteY1" fmla="*/ 2352944 h 2352944"/>
                <a:gd name="connsiteX2" fmla="*/ 182992 w 439403"/>
                <a:gd name="connsiteY2" fmla="*/ 2352944 h 2352944"/>
                <a:gd name="connsiteX3" fmla="*/ 29870 w 439403"/>
                <a:gd name="connsiteY3" fmla="*/ 1235347 h 2352944"/>
                <a:gd name="connsiteX0" fmla="*/ 0 w 439403"/>
                <a:gd name="connsiteY0" fmla="*/ -2 h 2352944"/>
                <a:gd name="connsiteX1" fmla="*/ 100581 w 439403"/>
                <a:gd name="connsiteY1" fmla="*/ 2028236 h 2352944"/>
                <a:gd name="connsiteX0" fmla="*/ 80460 w 489993"/>
                <a:gd name="connsiteY0" fmla="*/ 1378560 h 2496157"/>
                <a:gd name="connsiteX1" fmla="*/ 489993 w 489993"/>
                <a:gd name="connsiteY1" fmla="*/ 2496157 h 2496157"/>
                <a:gd name="connsiteX2" fmla="*/ 233582 w 489993"/>
                <a:gd name="connsiteY2" fmla="*/ 2496157 h 2496157"/>
                <a:gd name="connsiteX3" fmla="*/ 80460 w 489993"/>
                <a:gd name="connsiteY3" fmla="*/ 1378560 h 2496157"/>
                <a:gd name="connsiteX0" fmla="*/ 0 w 489993"/>
                <a:gd name="connsiteY0" fmla="*/ 2 h 2496157"/>
                <a:gd name="connsiteX1" fmla="*/ 151171 w 489993"/>
                <a:gd name="connsiteY1" fmla="*/ 2171449 h 2496157"/>
                <a:gd name="connsiteX0" fmla="*/ 98954 w 508487"/>
                <a:gd name="connsiteY0" fmla="*/ 1446243 h 2563840"/>
                <a:gd name="connsiteX1" fmla="*/ 508487 w 508487"/>
                <a:gd name="connsiteY1" fmla="*/ 2563840 h 2563840"/>
                <a:gd name="connsiteX2" fmla="*/ 252076 w 508487"/>
                <a:gd name="connsiteY2" fmla="*/ 2563840 h 2563840"/>
                <a:gd name="connsiteX3" fmla="*/ 98954 w 508487"/>
                <a:gd name="connsiteY3" fmla="*/ 1446243 h 2563840"/>
                <a:gd name="connsiteX0" fmla="*/ -1 w 508487"/>
                <a:gd name="connsiteY0" fmla="*/ -1 h 2563840"/>
                <a:gd name="connsiteX1" fmla="*/ 169665 w 508487"/>
                <a:gd name="connsiteY1" fmla="*/ 2239132 h 2563840"/>
                <a:gd name="connsiteX0" fmla="*/ 103798 w 513331"/>
                <a:gd name="connsiteY0" fmla="*/ 1426234 h 2543831"/>
                <a:gd name="connsiteX1" fmla="*/ 513331 w 513331"/>
                <a:gd name="connsiteY1" fmla="*/ 2543831 h 2543831"/>
                <a:gd name="connsiteX2" fmla="*/ 256920 w 513331"/>
                <a:gd name="connsiteY2" fmla="*/ 2543831 h 2543831"/>
                <a:gd name="connsiteX3" fmla="*/ 103798 w 513331"/>
                <a:gd name="connsiteY3" fmla="*/ 1426234 h 2543831"/>
                <a:gd name="connsiteX0" fmla="*/ -1 w 513331"/>
                <a:gd name="connsiteY0" fmla="*/ 1 h 2543831"/>
                <a:gd name="connsiteX1" fmla="*/ 174509 w 513331"/>
                <a:gd name="connsiteY1" fmla="*/ 2219123 h 2543831"/>
                <a:gd name="connsiteX0" fmla="*/ 90222 w 499755"/>
                <a:gd name="connsiteY0" fmla="*/ 1458310 h 2575907"/>
                <a:gd name="connsiteX1" fmla="*/ 499755 w 499755"/>
                <a:gd name="connsiteY1" fmla="*/ 2575907 h 2575907"/>
                <a:gd name="connsiteX2" fmla="*/ 243344 w 499755"/>
                <a:gd name="connsiteY2" fmla="*/ 2575907 h 2575907"/>
                <a:gd name="connsiteX3" fmla="*/ 90222 w 499755"/>
                <a:gd name="connsiteY3" fmla="*/ 1458310 h 2575907"/>
                <a:gd name="connsiteX0" fmla="*/ 1 w 499755"/>
                <a:gd name="connsiteY0" fmla="*/ -1 h 2575907"/>
                <a:gd name="connsiteX1" fmla="*/ 160933 w 499755"/>
                <a:gd name="connsiteY1" fmla="*/ 2251199 h 25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9755" h="2575907" stroke="0" extrusionOk="0">
                  <a:moveTo>
                    <a:pt x="90222" y="1458310"/>
                  </a:moveTo>
                  <a:cubicBezTo>
                    <a:pt x="139414" y="1073324"/>
                    <a:pt x="433297" y="1740199"/>
                    <a:pt x="499755" y="2575907"/>
                  </a:cubicBezTo>
                  <a:lnTo>
                    <a:pt x="243344" y="2575907"/>
                  </a:lnTo>
                  <a:cubicBezTo>
                    <a:pt x="243344" y="2417858"/>
                    <a:pt x="90222" y="1616359"/>
                    <a:pt x="90222" y="1458310"/>
                  </a:cubicBezTo>
                  <a:close/>
                </a:path>
                <a:path w="499755" h="2575907" fill="none">
                  <a:moveTo>
                    <a:pt x="1" y="-1"/>
                  </a:moveTo>
                  <a:cubicBezTo>
                    <a:pt x="154457" y="479964"/>
                    <a:pt x="291415" y="1121218"/>
                    <a:pt x="160933" y="225119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2" name="Boog 5">
              <a:extLst>
                <a:ext uri="{FF2B5EF4-FFF2-40B4-BE49-F238E27FC236}">
                  <a16:creationId xmlns:a16="http://schemas.microsoft.com/office/drawing/2014/main" id="{22384943-B432-45E3-B674-77F676D2FB55}"/>
                </a:ext>
              </a:extLst>
            </p:cNvPr>
            <p:cNvSpPr/>
            <p:nvPr/>
          </p:nvSpPr>
          <p:spPr>
            <a:xfrm rot="11253867" flipH="1" flipV="1">
              <a:off x="8294333" y="2329965"/>
              <a:ext cx="391952" cy="239650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17630 w 409533"/>
                <a:gd name="connsiteY1" fmla="*/ 1036285 h 122943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28703 w 409533"/>
                <a:gd name="connsiteY1" fmla="*/ 950986 h 122943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22318 w 409533"/>
                <a:gd name="connsiteY1" fmla="*/ 955986 h 12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0" stroke="0" extrusionOk="0">
                  <a:moveTo>
                    <a:pt x="0" y="111833"/>
                  </a:moveTo>
                  <a:cubicBezTo>
                    <a:pt x="49192" y="-273153"/>
                    <a:pt x="343075" y="393722"/>
                    <a:pt x="409533" y="1229430"/>
                  </a:cubicBezTo>
                  <a:lnTo>
                    <a:pt x="153122" y="1229430"/>
                  </a:lnTo>
                  <a:cubicBezTo>
                    <a:pt x="153122" y="1071381"/>
                    <a:pt x="0" y="269882"/>
                    <a:pt x="0" y="111833"/>
                  </a:cubicBezTo>
                  <a:close/>
                </a:path>
                <a:path w="409533" h="1229430" fill="none">
                  <a:moveTo>
                    <a:pt x="33764" y="205447"/>
                  </a:moveTo>
                  <a:cubicBezTo>
                    <a:pt x="110172" y="-173469"/>
                    <a:pt x="270485" y="290968"/>
                    <a:pt x="322318" y="955986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3" name="Boog 5">
              <a:extLst>
                <a:ext uri="{FF2B5EF4-FFF2-40B4-BE49-F238E27FC236}">
                  <a16:creationId xmlns:a16="http://schemas.microsoft.com/office/drawing/2014/main" id="{7DAA67A2-C5DE-4D9C-AE31-DC9A2C6BF518}"/>
                </a:ext>
              </a:extLst>
            </p:cNvPr>
            <p:cNvSpPr/>
            <p:nvPr/>
          </p:nvSpPr>
          <p:spPr>
            <a:xfrm rot="11253867" flipH="1" flipV="1">
              <a:off x="8207867" y="2480105"/>
              <a:ext cx="398076" cy="196226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17630 w 409533"/>
                <a:gd name="connsiteY1" fmla="*/ 1036285 h 122943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47833 w 409533"/>
                <a:gd name="connsiteY1" fmla="*/ 1223346 h 122943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47833 w 409533"/>
                <a:gd name="connsiteY1" fmla="*/ 1223346 h 122943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47833 w 409533"/>
                <a:gd name="connsiteY1" fmla="*/ 1223346 h 122943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63508 w 409533"/>
                <a:gd name="connsiteY1" fmla="*/ 837534 h 122943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63508 w 409533"/>
                <a:gd name="connsiteY1" fmla="*/ 837534 h 122943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60316 w 409533"/>
                <a:gd name="connsiteY1" fmla="*/ 840033 h 122943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65104 w 409533"/>
                <a:gd name="connsiteY1" fmla="*/ 836284 h 12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0" stroke="0" extrusionOk="0">
                  <a:moveTo>
                    <a:pt x="0" y="111833"/>
                  </a:moveTo>
                  <a:cubicBezTo>
                    <a:pt x="49192" y="-273153"/>
                    <a:pt x="343075" y="393722"/>
                    <a:pt x="409533" y="1229430"/>
                  </a:cubicBezTo>
                  <a:lnTo>
                    <a:pt x="153122" y="1229430"/>
                  </a:lnTo>
                  <a:cubicBezTo>
                    <a:pt x="153122" y="1071381"/>
                    <a:pt x="0" y="269882"/>
                    <a:pt x="0" y="111833"/>
                  </a:cubicBezTo>
                  <a:close/>
                </a:path>
                <a:path w="409533" h="1229430" fill="none">
                  <a:moveTo>
                    <a:pt x="33764" y="205447"/>
                  </a:moveTo>
                  <a:cubicBezTo>
                    <a:pt x="91338" y="-144355"/>
                    <a:pt x="380948" y="147007"/>
                    <a:pt x="365104" y="836284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4" name="Boog 5">
              <a:extLst>
                <a:ext uri="{FF2B5EF4-FFF2-40B4-BE49-F238E27FC236}">
                  <a16:creationId xmlns:a16="http://schemas.microsoft.com/office/drawing/2014/main" id="{7C863CE2-E68F-4FCE-8495-5509154F3529}"/>
                </a:ext>
              </a:extLst>
            </p:cNvPr>
            <p:cNvSpPr/>
            <p:nvPr/>
          </p:nvSpPr>
          <p:spPr>
            <a:xfrm rot="11253867" flipH="1" flipV="1">
              <a:off x="8242108" y="1996872"/>
              <a:ext cx="403760" cy="37388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17630 w 409533"/>
                <a:gd name="connsiteY1" fmla="*/ 1036285 h 1229430"/>
                <a:gd name="connsiteX0" fmla="*/ 0 w 420903"/>
                <a:gd name="connsiteY0" fmla="*/ 111833 h 2736916"/>
                <a:gd name="connsiteX1" fmla="*/ 409533 w 420903"/>
                <a:gd name="connsiteY1" fmla="*/ 1229430 h 2736916"/>
                <a:gd name="connsiteX2" fmla="*/ 153122 w 420903"/>
                <a:gd name="connsiteY2" fmla="*/ 1229430 h 2736916"/>
                <a:gd name="connsiteX3" fmla="*/ 0 w 420903"/>
                <a:gd name="connsiteY3" fmla="*/ 111833 h 2736916"/>
                <a:gd name="connsiteX0" fmla="*/ 33764 w 420903"/>
                <a:gd name="connsiteY0" fmla="*/ 205447 h 2736916"/>
                <a:gd name="connsiteX1" fmla="*/ 420903 w 420903"/>
                <a:gd name="connsiteY1" fmla="*/ 2736913 h 2736916"/>
                <a:gd name="connsiteX0" fmla="*/ 0 w 420903"/>
                <a:gd name="connsiteY0" fmla="*/ 111833 h 2736910"/>
                <a:gd name="connsiteX1" fmla="*/ 409533 w 420903"/>
                <a:gd name="connsiteY1" fmla="*/ 1229430 h 2736910"/>
                <a:gd name="connsiteX2" fmla="*/ 153122 w 420903"/>
                <a:gd name="connsiteY2" fmla="*/ 1229430 h 2736910"/>
                <a:gd name="connsiteX3" fmla="*/ 0 w 420903"/>
                <a:gd name="connsiteY3" fmla="*/ 111833 h 2736910"/>
                <a:gd name="connsiteX0" fmla="*/ 33764 w 420903"/>
                <a:gd name="connsiteY0" fmla="*/ 205447 h 2736910"/>
                <a:gd name="connsiteX1" fmla="*/ 420903 w 420903"/>
                <a:gd name="connsiteY1" fmla="*/ 2736913 h 2736910"/>
                <a:gd name="connsiteX0" fmla="*/ 0 w 424069"/>
                <a:gd name="connsiteY0" fmla="*/ 111833 h 2736916"/>
                <a:gd name="connsiteX1" fmla="*/ 409533 w 424069"/>
                <a:gd name="connsiteY1" fmla="*/ 1229430 h 2736916"/>
                <a:gd name="connsiteX2" fmla="*/ 153122 w 424069"/>
                <a:gd name="connsiteY2" fmla="*/ 1229430 h 2736916"/>
                <a:gd name="connsiteX3" fmla="*/ 0 w 424069"/>
                <a:gd name="connsiteY3" fmla="*/ 111833 h 2736916"/>
                <a:gd name="connsiteX0" fmla="*/ 33764 w 424069"/>
                <a:gd name="connsiteY0" fmla="*/ 205447 h 2736916"/>
                <a:gd name="connsiteX1" fmla="*/ 420903 w 424069"/>
                <a:gd name="connsiteY1" fmla="*/ 2736913 h 2736916"/>
                <a:gd name="connsiteX0" fmla="*/ 0 w 422195"/>
                <a:gd name="connsiteY0" fmla="*/ 111833 h 2736910"/>
                <a:gd name="connsiteX1" fmla="*/ 409533 w 422195"/>
                <a:gd name="connsiteY1" fmla="*/ 1229430 h 2736910"/>
                <a:gd name="connsiteX2" fmla="*/ 153122 w 422195"/>
                <a:gd name="connsiteY2" fmla="*/ 1229430 h 2736910"/>
                <a:gd name="connsiteX3" fmla="*/ 0 w 422195"/>
                <a:gd name="connsiteY3" fmla="*/ 111833 h 2736910"/>
                <a:gd name="connsiteX0" fmla="*/ 33764 w 422195"/>
                <a:gd name="connsiteY0" fmla="*/ 205447 h 2736910"/>
                <a:gd name="connsiteX1" fmla="*/ 420903 w 422195"/>
                <a:gd name="connsiteY1" fmla="*/ 2736913 h 2736910"/>
                <a:gd name="connsiteX0" fmla="*/ 0 w 414344"/>
                <a:gd name="connsiteY0" fmla="*/ 111833 h 2819715"/>
                <a:gd name="connsiteX1" fmla="*/ 409533 w 414344"/>
                <a:gd name="connsiteY1" fmla="*/ 1229430 h 2819715"/>
                <a:gd name="connsiteX2" fmla="*/ 153122 w 414344"/>
                <a:gd name="connsiteY2" fmla="*/ 1229430 h 2819715"/>
                <a:gd name="connsiteX3" fmla="*/ 0 w 414344"/>
                <a:gd name="connsiteY3" fmla="*/ 111833 h 2819715"/>
                <a:gd name="connsiteX0" fmla="*/ 33764 w 414344"/>
                <a:gd name="connsiteY0" fmla="*/ 205447 h 2819715"/>
                <a:gd name="connsiteX1" fmla="*/ 413022 w 414344"/>
                <a:gd name="connsiteY1" fmla="*/ 2819714 h 2819715"/>
                <a:gd name="connsiteX0" fmla="*/ 0 w 416271"/>
                <a:gd name="connsiteY0" fmla="*/ 111833 h 2819715"/>
                <a:gd name="connsiteX1" fmla="*/ 409533 w 416271"/>
                <a:gd name="connsiteY1" fmla="*/ 1229430 h 2819715"/>
                <a:gd name="connsiteX2" fmla="*/ 153122 w 416271"/>
                <a:gd name="connsiteY2" fmla="*/ 1229430 h 2819715"/>
                <a:gd name="connsiteX3" fmla="*/ 0 w 416271"/>
                <a:gd name="connsiteY3" fmla="*/ 111833 h 2819715"/>
                <a:gd name="connsiteX0" fmla="*/ 33764 w 416271"/>
                <a:gd name="connsiteY0" fmla="*/ 205447 h 2819715"/>
                <a:gd name="connsiteX1" fmla="*/ 413022 w 416271"/>
                <a:gd name="connsiteY1" fmla="*/ 2819714 h 2819715"/>
                <a:gd name="connsiteX0" fmla="*/ 0 w 413395"/>
                <a:gd name="connsiteY0" fmla="*/ 128406 h 2417162"/>
                <a:gd name="connsiteX1" fmla="*/ 409533 w 413395"/>
                <a:gd name="connsiteY1" fmla="*/ 1246003 h 2417162"/>
                <a:gd name="connsiteX2" fmla="*/ 153122 w 413395"/>
                <a:gd name="connsiteY2" fmla="*/ 1246003 h 2417162"/>
                <a:gd name="connsiteX3" fmla="*/ 0 w 413395"/>
                <a:gd name="connsiteY3" fmla="*/ 128406 h 2417162"/>
                <a:gd name="connsiteX0" fmla="*/ 33764 w 413395"/>
                <a:gd name="connsiteY0" fmla="*/ 222020 h 2417162"/>
                <a:gd name="connsiteX1" fmla="*/ 410081 w 413395"/>
                <a:gd name="connsiteY1" fmla="*/ 2417162 h 2417162"/>
                <a:gd name="connsiteX0" fmla="*/ 0 w 410081"/>
                <a:gd name="connsiteY0" fmla="*/ 129829 h 2418585"/>
                <a:gd name="connsiteX1" fmla="*/ 409533 w 410081"/>
                <a:gd name="connsiteY1" fmla="*/ 1247426 h 2418585"/>
                <a:gd name="connsiteX2" fmla="*/ 153122 w 410081"/>
                <a:gd name="connsiteY2" fmla="*/ 1247426 h 2418585"/>
                <a:gd name="connsiteX3" fmla="*/ 0 w 410081"/>
                <a:gd name="connsiteY3" fmla="*/ 129829 h 2418585"/>
                <a:gd name="connsiteX0" fmla="*/ 33764 w 410081"/>
                <a:gd name="connsiteY0" fmla="*/ 223443 h 2418585"/>
                <a:gd name="connsiteX1" fmla="*/ 410081 w 410081"/>
                <a:gd name="connsiteY1" fmla="*/ 2418585 h 2418585"/>
                <a:gd name="connsiteX0" fmla="*/ 0 w 410081"/>
                <a:gd name="connsiteY0" fmla="*/ 157514 h 2446270"/>
                <a:gd name="connsiteX1" fmla="*/ 409533 w 410081"/>
                <a:gd name="connsiteY1" fmla="*/ 1275111 h 2446270"/>
                <a:gd name="connsiteX2" fmla="*/ 153122 w 410081"/>
                <a:gd name="connsiteY2" fmla="*/ 1275111 h 2446270"/>
                <a:gd name="connsiteX3" fmla="*/ 0 w 410081"/>
                <a:gd name="connsiteY3" fmla="*/ 157514 h 2446270"/>
                <a:gd name="connsiteX0" fmla="*/ 18442 w 410081"/>
                <a:gd name="connsiteY0" fmla="*/ 220029 h 2446270"/>
                <a:gd name="connsiteX1" fmla="*/ 410081 w 410081"/>
                <a:gd name="connsiteY1" fmla="*/ 2446270 h 2446270"/>
                <a:gd name="connsiteX0" fmla="*/ 0 w 410081"/>
                <a:gd name="connsiteY0" fmla="*/ 111832 h 2400588"/>
                <a:gd name="connsiteX1" fmla="*/ 409533 w 410081"/>
                <a:gd name="connsiteY1" fmla="*/ 1229429 h 2400588"/>
                <a:gd name="connsiteX2" fmla="*/ 153122 w 410081"/>
                <a:gd name="connsiteY2" fmla="*/ 1229429 h 2400588"/>
                <a:gd name="connsiteX3" fmla="*/ 0 w 410081"/>
                <a:gd name="connsiteY3" fmla="*/ 111832 h 2400588"/>
                <a:gd name="connsiteX0" fmla="*/ 18442 w 410081"/>
                <a:gd name="connsiteY0" fmla="*/ 174347 h 2400588"/>
                <a:gd name="connsiteX1" fmla="*/ 410081 w 410081"/>
                <a:gd name="connsiteY1" fmla="*/ 2400588 h 2400588"/>
                <a:gd name="connsiteX0" fmla="*/ 0 w 409533"/>
                <a:gd name="connsiteY0" fmla="*/ 114021 h 1864381"/>
                <a:gd name="connsiteX1" fmla="*/ 409533 w 409533"/>
                <a:gd name="connsiteY1" fmla="*/ 1231618 h 1864381"/>
                <a:gd name="connsiteX2" fmla="*/ 153122 w 409533"/>
                <a:gd name="connsiteY2" fmla="*/ 1231618 h 1864381"/>
                <a:gd name="connsiteX3" fmla="*/ 0 w 409533"/>
                <a:gd name="connsiteY3" fmla="*/ 114021 h 1864381"/>
                <a:gd name="connsiteX0" fmla="*/ 18442 w 409533"/>
                <a:gd name="connsiteY0" fmla="*/ 176536 h 1864381"/>
                <a:gd name="connsiteX1" fmla="*/ 388210 w 409533"/>
                <a:gd name="connsiteY1" fmla="*/ 1864383 h 1864381"/>
                <a:gd name="connsiteX0" fmla="*/ 0 w 409533"/>
                <a:gd name="connsiteY0" fmla="*/ 111832 h 1862192"/>
                <a:gd name="connsiteX1" fmla="*/ 409533 w 409533"/>
                <a:gd name="connsiteY1" fmla="*/ 1229429 h 1862192"/>
                <a:gd name="connsiteX2" fmla="*/ 153122 w 409533"/>
                <a:gd name="connsiteY2" fmla="*/ 1229429 h 1862192"/>
                <a:gd name="connsiteX3" fmla="*/ 0 w 409533"/>
                <a:gd name="connsiteY3" fmla="*/ 111832 h 1862192"/>
                <a:gd name="connsiteX0" fmla="*/ 18442 w 409533"/>
                <a:gd name="connsiteY0" fmla="*/ 174347 h 1862192"/>
                <a:gd name="connsiteX1" fmla="*/ 388210 w 409533"/>
                <a:gd name="connsiteY1" fmla="*/ 1862194 h 1862192"/>
                <a:gd name="connsiteX0" fmla="*/ 0 w 409533"/>
                <a:gd name="connsiteY0" fmla="*/ 111832 h 1873514"/>
                <a:gd name="connsiteX1" fmla="*/ 409533 w 409533"/>
                <a:gd name="connsiteY1" fmla="*/ 1229429 h 1873514"/>
                <a:gd name="connsiteX2" fmla="*/ 153122 w 409533"/>
                <a:gd name="connsiteY2" fmla="*/ 1229429 h 1873514"/>
                <a:gd name="connsiteX3" fmla="*/ 0 w 409533"/>
                <a:gd name="connsiteY3" fmla="*/ 111832 h 1873514"/>
                <a:gd name="connsiteX0" fmla="*/ 18442 w 409533"/>
                <a:gd name="connsiteY0" fmla="*/ 174347 h 1873514"/>
                <a:gd name="connsiteX1" fmla="*/ 398211 w 409533"/>
                <a:gd name="connsiteY1" fmla="*/ 1873513 h 1873514"/>
                <a:gd name="connsiteX0" fmla="*/ 0 w 409533"/>
                <a:gd name="connsiteY0" fmla="*/ 111832 h 2010278"/>
                <a:gd name="connsiteX1" fmla="*/ 409533 w 409533"/>
                <a:gd name="connsiteY1" fmla="*/ 1229429 h 2010278"/>
                <a:gd name="connsiteX2" fmla="*/ 153122 w 409533"/>
                <a:gd name="connsiteY2" fmla="*/ 1229429 h 2010278"/>
                <a:gd name="connsiteX3" fmla="*/ 0 w 409533"/>
                <a:gd name="connsiteY3" fmla="*/ 111832 h 2010278"/>
                <a:gd name="connsiteX0" fmla="*/ 18442 w 409533"/>
                <a:gd name="connsiteY0" fmla="*/ 174347 h 2010278"/>
                <a:gd name="connsiteX1" fmla="*/ 394794 w 409533"/>
                <a:gd name="connsiteY1" fmla="*/ 2010279 h 2010278"/>
                <a:gd name="connsiteX0" fmla="*/ 0 w 409533"/>
                <a:gd name="connsiteY0" fmla="*/ 111832 h 1958807"/>
                <a:gd name="connsiteX1" fmla="*/ 409533 w 409533"/>
                <a:gd name="connsiteY1" fmla="*/ 1229429 h 1958807"/>
                <a:gd name="connsiteX2" fmla="*/ 153122 w 409533"/>
                <a:gd name="connsiteY2" fmla="*/ 1229429 h 1958807"/>
                <a:gd name="connsiteX3" fmla="*/ 0 w 409533"/>
                <a:gd name="connsiteY3" fmla="*/ 111832 h 1958807"/>
                <a:gd name="connsiteX0" fmla="*/ 18442 w 409533"/>
                <a:gd name="connsiteY0" fmla="*/ 174347 h 1958807"/>
                <a:gd name="connsiteX1" fmla="*/ 387139 w 409533"/>
                <a:gd name="connsiteY1" fmla="*/ 1958809 h 1958807"/>
                <a:gd name="connsiteX0" fmla="*/ 0 w 409533"/>
                <a:gd name="connsiteY0" fmla="*/ 111832 h 1991450"/>
                <a:gd name="connsiteX1" fmla="*/ 409533 w 409533"/>
                <a:gd name="connsiteY1" fmla="*/ 1229429 h 1991450"/>
                <a:gd name="connsiteX2" fmla="*/ 153122 w 409533"/>
                <a:gd name="connsiteY2" fmla="*/ 1229429 h 1991450"/>
                <a:gd name="connsiteX3" fmla="*/ 0 w 409533"/>
                <a:gd name="connsiteY3" fmla="*/ 111832 h 1991450"/>
                <a:gd name="connsiteX0" fmla="*/ 18442 w 409533"/>
                <a:gd name="connsiteY0" fmla="*/ 174347 h 1991450"/>
                <a:gd name="connsiteX1" fmla="*/ 394373 w 409533"/>
                <a:gd name="connsiteY1" fmla="*/ 1991453 h 1991450"/>
                <a:gd name="connsiteX0" fmla="*/ 0 w 409533"/>
                <a:gd name="connsiteY0" fmla="*/ 111832 h 1991456"/>
                <a:gd name="connsiteX1" fmla="*/ 409533 w 409533"/>
                <a:gd name="connsiteY1" fmla="*/ 1229429 h 1991456"/>
                <a:gd name="connsiteX2" fmla="*/ 153122 w 409533"/>
                <a:gd name="connsiteY2" fmla="*/ 1229429 h 1991456"/>
                <a:gd name="connsiteX3" fmla="*/ 0 w 409533"/>
                <a:gd name="connsiteY3" fmla="*/ 111832 h 1991456"/>
                <a:gd name="connsiteX0" fmla="*/ 18442 w 409533"/>
                <a:gd name="connsiteY0" fmla="*/ 174347 h 1991456"/>
                <a:gd name="connsiteX1" fmla="*/ 394373 w 409533"/>
                <a:gd name="connsiteY1" fmla="*/ 1991453 h 1991456"/>
                <a:gd name="connsiteX0" fmla="*/ 0 w 409533"/>
                <a:gd name="connsiteY0" fmla="*/ 111832 h 2163376"/>
                <a:gd name="connsiteX1" fmla="*/ 409533 w 409533"/>
                <a:gd name="connsiteY1" fmla="*/ 1229429 h 2163376"/>
                <a:gd name="connsiteX2" fmla="*/ 153122 w 409533"/>
                <a:gd name="connsiteY2" fmla="*/ 1229429 h 2163376"/>
                <a:gd name="connsiteX3" fmla="*/ 0 w 409533"/>
                <a:gd name="connsiteY3" fmla="*/ 111832 h 2163376"/>
                <a:gd name="connsiteX0" fmla="*/ 18442 w 409533"/>
                <a:gd name="connsiteY0" fmla="*/ 174347 h 2163376"/>
                <a:gd name="connsiteX1" fmla="*/ 394996 w 409533"/>
                <a:gd name="connsiteY1" fmla="*/ 2163376 h 2163376"/>
                <a:gd name="connsiteX0" fmla="*/ 0 w 409533"/>
                <a:gd name="connsiteY0" fmla="*/ 111832 h 2203519"/>
                <a:gd name="connsiteX1" fmla="*/ 409533 w 409533"/>
                <a:gd name="connsiteY1" fmla="*/ 1229429 h 2203519"/>
                <a:gd name="connsiteX2" fmla="*/ 153122 w 409533"/>
                <a:gd name="connsiteY2" fmla="*/ 1229429 h 2203519"/>
                <a:gd name="connsiteX3" fmla="*/ 0 w 409533"/>
                <a:gd name="connsiteY3" fmla="*/ 111832 h 2203519"/>
                <a:gd name="connsiteX0" fmla="*/ 18442 w 409533"/>
                <a:gd name="connsiteY0" fmla="*/ 174347 h 2203519"/>
                <a:gd name="connsiteX1" fmla="*/ 392651 w 409533"/>
                <a:gd name="connsiteY1" fmla="*/ 2203517 h 2203519"/>
                <a:gd name="connsiteX0" fmla="*/ 0 w 409533"/>
                <a:gd name="connsiteY0" fmla="*/ 111832 h 2219847"/>
                <a:gd name="connsiteX1" fmla="*/ 409533 w 409533"/>
                <a:gd name="connsiteY1" fmla="*/ 1229429 h 2219847"/>
                <a:gd name="connsiteX2" fmla="*/ 153122 w 409533"/>
                <a:gd name="connsiteY2" fmla="*/ 1229429 h 2219847"/>
                <a:gd name="connsiteX3" fmla="*/ 0 w 409533"/>
                <a:gd name="connsiteY3" fmla="*/ 111832 h 2219847"/>
                <a:gd name="connsiteX0" fmla="*/ 18442 w 409533"/>
                <a:gd name="connsiteY0" fmla="*/ 174347 h 2219847"/>
                <a:gd name="connsiteX1" fmla="*/ 396268 w 409533"/>
                <a:gd name="connsiteY1" fmla="*/ 2219845 h 2219847"/>
                <a:gd name="connsiteX0" fmla="*/ 0 w 409533"/>
                <a:gd name="connsiteY0" fmla="*/ 111832 h 2236169"/>
                <a:gd name="connsiteX1" fmla="*/ 409533 w 409533"/>
                <a:gd name="connsiteY1" fmla="*/ 1229429 h 2236169"/>
                <a:gd name="connsiteX2" fmla="*/ 153122 w 409533"/>
                <a:gd name="connsiteY2" fmla="*/ 1229429 h 2236169"/>
                <a:gd name="connsiteX3" fmla="*/ 0 w 409533"/>
                <a:gd name="connsiteY3" fmla="*/ 111832 h 2236169"/>
                <a:gd name="connsiteX0" fmla="*/ 18442 w 409533"/>
                <a:gd name="connsiteY0" fmla="*/ 174347 h 2236169"/>
                <a:gd name="connsiteX1" fmla="*/ 399884 w 409533"/>
                <a:gd name="connsiteY1" fmla="*/ 2236170 h 223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2236169" stroke="0" extrusionOk="0">
                  <a:moveTo>
                    <a:pt x="0" y="111832"/>
                  </a:moveTo>
                  <a:cubicBezTo>
                    <a:pt x="49192" y="-273154"/>
                    <a:pt x="343075" y="393721"/>
                    <a:pt x="409533" y="1229429"/>
                  </a:cubicBezTo>
                  <a:lnTo>
                    <a:pt x="153122" y="1229429"/>
                  </a:lnTo>
                  <a:cubicBezTo>
                    <a:pt x="153122" y="1071380"/>
                    <a:pt x="0" y="269881"/>
                    <a:pt x="0" y="111832"/>
                  </a:cubicBezTo>
                  <a:close/>
                </a:path>
                <a:path w="409533" h="2236169" fill="none">
                  <a:moveTo>
                    <a:pt x="18442" y="174347"/>
                  </a:moveTo>
                  <a:cubicBezTo>
                    <a:pt x="209191" y="-284521"/>
                    <a:pt x="359401" y="776872"/>
                    <a:pt x="399884" y="223617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5" name="Boog 5">
              <a:extLst>
                <a:ext uri="{FF2B5EF4-FFF2-40B4-BE49-F238E27FC236}">
                  <a16:creationId xmlns:a16="http://schemas.microsoft.com/office/drawing/2014/main" id="{86CCCAE6-F708-42AA-821E-0CA31E70190E}"/>
                </a:ext>
              </a:extLst>
            </p:cNvPr>
            <p:cNvSpPr/>
            <p:nvPr/>
          </p:nvSpPr>
          <p:spPr>
            <a:xfrm rot="11253867" flipH="1" flipV="1">
              <a:off x="8264609" y="1699168"/>
              <a:ext cx="403759" cy="214270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17630 w 409533"/>
                <a:gd name="connsiteY1" fmla="*/ 1036285 h 1229430"/>
                <a:gd name="connsiteX0" fmla="*/ 0 w 420903"/>
                <a:gd name="connsiteY0" fmla="*/ 111833 h 2736916"/>
                <a:gd name="connsiteX1" fmla="*/ 409533 w 420903"/>
                <a:gd name="connsiteY1" fmla="*/ 1229430 h 2736916"/>
                <a:gd name="connsiteX2" fmla="*/ 153122 w 420903"/>
                <a:gd name="connsiteY2" fmla="*/ 1229430 h 2736916"/>
                <a:gd name="connsiteX3" fmla="*/ 0 w 420903"/>
                <a:gd name="connsiteY3" fmla="*/ 111833 h 2736916"/>
                <a:gd name="connsiteX0" fmla="*/ 33764 w 420903"/>
                <a:gd name="connsiteY0" fmla="*/ 205447 h 2736916"/>
                <a:gd name="connsiteX1" fmla="*/ 420903 w 420903"/>
                <a:gd name="connsiteY1" fmla="*/ 2736913 h 2736916"/>
                <a:gd name="connsiteX0" fmla="*/ 0 w 420903"/>
                <a:gd name="connsiteY0" fmla="*/ 111833 h 2736910"/>
                <a:gd name="connsiteX1" fmla="*/ 409533 w 420903"/>
                <a:gd name="connsiteY1" fmla="*/ 1229430 h 2736910"/>
                <a:gd name="connsiteX2" fmla="*/ 153122 w 420903"/>
                <a:gd name="connsiteY2" fmla="*/ 1229430 h 2736910"/>
                <a:gd name="connsiteX3" fmla="*/ 0 w 420903"/>
                <a:gd name="connsiteY3" fmla="*/ 111833 h 2736910"/>
                <a:gd name="connsiteX0" fmla="*/ 33764 w 420903"/>
                <a:gd name="connsiteY0" fmla="*/ 205447 h 2736910"/>
                <a:gd name="connsiteX1" fmla="*/ 420903 w 420903"/>
                <a:gd name="connsiteY1" fmla="*/ 2736913 h 2736910"/>
                <a:gd name="connsiteX0" fmla="*/ 0 w 424069"/>
                <a:gd name="connsiteY0" fmla="*/ 111833 h 2736916"/>
                <a:gd name="connsiteX1" fmla="*/ 409533 w 424069"/>
                <a:gd name="connsiteY1" fmla="*/ 1229430 h 2736916"/>
                <a:gd name="connsiteX2" fmla="*/ 153122 w 424069"/>
                <a:gd name="connsiteY2" fmla="*/ 1229430 h 2736916"/>
                <a:gd name="connsiteX3" fmla="*/ 0 w 424069"/>
                <a:gd name="connsiteY3" fmla="*/ 111833 h 2736916"/>
                <a:gd name="connsiteX0" fmla="*/ 33764 w 424069"/>
                <a:gd name="connsiteY0" fmla="*/ 205447 h 2736916"/>
                <a:gd name="connsiteX1" fmla="*/ 420903 w 424069"/>
                <a:gd name="connsiteY1" fmla="*/ 2736913 h 2736916"/>
                <a:gd name="connsiteX0" fmla="*/ 0 w 422195"/>
                <a:gd name="connsiteY0" fmla="*/ 111833 h 2736910"/>
                <a:gd name="connsiteX1" fmla="*/ 409533 w 422195"/>
                <a:gd name="connsiteY1" fmla="*/ 1229430 h 2736910"/>
                <a:gd name="connsiteX2" fmla="*/ 153122 w 422195"/>
                <a:gd name="connsiteY2" fmla="*/ 1229430 h 2736910"/>
                <a:gd name="connsiteX3" fmla="*/ 0 w 422195"/>
                <a:gd name="connsiteY3" fmla="*/ 111833 h 2736910"/>
                <a:gd name="connsiteX0" fmla="*/ 33764 w 422195"/>
                <a:gd name="connsiteY0" fmla="*/ 205447 h 2736910"/>
                <a:gd name="connsiteX1" fmla="*/ 420903 w 422195"/>
                <a:gd name="connsiteY1" fmla="*/ 2736913 h 2736910"/>
                <a:gd name="connsiteX0" fmla="*/ 0 w 414344"/>
                <a:gd name="connsiteY0" fmla="*/ 111833 h 2819715"/>
                <a:gd name="connsiteX1" fmla="*/ 409533 w 414344"/>
                <a:gd name="connsiteY1" fmla="*/ 1229430 h 2819715"/>
                <a:gd name="connsiteX2" fmla="*/ 153122 w 414344"/>
                <a:gd name="connsiteY2" fmla="*/ 1229430 h 2819715"/>
                <a:gd name="connsiteX3" fmla="*/ 0 w 414344"/>
                <a:gd name="connsiteY3" fmla="*/ 111833 h 2819715"/>
                <a:gd name="connsiteX0" fmla="*/ 33764 w 414344"/>
                <a:gd name="connsiteY0" fmla="*/ 205447 h 2819715"/>
                <a:gd name="connsiteX1" fmla="*/ 413022 w 414344"/>
                <a:gd name="connsiteY1" fmla="*/ 2819714 h 2819715"/>
                <a:gd name="connsiteX0" fmla="*/ 0 w 448763"/>
                <a:gd name="connsiteY0" fmla="*/ 111833 h 4497548"/>
                <a:gd name="connsiteX1" fmla="*/ 409533 w 448763"/>
                <a:gd name="connsiteY1" fmla="*/ 1229430 h 4497548"/>
                <a:gd name="connsiteX2" fmla="*/ 153122 w 448763"/>
                <a:gd name="connsiteY2" fmla="*/ 1229430 h 4497548"/>
                <a:gd name="connsiteX3" fmla="*/ 0 w 448763"/>
                <a:gd name="connsiteY3" fmla="*/ 111833 h 4497548"/>
                <a:gd name="connsiteX0" fmla="*/ 33764 w 448763"/>
                <a:gd name="connsiteY0" fmla="*/ 205447 h 4497548"/>
                <a:gd name="connsiteX1" fmla="*/ 447561 w 448763"/>
                <a:gd name="connsiteY1" fmla="*/ 4497547 h 4497548"/>
                <a:gd name="connsiteX0" fmla="*/ 0 w 451027"/>
                <a:gd name="connsiteY0" fmla="*/ 111833 h 4497548"/>
                <a:gd name="connsiteX1" fmla="*/ 409533 w 451027"/>
                <a:gd name="connsiteY1" fmla="*/ 1229430 h 4497548"/>
                <a:gd name="connsiteX2" fmla="*/ 153122 w 451027"/>
                <a:gd name="connsiteY2" fmla="*/ 1229430 h 4497548"/>
                <a:gd name="connsiteX3" fmla="*/ 0 w 451027"/>
                <a:gd name="connsiteY3" fmla="*/ 111833 h 4497548"/>
                <a:gd name="connsiteX0" fmla="*/ 33764 w 451027"/>
                <a:gd name="connsiteY0" fmla="*/ 205447 h 4497548"/>
                <a:gd name="connsiteX1" fmla="*/ 447561 w 451027"/>
                <a:gd name="connsiteY1" fmla="*/ 4497547 h 4497548"/>
                <a:gd name="connsiteX0" fmla="*/ 0 w 453611"/>
                <a:gd name="connsiteY0" fmla="*/ 111833 h 4497548"/>
                <a:gd name="connsiteX1" fmla="*/ 409533 w 453611"/>
                <a:gd name="connsiteY1" fmla="*/ 1229430 h 4497548"/>
                <a:gd name="connsiteX2" fmla="*/ 153122 w 453611"/>
                <a:gd name="connsiteY2" fmla="*/ 1229430 h 4497548"/>
                <a:gd name="connsiteX3" fmla="*/ 0 w 453611"/>
                <a:gd name="connsiteY3" fmla="*/ 111833 h 4497548"/>
                <a:gd name="connsiteX0" fmla="*/ 33764 w 453611"/>
                <a:gd name="connsiteY0" fmla="*/ 205447 h 4497548"/>
                <a:gd name="connsiteX1" fmla="*/ 447561 w 453611"/>
                <a:gd name="connsiteY1" fmla="*/ 4497547 h 4497548"/>
                <a:gd name="connsiteX0" fmla="*/ 0 w 447561"/>
                <a:gd name="connsiteY0" fmla="*/ 111833 h 4497548"/>
                <a:gd name="connsiteX1" fmla="*/ 409533 w 447561"/>
                <a:gd name="connsiteY1" fmla="*/ 1229430 h 4497548"/>
                <a:gd name="connsiteX2" fmla="*/ 153122 w 447561"/>
                <a:gd name="connsiteY2" fmla="*/ 1229430 h 4497548"/>
                <a:gd name="connsiteX3" fmla="*/ 0 w 447561"/>
                <a:gd name="connsiteY3" fmla="*/ 111833 h 4497548"/>
                <a:gd name="connsiteX0" fmla="*/ 33764 w 447561"/>
                <a:gd name="connsiteY0" fmla="*/ 205447 h 4497548"/>
                <a:gd name="connsiteX1" fmla="*/ 447561 w 447561"/>
                <a:gd name="connsiteY1" fmla="*/ 4497547 h 4497548"/>
                <a:gd name="connsiteX0" fmla="*/ 0 w 409533"/>
                <a:gd name="connsiteY0" fmla="*/ 111833 h 2455738"/>
                <a:gd name="connsiteX1" fmla="*/ 409533 w 409533"/>
                <a:gd name="connsiteY1" fmla="*/ 1229430 h 2455738"/>
                <a:gd name="connsiteX2" fmla="*/ 153122 w 409533"/>
                <a:gd name="connsiteY2" fmla="*/ 1229430 h 2455738"/>
                <a:gd name="connsiteX3" fmla="*/ 0 w 409533"/>
                <a:gd name="connsiteY3" fmla="*/ 111833 h 2455738"/>
                <a:gd name="connsiteX0" fmla="*/ 33764 w 409533"/>
                <a:gd name="connsiteY0" fmla="*/ 205447 h 2455738"/>
                <a:gd name="connsiteX1" fmla="*/ 388583 w 409533"/>
                <a:gd name="connsiteY1" fmla="*/ 2455740 h 2455738"/>
                <a:gd name="connsiteX0" fmla="*/ 0 w 409533"/>
                <a:gd name="connsiteY0" fmla="*/ 111833 h 2455738"/>
                <a:gd name="connsiteX1" fmla="*/ 409533 w 409533"/>
                <a:gd name="connsiteY1" fmla="*/ 1229430 h 2455738"/>
                <a:gd name="connsiteX2" fmla="*/ 153122 w 409533"/>
                <a:gd name="connsiteY2" fmla="*/ 1229430 h 2455738"/>
                <a:gd name="connsiteX3" fmla="*/ 0 w 409533"/>
                <a:gd name="connsiteY3" fmla="*/ 111833 h 2455738"/>
                <a:gd name="connsiteX0" fmla="*/ 33764 w 409533"/>
                <a:gd name="connsiteY0" fmla="*/ 205447 h 2455738"/>
                <a:gd name="connsiteX1" fmla="*/ 388583 w 409533"/>
                <a:gd name="connsiteY1" fmla="*/ 2455740 h 2455738"/>
                <a:gd name="connsiteX0" fmla="*/ 0 w 409533"/>
                <a:gd name="connsiteY0" fmla="*/ 111833 h 1891020"/>
                <a:gd name="connsiteX1" fmla="*/ 409533 w 409533"/>
                <a:gd name="connsiteY1" fmla="*/ 1229430 h 1891020"/>
                <a:gd name="connsiteX2" fmla="*/ 153122 w 409533"/>
                <a:gd name="connsiteY2" fmla="*/ 1229430 h 1891020"/>
                <a:gd name="connsiteX3" fmla="*/ 0 w 409533"/>
                <a:gd name="connsiteY3" fmla="*/ 111833 h 1891020"/>
                <a:gd name="connsiteX0" fmla="*/ 33764 w 409533"/>
                <a:gd name="connsiteY0" fmla="*/ 205447 h 1891020"/>
                <a:gd name="connsiteX1" fmla="*/ 375865 w 409533"/>
                <a:gd name="connsiteY1" fmla="*/ 1891019 h 1891020"/>
                <a:gd name="connsiteX0" fmla="*/ 0 w 409533"/>
                <a:gd name="connsiteY0" fmla="*/ 111833 h 1891020"/>
                <a:gd name="connsiteX1" fmla="*/ 409533 w 409533"/>
                <a:gd name="connsiteY1" fmla="*/ 1229430 h 1891020"/>
                <a:gd name="connsiteX2" fmla="*/ 153122 w 409533"/>
                <a:gd name="connsiteY2" fmla="*/ 1229430 h 1891020"/>
                <a:gd name="connsiteX3" fmla="*/ 0 w 409533"/>
                <a:gd name="connsiteY3" fmla="*/ 111833 h 1891020"/>
                <a:gd name="connsiteX0" fmla="*/ 33764 w 409533"/>
                <a:gd name="connsiteY0" fmla="*/ 205447 h 1891020"/>
                <a:gd name="connsiteX1" fmla="*/ 375865 w 409533"/>
                <a:gd name="connsiteY1" fmla="*/ 1891019 h 1891020"/>
                <a:gd name="connsiteX0" fmla="*/ 0 w 409533"/>
                <a:gd name="connsiteY0" fmla="*/ 114752 h 1893939"/>
                <a:gd name="connsiteX1" fmla="*/ 409533 w 409533"/>
                <a:gd name="connsiteY1" fmla="*/ 1232349 h 1893939"/>
                <a:gd name="connsiteX2" fmla="*/ 153122 w 409533"/>
                <a:gd name="connsiteY2" fmla="*/ 1232349 h 1893939"/>
                <a:gd name="connsiteX3" fmla="*/ 0 w 409533"/>
                <a:gd name="connsiteY3" fmla="*/ 114752 h 1893939"/>
                <a:gd name="connsiteX0" fmla="*/ 25684 w 409533"/>
                <a:gd name="connsiteY0" fmla="*/ 138075 h 1893939"/>
                <a:gd name="connsiteX1" fmla="*/ 375865 w 409533"/>
                <a:gd name="connsiteY1" fmla="*/ 1893938 h 1893939"/>
                <a:gd name="connsiteX0" fmla="*/ 0 w 409533"/>
                <a:gd name="connsiteY0" fmla="*/ 111833 h 1891020"/>
                <a:gd name="connsiteX1" fmla="*/ 409533 w 409533"/>
                <a:gd name="connsiteY1" fmla="*/ 1229430 h 1891020"/>
                <a:gd name="connsiteX2" fmla="*/ 153122 w 409533"/>
                <a:gd name="connsiteY2" fmla="*/ 1229430 h 1891020"/>
                <a:gd name="connsiteX3" fmla="*/ 0 w 409533"/>
                <a:gd name="connsiteY3" fmla="*/ 111833 h 1891020"/>
                <a:gd name="connsiteX0" fmla="*/ 25684 w 409533"/>
                <a:gd name="connsiteY0" fmla="*/ 135156 h 1891020"/>
                <a:gd name="connsiteX1" fmla="*/ 375865 w 409533"/>
                <a:gd name="connsiteY1" fmla="*/ 1891019 h 1891020"/>
                <a:gd name="connsiteX0" fmla="*/ 0 w 409533"/>
                <a:gd name="connsiteY0" fmla="*/ 111833 h 2006462"/>
                <a:gd name="connsiteX1" fmla="*/ 409533 w 409533"/>
                <a:gd name="connsiteY1" fmla="*/ 1229430 h 2006462"/>
                <a:gd name="connsiteX2" fmla="*/ 153122 w 409533"/>
                <a:gd name="connsiteY2" fmla="*/ 1229430 h 2006462"/>
                <a:gd name="connsiteX3" fmla="*/ 0 w 409533"/>
                <a:gd name="connsiteY3" fmla="*/ 111833 h 2006462"/>
                <a:gd name="connsiteX0" fmla="*/ 25684 w 409533"/>
                <a:gd name="connsiteY0" fmla="*/ 135156 h 2006462"/>
                <a:gd name="connsiteX1" fmla="*/ 375217 w 409533"/>
                <a:gd name="connsiteY1" fmla="*/ 2006461 h 2006462"/>
                <a:gd name="connsiteX0" fmla="*/ 0 w 409533"/>
                <a:gd name="connsiteY0" fmla="*/ 111833 h 2006462"/>
                <a:gd name="connsiteX1" fmla="*/ 409533 w 409533"/>
                <a:gd name="connsiteY1" fmla="*/ 1229430 h 2006462"/>
                <a:gd name="connsiteX2" fmla="*/ 153122 w 409533"/>
                <a:gd name="connsiteY2" fmla="*/ 1229430 h 2006462"/>
                <a:gd name="connsiteX3" fmla="*/ 0 w 409533"/>
                <a:gd name="connsiteY3" fmla="*/ 111833 h 2006462"/>
                <a:gd name="connsiteX0" fmla="*/ 38454 w 409533"/>
                <a:gd name="connsiteY0" fmla="*/ 125157 h 2006462"/>
                <a:gd name="connsiteX1" fmla="*/ 375217 w 409533"/>
                <a:gd name="connsiteY1" fmla="*/ 2006461 h 2006462"/>
                <a:gd name="connsiteX0" fmla="*/ 0 w 409533"/>
                <a:gd name="connsiteY0" fmla="*/ 111833 h 2006462"/>
                <a:gd name="connsiteX1" fmla="*/ 409533 w 409533"/>
                <a:gd name="connsiteY1" fmla="*/ 1229430 h 2006462"/>
                <a:gd name="connsiteX2" fmla="*/ 153122 w 409533"/>
                <a:gd name="connsiteY2" fmla="*/ 1229430 h 2006462"/>
                <a:gd name="connsiteX3" fmla="*/ 0 w 409533"/>
                <a:gd name="connsiteY3" fmla="*/ 111833 h 2006462"/>
                <a:gd name="connsiteX0" fmla="*/ 38454 w 409533"/>
                <a:gd name="connsiteY0" fmla="*/ 125157 h 2006462"/>
                <a:gd name="connsiteX1" fmla="*/ 375217 w 409533"/>
                <a:gd name="connsiteY1" fmla="*/ 2006461 h 2006462"/>
                <a:gd name="connsiteX0" fmla="*/ 0 w 409533"/>
                <a:gd name="connsiteY0" fmla="*/ 111833 h 1234681"/>
                <a:gd name="connsiteX1" fmla="*/ 409533 w 409533"/>
                <a:gd name="connsiteY1" fmla="*/ 1229430 h 1234681"/>
                <a:gd name="connsiteX2" fmla="*/ 153122 w 409533"/>
                <a:gd name="connsiteY2" fmla="*/ 1229430 h 1234681"/>
                <a:gd name="connsiteX3" fmla="*/ 0 w 409533"/>
                <a:gd name="connsiteY3" fmla="*/ 111833 h 1234681"/>
                <a:gd name="connsiteX0" fmla="*/ 38454 w 409533"/>
                <a:gd name="connsiteY0" fmla="*/ 125157 h 1234681"/>
                <a:gd name="connsiteX1" fmla="*/ 357836 w 409533"/>
                <a:gd name="connsiteY1" fmla="*/ 1234679 h 1234681"/>
                <a:gd name="connsiteX0" fmla="*/ 0 w 409533"/>
                <a:gd name="connsiteY0" fmla="*/ 111833 h 1234681"/>
                <a:gd name="connsiteX1" fmla="*/ 409533 w 409533"/>
                <a:gd name="connsiteY1" fmla="*/ 1229430 h 1234681"/>
                <a:gd name="connsiteX2" fmla="*/ 153122 w 409533"/>
                <a:gd name="connsiteY2" fmla="*/ 1229430 h 1234681"/>
                <a:gd name="connsiteX3" fmla="*/ 0 w 409533"/>
                <a:gd name="connsiteY3" fmla="*/ 111833 h 1234681"/>
                <a:gd name="connsiteX0" fmla="*/ 38454 w 409533"/>
                <a:gd name="connsiteY0" fmla="*/ 125157 h 1234681"/>
                <a:gd name="connsiteX1" fmla="*/ 357836 w 409533"/>
                <a:gd name="connsiteY1" fmla="*/ 1234679 h 1234681"/>
                <a:gd name="connsiteX0" fmla="*/ 0 w 409533"/>
                <a:gd name="connsiteY0" fmla="*/ 124817 h 1247665"/>
                <a:gd name="connsiteX1" fmla="*/ 409533 w 409533"/>
                <a:gd name="connsiteY1" fmla="*/ 1242414 h 1247665"/>
                <a:gd name="connsiteX2" fmla="*/ 153122 w 409533"/>
                <a:gd name="connsiteY2" fmla="*/ 1242414 h 1247665"/>
                <a:gd name="connsiteX3" fmla="*/ 0 w 409533"/>
                <a:gd name="connsiteY3" fmla="*/ 124817 h 1247665"/>
                <a:gd name="connsiteX0" fmla="*/ 38454 w 409533"/>
                <a:gd name="connsiteY0" fmla="*/ 138141 h 1247665"/>
                <a:gd name="connsiteX1" fmla="*/ 357836 w 409533"/>
                <a:gd name="connsiteY1" fmla="*/ 1247663 h 1247665"/>
                <a:gd name="connsiteX0" fmla="*/ 0 w 409533"/>
                <a:gd name="connsiteY0" fmla="*/ 120481 h 1272151"/>
                <a:gd name="connsiteX1" fmla="*/ 409533 w 409533"/>
                <a:gd name="connsiteY1" fmla="*/ 1238078 h 1272151"/>
                <a:gd name="connsiteX2" fmla="*/ 153122 w 409533"/>
                <a:gd name="connsiteY2" fmla="*/ 1238078 h 1272151"/>
                <a:gd name="connsiteX3" fmla="*/ 0 w 409533"/>
                <a:gd name="connsiteY3" fmla="*/ 120481 h 1272151"/>
                <a:gd name="connsiteX0" fmla="*/ 38454 w 409533"/>
                <a:gd name="connsiteY0" fmla="*/ 133805 h 1272151"/>
                <a:gd name="connsiteX1" fmla="*/ 345491 w 409533"/>
                <a:gd name="connsiteY1" fmla="*/ 1272149 h 1272151"/>
                <a:gd name="connsiteX0" fmla="*/ 0 w 409533"/>
                <a:gd name="connsiteY0" fmla="*/ 145756 h 1263351"/>
                <a:gd name="connsiteX1" fmla="*/ 409533 w 409533"/>
                <a:gd name="connsiteY1" fmla="*/ 1263353 h 1263351"/>
                <a:gd name="connsiteX2" fmla="*/ 153122 w 409533"/>
                <a:gd name="connsiteY2" fmla="*/ 1263353 h 1263351"/>
                <a:gd name="connsiteX3" fmla="*/ 0 w 409533"/>
                <a:gd name="connsiteY3" fmla="*/ 145756 h 1263351"/>
                <a:gd name="connsiteX0" fmla="*/ 38454 w 409533"/>
                <a:gd name="connsiteY0" fmla="*/ 159080 h 1263351"/>
                <a:gd name="connsiteX1" fmla="*/ 342600 w 409533"/>
                <a:gd name="connsiteY1" fmla="*/ 1147635 h 1263351"/>
                <a:gd name="connsiteX0" fmla="*/ 0 w 409533"/>
                <a:gd name="connsiteY0" fmla="*/ 117875 h 1287559"/>
                <a:gd name="connsiteX1" fmla="*/ 409533 w 409533"/>
                <a:gd name="connsiteY1" fmla="*/ 1235472 h 1287559"/>
                <a:gd name="connsiteX2" fmla="*/ 153122 w 409533"/>
                <a:gd name="connsiteY2" fmla="*/ 1235472 h 1287559"/>
                <a:gd name="connsiteX3" fmla="*/ 0 w 409533"/>
                <a:gd name="connsiteY3" fmla="*/ 117875 h 1287559"/>
                <a:gd name="connsiteX0" fmla="*/ 38454 w 409533"/>
                <a:gd name="connsiteY0" fmla="*/ 131199 h 1287559"/>
                <a:gd name="connsiteX1" fmla="*/ 359127 w 409533"/>
                <a:gd name="connsiteY1" fmla="*/ 1287560 h 1287559"/>
                <a:gd name="connsiteX0" fmla="*/ 0 w 409533"/>
                <a:gd name="connsiteY0" fmla="*/ 111835 h 1281519"/>
                <a:gd name="connsiteX1" fmla="*/ 409533 w 409533"/>
                <a:gd name="connsiteY1" fmla="*/ 1229432 h 1281519"/>
                <a:gd name="connsiteX2" fmla="*/ 153122 w 409533"/>
                <a:gd name="connsiteY2" fmla="*/ 1229432 h 1281519"/>
                <a:gd name="connsiteX3" fmla="*/ 0 w 409533"/>
                <a:gd name="connsiteY3" fmla="*/ 111835 h 1281519"/>
                <a:gd name="connsiteX0" fmla="*/ 38454 w 409533"/>
                <a:gd name="connsiteY0" fmla="*/ 125159 h 1281519"/>
                <a:gd name="connsiteX1" fmla="*/ 359127 w 409533"/>
                <a:gd name="connsiteY1" fmla="*/ 1281520 h 128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81519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81519" fill="none">
                  <a:moveTo>
                    <a:pt x="38454" y="125159"/>
                  </a:moveTo>
                  <a:cubicBezTo>
                    <a:pt x="202754" y="-245948"/>
                    <a:pt x="255319" y="383363"/>
                    <a:pt x="359127" y="128152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6" name="Boog 5">
              <a:extLst>
                <a:ext uri="{FF2B5EF4-FFF2-40B4-BE49-F238E27FC236}">
                  <a16:creationId xmlns:a16="http://schemas.microsoft.com/office/drawing/2014/main" id="{1DA38005-4A56-42F1-B9AA-AFE1D3E77B4C}"/>
                </a:ext>
              </a:extLst>
            </p:cNvPr>
            <p:cNvSpPr/>
            <p:nvPr/>
          </p:nvSpPr>
          <p:spPr>
            <a:xfrm rot="10346133" flipV="1">
              <a:off x="8473739" y="1775187"/>
              <a:ext cx="403759" cy="719037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17630 w 409533"/>
                <a:gd name="connsiteY1" fmla="*/ 1036285 h 1229430"/>
                <a:gd name="connsiteX0" fmla="*/ 0 w 420903"/>
                <a:gd name="connsiteY0" fmla="*/ 111833 h 2736916"/>
                <a:gd name="connsiteX1" fmla="*/ 409533 w 420903"/>
                <a:gd name="connsiteY1" fmla="*/ 1229430 h 2736916"/>
                <a:gd name="connsiteX2" fmla="*/ 153122 w 420903"/>
                <a:gd name="connsiteY2" fmla="*/ 1229430 h 2736916"/>
                <a:gd name="connsiteX3" fmla="*/ 0 w 420903"/>
                <a:gd name="connsiteY3" fmla="*/ 111833 h 2736916"/>
                <a:gd name="connsiteX0" fmla="*/ 33764 w 420903"/>
                <a:gd name="connsiteY0" fmla="*/ 205447 h 2736916"/>
                <a:gd name="connsiteX1" fmla="*/ 420903 w 420903"/>
                <a:gd name="connsiteY1" fmla="*/ 2736913 h 2736916"/>
                <a:gd name="connsiteX0" fmla="*/ 0 w 420903"/>
                <a:gd name="connsiteY0" fmla="*/ 111833 h 2736910"/>
                <a:gd name="connsiteX1" fmla="*/ 409533 w 420903"/>
                <a:gd name="connsiteY1" fmla="*/ 1229430 h 2736910"/>
                <a:gd name="connsiteX2" fmla="*/ 153122 w 420903"/>
                <a:gd name="connsiteY2" fmla="*/ 1229430 h 2736910"/>
                <a:gd name="connsiteX3" fmla="*/ 0 w 420903"/>
                <a:gd name="connsiteY3" fmla="*/ 111833 h 2736910"/>
                <a:gd name="connsiteX0" fmla="*/ 33764 w 420903"/>
                <a:gd name="connsiteY0" fmla="*/ 205447 h 2736910"/>
                <a:gd name="connsiteX1" fmla="*/ 420903 w 420903"/>
                <a:gd name="connsiteY1" fmla="*/ 2736913 h 2736910"/>
                <a:gd name="connsiteX0" fmla="*/ 0 w 424069"/>
                <a:gd name="connsiteY0" fmla="*/ 111833 h 2736916"/>
                <a:gd name="connsiteX1" fmla="*/ 409533 w 424069"/>
                <a:gd name="connsiteY1" fmla="*/ 1229430 h 2736916"/>
                <a:gd name="connsiteX2" fmla="*/ 153122 w 424069"/>
                <a:gd name="connsiteY2" fmla="*/ 1229430 h 2736916"/>
                <a:gd name="connsiteX3" fmla="*/ 0 w 424069"/>
                <a:gd name="connsiteY3" fmla="*/ 111833 h 2736916"/>
                <a:gd name="connsiteX0" fmla="*/ 33764 w 424069"/>
                <a:gd name="connsiteY0" fmla="*/ 205447 h 2736916"/>
                <a:gd name="connsiteX1" fmla="*/ 420903 w 424069"/>
                <a:gd name="connsiteY1" fmla="*/ 2736913 h 2736916"/>
                <a:gd name="connsiteX0" fmla="*/ 0 w 422195"/>
                <a:gd name="connsiteY0" fmla="*/ 111833 h 2736910"/>
                <a:gd name="connsiteX1" fmla="*/ 409533 w 422195"/>
                <a:gd name="connsiteY1" fmla="*/ 1229430 h 2736910"/>
                <a:gd name="connsiteX2" fmla="*/ 153122 w 422195"/>
                <a:gd name="connsiteY2" fmla="*/ 1229430 h 2736910"/>
                <a:gd name="connsiteX3" fmla="*/ 0 w 422195"/>
                <a:gd name="connsiteY3" fmla="*/ 111833 h 2736910"/>
                <a:gd name="connsiteX0" fmla="*/ 33764 w 422195"/>
                <a:gd name="connsiteY0" fmla="*/ 205447 h 2736910"/>
                <a:gd name="connsiteX1" fmla="*/ 420903 w 422195"/>
                <a:gd name="connsiteY1" fmla="*/ 2736913 h 2736910"/>
                <a:gd name="connsiteX0" fmla="*/ 0 w 414344"/>
                <a:gd name="connsiteY0" fmla="*/ 111833 h 2819715"/>
                <a:gd name="connsiteX1" fmla="*/ 409533 w 414344"/>
                <a:gd name="connsiteY1" fmla="*/ 1229430 h 2819715"/>
                <a:gd name="connsiteX2" fmla="*/ 153122 w 414344"/>
                <a:gd name="connsiteY2" fmla="*/ 1229430 h 2819715"/>
                <a:gd name="connsiteX3" fmla="*/ 0 w 414344"/>
                <a:gd name="connsiteY3" fmla="*/ 111833 h 2819715"/>
                <a:gd name="connsiteX0" fmla="*/ 33764 w 414344"/>
                <a:gd name="connsiteY0" fmla="*/ 205447 h 2819715"/>
                <a:gd name="connsiteX1" fmla="*/ 413022 w 414344"/>
                <a:gd name="connsiteY1" fmla="*/ 2819714 h 2819715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33764 w 409533"/>
                <a:gd name="connsiteY0" fmla="*/ 205447 h 3447950"/>
                <a:gd name="connsiteX1" fmla="*/ 271235 w 409533"/>
                <a:gd name="connsiteY1" fmla="*/ 3447950 h 3447950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51222 w 409533"/>
                <a:gd name="connsiteY0" fmla="*/ 115149 h 3447950"/>
                <a:gd name="connsiteX1" fmla="*/ 271235 w 409533"/>
                <a:gd name="connsiteY1" fmla="*/ 3447950 h 3447950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51222 w 409533"/>
                <a:gd name="connsiteY0" fmla="*/ 115149 h 3447950"/>
                <a:gd name="connsiteX1" fmla="*/ 271235 w 409533"/>
                <a:gd name="connsiteY1" fmla="*/ 3447950 h 3447950"/>
                <a:gd name="connsiteX0" fmla="*/ 0 w 409533"/>
                <a:gd name="connsiteY0" fmla="*/ 111833 h 3784277"/>
                <a:gd name="connsiteX1" fmla="*/ 409533 w 409533"/>
                <a:gd name="connsiteY1" fmla="*/ 1229430 h 3784277"/>
                <a:gd name="connsiteX2" fmla="*/ 153122 w 409533"/>
                <a:gd name="connsiteY2" fmla="*/ 1229430 h 3784277"/>
                <a:gd name="connsiteX3" fmla="*/ 0 w 409533"/>
                <a:gd name="connsiteY3" fmla="*/ 111833 h 3784277"/>
                <a:gd name="connsiteX0" fmla="*/ 51222 w 409533"/>
                <a:gd name="connsiteY0" fmla="*/ 115149 h 3784277"/>
                <a:gd name="connsiteX1" fmla="*/ 282059 w 409533"/>
                <a:gd name="connsiteY1" fmla="*/ 3784280 h 3784277"/>
                <a:gd name="connsiteX0" fmla="*/ 0 w 409533"/>
                <a:gd name="connsiteY0" fmla="*/ 111833 h 3803105"/>
                <a:gd name="connsiteX1" fmla="*/ 409533 w 409533"/>
                <a:gd name="connsiteY1" fmla="*/ 1229430 h 3803105"/>
                <a:gd name="connsiteX2" fmla="*/ 153122 w 409533"/>
                <a:gd name="connsiteY2" fmla="*/ 1229430 h 3803105"/>
                <a:gd name="connsiteX3" fmla="*/ 0 w 409533"/>
                <a:gd name="connsiteY3" fmla="*/ 111833 h 3803105"/>
                <a:gd name="connsiteX0" fmla="*/ 51222 w 409533"/>
                <a:gd name="connsiteY0" fmla="*/ 115149 h 3803105"/>
                <a:gd name="connsiteX1" fmla="*/ 282483 w 409533"/>
                <a:gd name="connsiteY1" fmla="*/ 3803106 h 3803105"/>
                <a:gd name="connsiteX0" fmla="*/ 0 w 409533"/>
                <a:gd name="connsiteY0" fmla="*/ 111833 h 3803105"/>
                <a:gd name="connsiteX1" fmla="*/ 409533 w 409533"/>
                <a:gd name="connsiteY1" fmla="*/ 1229430 h 3803105"/>
                <a:gd name="connsiteX2" fmla="*/ 153122 w 409533"/>
                <a:gd name="connsiteY2" fmla="*/ 1229430 h 3803105"/>
                <a:gd name="connsiteX3" fmla="*/ 0 w 409533"/>
                <a:gd name="connsiteY3" fmla="*/ 111833 h 3803105"/>
                <a:gd name="connsiteX0" fmla="*/ 51222 w 409533"/>
                <a:gd name="connsiteY0" fmla="*/ 115149 h 3803105"/>
                <a:gd name="connsiteX1" fmla="*/ 282483 w 409533"/>
                <a:gd name="connsiteY1" fmla="*/ 3803106 h 3803105"/>
                <a:gd name="connsiteX0" fmla="*/ 0 w 409533"/>
                <a:gd name="connsiteY0" fmla="*/ 111833 h 3953685"/>
                <a:gd name="connsiteX1" fmla="*/ 409533 w 409533"/>
                <a:gd name="connsiteY1" fmla="*/ 1229430 h 3953685"/>
                <a:gd name="connsiteX2" fmla="*/ 153122 w 409533"/>
                <a:gd name="connsiteY2" fmla="*/ 1229430 h 3953685"/>
                <a:gd name="connsiteX3" fmla="*/ 0 w 409533"/>
                <a:gd name="connsiteY3" fmla="*/ 111833 h 3953685"/>
                <a:gd name="connsiteX0" fmla="*/ 51222 w 409533"/>
                <a:gd name="connsiteY0" fmla="*/ 115149 h 3953685"/>
                <a:gd name="connsiteX1" fmla="*/ 285874 w 409533"/>
                <a:gd name="connsiteY1" fmla="*/ 3953682 h 3953685"/>
                <a:gd name="connsiteX0" fmla="*/ 0 w 409533"/>
                <a:gd name="connsiteY0" fmla="*/ 111833 h 3953679"/>
                <a:gd name="connsiteX1" fmla="*/ 409533 w 409533"/>
                <a:gd name="connsiteY1" fmla="*/ 1229430 h 3953679"/>
                <a:gd name="connsiteX2" fmla="*/ 153122 w 409533"/>
                <a:gd name="connsiteY2" fmla="*/ 1229430 h 3953679"/>
                <a:gd name="connsiteX3" fmla="*/ 0 w 409533"/>
                <a:gd name="connsiteY3" fmla="*/ 111833 h 3953679"/>
                <a:gd name="connsiteX0" fmla="*/ 106585 w 409533"/>
                <a:gd name="connsiteY0" fmla="*/ 2140637 h 3953679"/>
                <a:gd name="connsiteX1" fmla="*/ 285874 w 409533"/>
                <a:gd name="connsiteY1" fmla="*/ 3953682 h 3953679"/>
                <a:gd name="connsiteX0" fmla="*/ 0 w 409533"/>
                <a:gd name="connsiteY0" fmla="*/ 111833 h 3953685"/>
                <a:gd name="connsiteX1" fmla="*/ 409533 w 409533"/>
                <a:gd name="connsiteY1" fmla="*/ 1229430 h 3953685"/>
                <a:gd name="connsiteX2" fmla="*/ 153122 w 409533"/>
                <a:gd name="connsiteY2" fmla="*/ 1229430 h 3953685"/>
                <a:gd name="connsiteX3" fmla="*/ 0 w 409533"/>
                <a:gd name="connsiteY3" fmla="*/ 111833 h 3953685"/>
                <a:gd name="connsiteX0" fmla="*/ 106585 w 409533"/>
                <a:gd name="connsiteY0" fmla="*/ 2140637 h 3953685"/>
                <a:gd name="connsiteX1" fmla="*/ 285874 w 409533"/>
                <a:gd name="connsiteY1" fmla="*/ 3953682 h 3953685"/>
                <a:gd name="connsiteX0" fmla="*/ 0 w 409533"/>
                <a:gd name="connsiteY0" fmla="*/ 111833 h 3953679"/>
                <a:gd name="connsiteX1" fmla="*/ 409533 w 409533"/>
                <a:gd name="connsiteY1" fmla="*/ 1229430 h 3953679"/>
                <a:gd name="connsiteX2" fmla="*/ 153122 w 409533"/>
                <a:gd name="connsiteY2" fmla="*/ 1229430 h 3953679"/>
                <a:gd name="connsiteX3" fmla="*/ 0 w 409533"/>
                <a:gd name="connsiteY3" fmla="*/ 111833 h 3953679"/>
                <a:gd name="connsiteX0" fmla="*/ 106585 w 409533"/>
                <a:gd name="connsiteY0" fmla="*/ 2140637 h 3953679"/>
                <a:gd name="connsiteX1" fmla="*/ 285874 w 409533"/>
                <a:gd name="connsiteY1" fmla="*/ 3953682 h 3953679"/>
                <a:gd name="connsiteX0" fmla="*/ 0 w 409533"/>
                <a:gd name="connsiteY0" fmla="*/ 111833 h 3953685"/>
                <a:gd name="connsiteX1" fmla="*/ 409533 w 409533"/>
                <a:gd name="connsiteY1" fmla="*/ 1229430 h 3953685"/>
                <a:gd name="connsiteX2" fmla="*/ 153122 w 409533"/>
                <a:gd name="connsiteY2" fmla="*/ 1229430 h 3953685"/>
                <a:gd name="connsiteX3" fmla="*/ 0 w 409533"/>
                <a:gd name="connsiteY3" fmla="*/ 111833 h 3953685"/>
                <a:gd name="connsiteX0" fmla="*/ 106585 w 409533"/>
                <a:gd name="connsiteY0" fmla="*/ 2140637 h 3953685"/>
                <a:gd name="connsiteX1" fmla="*/ 285874 w 409533"/>
                <a:gd name="connsiteY1" fmla="*/ 3953682 h 3953685"/>
                <a:gd name="connsiteX0" fmla="*/ 0 w 409533"/>
                <a:gd name="connsiteY0" fmla="*/ 111833 h 3150582"/>
                <a:gd name="connsiteX1" fmla="*/ 409533 w 409533"/>
                <a:gd name="connsiteY1" fmla="*/ 1229430 h 3150582"/>
                <a:gd name="connsiteX2" fmla="*/ 153122 w 409533"/>
                <a:gd name="connsiteY2" fmla="*/ 1229430 h 3150582"/>
                <a:gd name="connsiteX3" fmla="*/ 0 w 409533"/>
                <a:gd name="connsiteY3" fmla="*/ 111833 h 3150582"/>
                <a:gd name="connsiteX0" fmla="*/ 106585 w 409533"/>
                <a:gd name="connsiteY0" fmla="*/ 2140637 h 3150582"/>
                <a:gd name="connsiteX1" fmla="*/ 284030 w 409533"/>
                <a:gd name="connsiteY1" fmla="*/ 3150580 h 3150582"/>
                <a:gd name="connsiteX0" fmla="*/ 0 w 409533"/>
                <a:gd name="connsiteY0" fmla="*/ 111833 h 3631179"/>
                <a:gd name="connsiteX1" fmla="*/ 409533 w 409533"/>
                <a:gd name="connsiteY1" fmla="*/ 1229430 h 3631179"/>
                <a:gd name="connsiteX2" fmla="*/ 153122 w 409533"/>
                <a:gd name="connsiteY2" fmla="*/ 1229430 h 3631179"/>
                <a:gd name="connsiteX3" fmla="*/ 0 w 409533"/>
                <a:gd name="connsiteY3" fmla="*/ 111833 h 3631179"/>
                <a:gd name="connsiteX0" fmla="*/ 106585 w 409533"/>
                <a:gd name="connsiteY0" fmla="*/ 2140637 h 3631179"/>
                <a:gd name="connsiteX1" fmla="*/ 281858 w 409533"/>
                <a:gd name="connsiteY1" fmla="*/ 3631180 h 3631179"/>
                <a:gd name="connsiteX0" fmla="*/ 0 w 409533"/>
                <a:gd name="connsiteY0" fmla="*/ 111833 h 3631179"/>
                <a:gd name="connsiteX1" fmla="*/ 409533 w 409533"/>
                <a:gd name="connsiteY1" fmla="*/ 1229430 h 3631179"/>
                <a:gd name="connsiteX2" fmla="*/ 153122 w 409533"/>
                <a:gd name="connsiteY2" fmla="*/ 1229430 h 3631179"/>
                <a:gd name="connsiteX3" fmla="*/ 0 w 409533"/>
                <a:gd name="connsiteY3" fmla="*/ 111833 h 3631179"/>
                <a:gd name="connsiteX0" fmla="*/ 106585 w 409533"/>
                <a:gd name="connsiteY0" fmla="*/ 2140637 h 3631179"/>
                <a:gd name="connsiteX1" fmla="*/ 281858 w 409533"/>
                <a:gd name="connsiteY1" fmla="*/ 3631180 h 3631179"/>
                <a:gd name="connsiteX0" fmla="*/ 0 w 409533"/>
                <a:gd name="connsiteY0" fmla="*/ 111833 h 3943685"/>
                <a:gd name="connsiteX1" fmla="*/ 409533 w 409533"/>
                <a:gd name="connsiteY1" fmla="*/ 1229430 h 3943685"/>
                <a:gd name="connsiteX2" fmla="*/ 153122 w 409533"/>
                <a:gd name="connsiteY2" fmla="*/ 1229430 h 3943685"/>
                <a:gd name="connsiteX3" fmla="*/ 0 w 409533"/>
                <a:gd name="connsiteY3" fmla="*/ 111833 h 3943685"/>
                <a:gd name="connsiteX0" fmla="*/ 106585 w 409533"/>
                <a:gd name="connsiteY0" fmla="*/ 2140637 h 3943685"/>
                <a:gd name="connsiteX1" fmla="*/ 298641 w 409533"/>
                <a:gd name="connsiteY1" fmla="*/ 3943684 h 3943685"/>
                <a:gd name="connsiteX0" fmla="*/ 0 w 409533"/>
                <a:gd name="connsiteY0" fmla="*/ 111833 h 3943685"/>
                <a:gd name="connsiteX1" fmla="*/ 409533 w 409533"/>
                <a:gd name="connsiteY1" fmla="*/ 1229430 h 3943685"/>
                <a:gd name="connsiteX2" fmla="*/ 153122 w 409533"/>
                <a:gd name="connsiteY2" fmla="*/ 1229430 h 3943685"/>
                <a:gd name="connsiteX3" fmla="*/ 0 w 409533"/>
                <a:gd name="connsiteY3" fmla="*/ 111833 h 3943685"/>
                <a:gd name="connsiteX0" fmla="*/ 106585 w 409533"/>
                <a:gd name="connsiteY0" fmla="*/ 2140637 h 3943685"/>
                <a:gd name="connsiteX1" fmla="*/ 298641 w 409533"/>
                <a:gd name="connsiteY1" fmla="*/ 3943684 h 3943685"/>
                <a:gd name="connsiteX0" fmla="*/ 0 w 409533"/>
                <a:gd name="connsiteY0" fmla="*/ 111833 h 4119719"/>
                <a:gd name="connsiteX1" fmla="*/ 409533 w 409533"/>
                <a:gd name="connsiteY1" fmla="*/ 1229430 h 4119719"/>
                <a:gd name="connsiteX2" fmla="*/ 153122 w 409533"/>
                <a:gd name="connsiteY2" fmla="*/ 1229430 h 4119719"/>
                <a:gd name="connsiteX3" fmla="*/ 0 w 409533"/>
                <a:gd name="connsiteY3" fmla="*/ 111833 h 4119719"/>
                <a:gd name="connsiteX0" fmla="*/ 106585 w 409533"/>
                <a:gd name="connsiteY0" fmla="*/ 2140637 h 4119719"/>
                <a:gd name="connsiteX1" fmla="*/ 312352 w 409533"/>
                <a:gd name="connsiteY1" fmla="*/ 4119721 h 4119719"/>
                <a:gd name="connsiteX0" fmla="*/ 0 w 409533"/>
                <a:gd name="connsiteY0" fmla="*/ 111833 h 4119719"/>
                <a:gd name="connsiteX1" fmla="*/ 409533 w 409533"/>
                <a:gd name="connsiteY1" fmla="*/ 1229430 h 4119719"/>
                <a:gd name="connsiteX2" fmla="*/ 153122 w 409533"/>
                <a:gd name="connsiteY2" fmla="*/ 1229430 h 4119719"/>
                <a:gd name="connsiteX3" fmla="*/ 0 w 409533"/>
                <a:gd name="connsiteY3" fmla="*/ 111833 h 4119719"/>
                <a:gd name="connsiteX0" fmla="*/ 106585 w 409533"/>
                <a:gd name="connsiteY0" fmla="*/ 2140637 h 4119719"/>
                <a:gd name="connsiteX1" fmla="*/ 312352 w 409533"/>
                <a:gd name="connsiteY1" fmla="*/ 4119721 h 4119719"/>
                <a:gd name="connsiteX0" fmla="*/ 0 w 409533"/>
                <a:gd name="connsiteY0" fmla="*/ 111833 h 4300454"/>
                <a:gd name="connsiteX1" fmla="*/ 409533 w 409533"/>
                <a:gd name="connsiteY1" fmla="*/ 1229430 h 4300454"/>
                <a:gd name="connsiteX2" fmla="*/ 153122 w 409533"/>
                <a:gd name="connsiteY2" fmla="*/ 1229430 h 4300454"/>
                <a:gd name="connsiteX3" fmla="*/ 0 w 409533"/>
                <a:gd name="connsiteY3" fmla="*/ 111833 h 4300454"/>
                <a:gd name="connsiteX0" fmla="*/ 106585 w 409533"/>
                <a:gd name="connsiteY0" fmla="*/ 2140637 h 4300454"/>
                <a:gd name="connsiteX1" fmla="*/ 326168 w 409533"/>
                <a:gd name="connsiteY1" fmla="*/ 4300455 h 430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4300454" stroke="0" extrusionOk="0">
                  <a:moveTo>
                    <a:pt x="0" y="111833"/>
                  </a:moveTo>
                  <a:cubicBezTo>
                    <a:pt x="49192" y="-273153"/>
                    <a:pt x="343075" y="393722"/>
                    <a:pt x="409533" y="1229430"/>
                  </a:cubicBezTo>
                  <a:lnTo>
                    <a:pt x="153122" y="1229430"/>
                  </a:lnTo>
                  <a:cubicBezTo>
                    <a:pt x="153122" y="1071381"/>
                    <a:pt x="0" y="269882"/>
                    <a:pt x="0" y="111833"/>
                  </a:cubicBezTo>
                  <a:close/>
                </a:path>
                <a:path w="409533" h="4300454" fill="none">
                  <a:moveTo>
                    <a:pt x="106585" y="2140637"/>
                  </a:moveTo>
                  <a:cubicBezTo>
                    <a:pt x="166807" y="1908483"/>
                    <a:pt x="264332" y="2469966"/>
                    <a:pt x="326168" y="4300455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7" name="Boog 5">
              <a:extLst>
                <a:ext uri="{FF2B5EF4-FFF2-40B4-BE49-F238E27FC236}">
                  <a16:creationId xmlns:a16="http://schemas.microsoft.com/office/drawing/2014/main" id="{9E56D7D1-8557-423C-A91D-7244F50CA070}"/>
                </a:ext>
              </a:extLst>
            </p:cNvPr>
            <p:cNvSpPr/>
            <p:nvPr/>
          </p:nvSpPr>
          <p:spPr>
            <a:xfrm rot="11253867" flipH="1" flipV="1">
              <a:off x="8373129" y="1458007"/>
              <a:ext cx="430271" cy="248940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17630 w 409533"/>
                <a:gd name="connsiteY1" fmla="*/ 1036285 h 1229430"/>
                <a:gd name="connsiteX0" fmla="*/ 0 w 420903"/>
                <a:gd name="connsiteY0" fmla="*/ 111833 h 2736916"/>
                <a:gd name="connsiteX1" fmla="*/ 409533 w 420903"/>
                <a:gd name="connsiteY1" fmla="*/ 1229430 h 2736916"/>
                <a:gd name="connsiteX2" fmla="*/ 153122 w 420903"/>
                <a:gd name="connsiteY2" fmla="*/ 1229430 h 2736916"/>
                <a:gd name="connsiteX3" fmla="*/ 0 w 420903"/>
                <a:gd name="connsiteY3" fmla="*/ 111833 h 2736916"/>
                <a:gd name="connsiteX0" fmla="*/ 33764 w 420903"/>
                <a:gd name="connsiteY0" fmla="*/ 205447 h 2736916"/>
                <a:gd name="connsiteX1" fmla="*/ 420903 w 420903"/>
                <a:gd name="connsiteY1" fmla="*/ 2736913 h 2736916"/>
                <a:gd name="connsiteX0" fmla="*/ 0 w 420903"/>
                <a:gd name="connsiteY0" fmla="*/ 111833 h 2736910"/>
                <a:gd name="connsiteX1" fmla="*/ 409533 w 420903"/>
                <a:gd name="connsiteY1" fmla="*/ 1229430 h 2736910"/>
                <a:gd name="connsiteX2" fmla="*/ 153122 w 420903"/>
                <a:gd name="connsiteY2" fmla="*/ 1229430 h 2736910"/>
                <a:gd name="connsiteX3" fmla="*/ 0 w 420903"/>
                <a:gd name="connsiteY3" fmla="*/ 111833 h 2736910"/>
                <a:gd name="connsiteX0" fmla="*/ 33764 w 420903"/>
                <a:gd name="connsiteY0" fmla="*/ 205447 h 2736910"/>
                <a:gd name="connsiteX1" fmla="*/ 420903 w 420903"/>
                <a:gd name="connsiteY1" fmla="*/ 2736913 h 2736910"/>
                <a:gd name="connsiteX0" fmla="*/ 0 w 424069"/>
                <a:gd name="connsiteY0" fmla="*/ 111833 h 2736916"/>
                <a:gd name="connsiteX1" fmla="*/ 409533 w 424069"/>
                <a:gd name="connsiteY1" fmla="*/ 1229430 h 2736916"/>
                <a:gd name="connsiteX2" fmla="*/ 153122 w 424069"/>
                <a:gd name="connsiteY2" fmla="*/ 1229430 h 2736916"/>
                <a:gd name="connsiteX3" fmla="*/ 0 w 424069"/>
                <a:gd name="connsiteY3" fmla="*/ 111833 h 2736916"/>
                <a:gd name="connsiteX0" fmla="*/ 33764 w 424069"/>
                <a:gd name="connsiteY0" fmla="*/ 205447 h 2736916"/>
                <a:gd name="connsiteX1" fmla="*/ 420903 w 424069"/>
                <a:gd name="connsiteY1" fmla="*/ 2736913 h 2736916"/>
                <a:gd name="connsiteX0" fmla="*/ 0 w 422195"/>
                <a:gd name="connsiteY0" fmla="*/ 111833 h 2736910"/>
                <a:gd name="connsiteX1" fmla="*/ 409533 w 422195"/>
                <a:gd name="connsiteY1" fmla="*/ 1229430 h 2736910"/>
                <a:gd name="connsiteX2" fmla="*/ 153122 w 422195"/>
                <a:gd name="connsiteY2" fmla="*/ 1229430 h 2736910"/>
                <a:gd name="connsiteX3" fmla="*/ 0 w 422195"/>
                <a:gd name="connsiteY3" fmla="*/ 111833 h 2736910"/>
                <a:gd name="connsiteX0" fmla="*/ 33764 w 422195"/>
                <a:gd name="connsiteY0" fmla="*/ 205447 h 2736910"/>
                <a:gd name="connsiteX1" fmla="*/ 420903 w 422195"/>
                <a:gd name="connsiteY1" fmla="*/ 2736913 h 2736910"/>
                <a:gd name="connsiteX0" fmla="*/ 0 w 414344"/>
                <a:gd name="connsiteY0" fmla="*/ 111833 h 2819715"/>
                <a:gd name="connsiteX1" fmla="*/ 409533 w 414344"/>
                <a:gd name="connsiteY1" fmla="*/ 1229430 h 2819715"/>
                <a:gd name="connsiteX2" fmla="*/ 153122 w 414344"/>
                <a:gd name="connsiteY2" fmla="*/ 1229430 h 2819715"/>
                <a:gd name="connsiteX3" fmla="*/ 0 w 414344"/>
                <a:gd name="connsiteY3" fmla="*/ 111833 h 2819715"/>
                <a:gd name="connsiteX0" fmla="*/ 33764 w 414344"/>
                <a:gd name="connsiteY0" fmla="*/ 205447 h 2819715"/>
                <a:gd name="connsiteX1" fmla="*/ 413022 w 414344"/>
                <a:gd name="connsiteY1" fmla="*/ 2819714 h 2819715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33764 w 409533"/>
                <a:gd name="connsiteY0" fmla="*/ 205447 h 3447950"/>
                <a:gd name="connsiteX1" fmla="*/ 271235 w 409533"/>
                <a:gd name="connsiteY1" fmla="*/ 3447950 h 3447950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51222 w 409533"/>
                <a:gd name="connsiteY0" fmla="*/ 115149 h 3447950"/>
                <a:gd name="connsiteX1" fmla="*/ 271235 w 409533"/>
                <a:gd name="connsiteY1" fmla="*/ 3447950 h 3447950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51222 w 409533"/>
                <a:gd name="connsiteY0" fmla="*/ 115149 h 3447950"/>
                <a:gd name="connsiteX1" fmla="*/ 271235 w 409533"/>
                <a:gd name="connsiteY1" fmla="*/ 3447950 h 3447950"/>
                <a:gd name="connsiteX0" fmla="*/ 0 w 409533"/>
                <a:gd name="connsiteY0" fmla="*/ 111833 h 3784277"/>
                <a:gd name="connsiteX1" fmla="*/ 409533 w 409533"/>
                <a:gd name="connsiteY1" fmla="*/ 1229430 h 3784277"/>
                <a:gd name="connsiteX2" fmla="*/ 153122 w 409533"/>
                <a:gd name="connsiteY2" fmla="*/ 1229430 h 3784277"/>
                <a:gd name="connsiteX3" fmla="*/ 0 w 409533"/>
                <a:gd name="connsiteY3" fmla="*/ 111833 h 3784277"/>
                <a:gd name="connsiteX0" fmla="*/ 51222 w 409533"/>
                <a:gd name="connsiteY0" fmla="*/ 115149 h 3784277"/>
                <a:gd name="connsiteX1" fmla="*/ 282059 w 409533"/>
                <a:gd name="connsiteY1" fmla="*/ 3784280 h 3784277"/>
                <a:gd name="connsiteX0" fmla="*/ 0 w 409533"/>
                <a:gd name="connsiteY0" fmla="*/ 111833 h 3803105"/>
                <a:gd name="connsiteX1" fmla="*/ 409533 w 409533"/>
                <a:gd name="connsiteY1" fmla="*/ 1229430 h 3803105"/>
                <a:gd name="connsiteX2" fmla="*/ 153122 w 409533"/>
                <a:gd name="connsiteY2" fmla="*/ 1229430 h 3803105"/>
                <a:gd name="connsiteX3" fmla="*/ 0 w 409533"/>
                <a:gd name="connsiteY3" fmla="*/ 111833 h 3803105"/>
                <a:gd name="connsiteX0" fmla="*/ 51222 w 409533"/>
                <a:gd name="connsiteY0" fmla="*/ 115149 h 3803105"/>
                <a:gd name="connsiteX1" fmla="*/ 282483 w 409533"/>
                <a:gd name="connsiteY1" fmla="*/ 3803106 h 3803105"/>
                <a:gd name="connsiteX0" fmla="*/ 0 w 409533"/>
                <a:gd name="connsiteY0" fmla="*/ 111833 h 3803105"/>
                <a:gd name="connsiteX1" fmla="*/ 409533 w 409533"/>
                <a:gd name="connsiteY1" fmla="*/ 1229430 h 3803105"/>
                <a:gd name="connsiteX2" fmla="*/ 153122 w 409533"/>
                <a:gd name="connsiteY2" fmla="*/ 1229430 h 3803105"/>
                <a:gd name="connsiteX3" fmla="*/ 0 w 409533"/>
                <a:gd name="connsiteY3" fmla="*/ 111833 h 3803105"/>
                <a:gd name="connsiteX0" fmla="*/ 51222 w 409533"/>
                <a:gd name="connsiteY0" fmla="*/ 115149 h 3803105"/>
                <a:gd name="connsiteX1" fmla="*/ 282483 w 409533"/>
                <a:gd name="connsiteY1" fmla="*/ 3803106 h 3803105"/>
                <a:gd name="connsiteX0" fmla="*/ 0 w 409533"/>
                <a:gd name="connsiteY0" fmla="*/ 111833 h 3953685"/>
                <a:gd name="connsiteX1" fmla="*/ 409533 w 409533"/>
                <a:gd name="connsiteY1" fmla="*/ 1229430 h 3953685"/>
                <a:gd name="connsiteX2" fmla="*/ 153122 w 409533"/>
                <a:gd name="connsiteY2" fmla="*/ 1229430 h 3953685"/>
                <a:gd name="connsiteX3" fmla="*/ 0 w 409533"/>
                <a:gd name="connsiteY3" fmla="*/ 111833 h 3953685"/>
                <a:gd name="connsiteX0" fmla="*/ 51222 w 409533"/>
                <a:gd name="connsiteY0" fmla="*/ 115149 h 3953685"/>
                <a:gd name="connsiteX1" fmla="*/ 285874 w 409533"/>
                <a:gd name="connsiteY1" fmla="*/ 3953682 h 3953685"/>
                <a:gd name="connsiteX0" fmla="*/ 26891 w 436424"/>
                <a:gd name="connsiteY0" fmla="*/ 111833 h 3953680"/>
                <a:gd name="connsiteX1" fmla="*/ 436424 w 436424"/>
                <a:gd name="connsiteY1" fmla="*/ 1229430 h 3953680"/>
                <a:gd name="connsiteX2" fmla="*/ 180013 w 436424"/>
                <a:gd name="connsiteY2" fmla="*/ 1229430 h 3953680"/>
                <a:gd name="connsiteX3" fmla="*/ 26891 w 436424"/>
                <a:gd name="connsiteY3" fmla="*/ 111833 h 3953680"/>
                <a:gd name="connsiteX0" fmla="*/ 0 w 436424"/>
                <a:gd name="connsiteY0" fmla="*/ 228930 h 3953680"/>
                <a:gd name="connsiteX1" fmla="*/ 312765 w 436424"/>
                <a:gd name="connsiteY1" fmla="*/ 3953682 h 3953680"/>
                <a:gd name="connsiteX0" fmla="*/ 26891 w 436424"/>
                <a:gd name="connsiteY0" fmla="*/ 111833 h 4013803"/>
                <a:gd name="connsiteX1" fmla="*/ 436424 w 436424"/>
                <a:gd name="connsiteY1" fmla="*/ 1229430 h 4013803"/>
                <a:gd name="connsiteX2" fmla="*/ 180013 w 436424"/>
                <a:gd name="connsiteY2" fmla="*/ 1229430 h 4013803"/>
                <a:gd name="connsiteX3" fmla="*/ 26891 w 436424"/>
                <a:gd name="connsiteY3" fmla="*/ 111833 h 4013803"/>
                <a:gd name="connsiteX0" fmla="*/ 0 w 436424"/>
                <a:gd name="connsiteY0" fmla="*/ 228930 h 4013803"/>
                <a:gd name="connsiteX1" fmla="*/ 317652 w 436424"/>
                <a:gd name="connsiteY1" fmla="*/ 4013801 h 4013803"/>
                <a:gd name="connsiteX0" fmla="*/ 26891 w 436424"/>
                <a:gd name="connsiteY0" fmla="*/ 111833 h 4013803"/>
                <a:gd name="connsiteX1" fmla="*/ 436424 w 436424"/>
                <a:gd name="connsiteY1" fmla="*/ 1229430 h 4013803"/>
                <a:gd name="connsiteX2" fmla="*/ 180013 w 436424"/>
                <a:gd name="connsiteY2" fmla="*/ 1229430 h 4013803"/>
                <a:gd name="connsiteX3" fmla="*/ 26891 w 436424"/>
                <a:gd name="connsiteY3" fmla="*/ 111833 h 4013803"/>
                <a:gd name="connsiteX0" fmla="*/ 0 w 436424"/>
                <a:gd name="connsiteY0" fmla="*/ 228930 h 4013803"/>
                <a:gd name="connsiteX1" fmla="*/ 317652 w 436424"/>
                <a:gd name="connsiteY1" fmla="*/ 4013801 h 4013803"/>
                <a:gd name="connsiteX0" fmla="*/ 26891 w 436424"/>
                <a:gd name="connsiteY0" fmla="*/ 111833 h 4151631"/>
                <a:gd name="connsiteX1" fmla="*/ 436424 w 436424"/>
                <a:gd name="connsiteY1" fmla="*/ 1229430 h 4151631"/>
                <a:gd name="connsiteX2" fmla="*/ 180013 w 436424"/>
                <a:gd name="connsiteY2" fmla="*/ 1229430 h 4151631"/>
                <a:gd name="connsiteX3" fmla="*/ 26891 w 436424"/>
                <a:gd name="connsiteY3" fmla="*/ 111833 h 4151631"/>
                <a:gd name="connsiteX0" fmla="*/ 0 w 436424"/>
                <a:gd name="connsiteY0" fmla="*/ 228930 h 4151631"/>
                <a:gd name="connsiteX1" fmla="*/ 324660 w 436424"/>
                <a:gd name="connsiteY1" fmla="*/ 4151631 h 4151631"/>
                <a:gd name="connsiteX0" fmla="*/ 26891 w 436424"/>
                <a:gd name="connsiteY0" fmla="*/ 111833 h 4151631"/>
                <a:gd name="connsiteX1" fmla="*/ 436424 w 436424"/>
                <a:gd name="connsiteY1" fmla="*/ 1229430 h 4151631"/>
                <a:gd name="connsiteX2" fmla="*/ 180013 w 436424"/>
                <a:gd name="connsiteY2" fmla="*/ 1229430 h 4151631"/>
                <a:gd name="connsiteX3" fmla="*/ 26891 w 436424"/>
                <a:gd name="connsiteY3" fmla="*/ 111833 h 4151631"/>
                <a:gd name="connsiteX0" fmla="*/ 0 w 436424"/>
                <a:gd name="connsiteY0" fmla="*/ 228930 h 4151631"/>
                <a:gd name="connsiteX1" fmla="*/ 324660 w 436424"/>
                <a:gd name="connsiteY1" fmla="*/ 4151631 h 4151631"/>
                <a:gd name="connsiteX0" fmla="*/ 26891 w 436424"/>
                <a:gd name="connsiteY0" fmla="*/ 111833 h 4985777"/>
                <a:gd name="connsiteX1" fmla="*/ 436424 w 436424"/>
                <a:gd name="connsiteY1" fmla="*/ 1229430 h 4985777"/>
                <a:gd name="connsiteX2" fmla="*/ 180013 w 436424"/>
                <a:gd name="connsiteY2" fmla="*/ 1229430 h 4985777"/>
                <a:gd name="connsiteX3" fmla="*/ 26891 w 436424"/>
                <a:gd name="connsiteY3" fmla="*/ 111833 h 4985777"/>
                <a:gd name="connsiteX0" fmla="*/ 0 w 436424"/>
                <a:gd name="connsiteY0" fmla="*/ 228930 h 4985777"/>
                <a:gd name="connsiteX1" fmla="*/ 331167 w 436424"/>
                <a:gd name="connsiteY1" fmla="*/ 4985776 h 4985777"/>
                <a:gd name="connsiteX0" fmla="*/ 26891 w 436424"/>
                <a:gd name="connsiteY0" fmla="*/ 111833 h 4985777"/>
                <a:gd name="connsiteX1" fmla="*/ 436424 w 436424"/>
                <a:gd name="connsiteY1" fmla="*/ 1229430 h 4985777"/>
                <a:gd name="connsiteX2" fmla="*/ 180013 w 436424"/>
                <a:gd name="connsiteY2" fmla="*/ 1229430 h 4985777"/>
                <a:gd name="connsiteX3" fmla="*/ 26891 w 436424"/>
                <a:gd name="connsiteY3" fmla="*/ 111833 h 4985777"/>
                <a:gd name="connsiteX0" fmla="*/ 0 w 436424"/>
                <a:gd name="connsiteY0" fmla="*/ 228930 h 4985777"/>
                <a:gd name="connsiteX1" fmla="*/ 331167 w 436424"/>
                <a:gd name="connsiteY1" fmla="*/ 4985776 h 4985777"/>
                <a:gd name="connsiteX0" fmla="*/ 26891 w 436424"/>
                <a:gd name="connsiteY0" fmla="*/ 111833 h 5180558"/>
                <a:gd name="connsiteX1" fmla="*/ 436424 w 436424"/>
                <a:gd name="connsiteY1" fmla="*/ 1229430 h 5180558"/>
                <a:gd name="connsiteX2" fmla="*/ 180013 w 436424"/>
                <a:gd name="connsiteY2" fmla="*/ 1229430 h 5180558"/>
                <a:gd name="connsiteX3" fmla="*/ 26891 w 436424"/>
                <a:gd name="connsiteY3" fmla="*/ 111833 h 5180558"/>
                <a:gd name="connsiteX0" fmla="*/ 0 w 436424"/>
                <a:gd name="connsiteY0" fmla="*/ 228930 h 5180558"/>
                <a:gd name="connsiteX1" fmla="*/ 323484 w 436424"/>
                <a:gd name="connsiteY1" fmla="*/ 5180559 h 5180558"/>
                <a:gd name="connsiteX0" fmla="*/ 26891 w 436424"/>
                <a:gd name="connsiteY0" fmla="*/ 111833 h 5180558"/>
                <a:gd name="connsiteX1" fmla="*/ 436424 w 436424"/>
                <a:gd name="connsiteY1" fmla="*/ 1229430 h 5180558"/>
                <a:gd name="connsiteX2" fmla="*/ 180013 w 436424"/>
                <a:gd name="connsiteY2" fmla="*/ 1229430 h 5180558"/>
                <a:gd name="connsiteX3" fmla="*/ 26891 w 436424"/>
                <a:gd name="connsiteY3" fmla="*/ 111833 h 5180558"/>
                <a:gd name="connsiteX0" fmla="*/ 0 w 436424"/>
                <a:gd name="connsiteY0" fmla="*/ 228930 h 5180558"/>
                <a:gd name="connsiteX1" fmla="*/ 323484 w 436424"/>
                <a:gd name="connsiteY1" fmla="*/ 5180559 h 5180558"/>
                <a:gd name="connsiteX0" fmla="*/ 26891 w 436424"/>
                <a:gd name="connsiteY0" fmla="*/ 111833 h 5220265"/>
                <a:gd name="connsiteX1" fmla="*/ 436424 w 436424"/>
                <a:gd name="connsiteY1" fmla="*/ 1229430 h 5220265"/>
                <a:gd name="connsiteX2" fmla="*/ 180013 w 436424"/>
                <a:gd name="connsiteY2" fmla="*/ 1229430 h 5220265"/>
                <a:gd name="connsiteX3" fmla="*/ 26891 w 436424"/>
                <a:gd name="connsiteY3" fmla="*/ 111833 h 5220265"/>
                <a:gd name="connsiteX0" fmla="*/ 0 w 436424"/>
                <a:gd name="connsiteY0" fmla="*/ 228930 h 5220265"/>
                <a:gd name="connsiteX1" fmla="*/ 353806 w 436424"/>
                <a:gd name="connsiteY1" fmla="*/ 5220267 h 5220265"/>
                <a:gd name="connsiteX0" fmla="*/ 26891 w 436424"/>
                <a:gd name="connsiteY0" fmla="*/ 111833 h 5123907"/>
                <a:gd name="connsiteX1" fmla="*/ 436424 w 436424"/>
                <a:gd name="connsiteY1" fmla="*/ 1229430 h 5123907"/>
                <a:gd name="connsiteX2" fmla="*/ 180013 w 436424"/>
                <a:gd name="connsiteY2" fmla="*/ 1229430 h 5123907"/>
                <a:gd name="connsiteX3" fmla="*/ 26891 w 436424"/>
                <a:gd name="connsiteY3" fmla="*/ 111833 h 5123907"/>
                <a:gd name="connsiteX0" fmla="*/ 0 w 436424"/>
                <a:gd name="connsiteY0" fmla="*/ 228930 h 5123907"/>
                <a:gd name="connsiteX1" fmla="*/ 356052 w 436424"/>
                <a:gd name="connsiteY1" fmla="*/ 5123907 h 5123907"/>
                <a:gd name="connsiteX0" fmla="*/ 26891 w 436424"/>
                <a:gd name="connsiteY0" fmla="*/ 111833 h 3203635"/>
                <a:gd name="connsiteX1" fmla="*/ 436424 w 436424"/>
                <a:gd name="connsiteY1" fmla="*/ 1229430 h 3203635"/>
                <a:gd name="connsiteX2" fmla="*/ 180013 w 436424"/>
                <a:gd name="connsiteY2" fmla="*/ 1229430 h 3203635"/>
                <a:gd name="connsiteX3" fmla="*/ 26891 w 436424"/>
                <a:gd name="connsiteY3" fmla="*/ 111833 h 3203635"/>
                <a:gd name="connsiteX0" fmla="*/ 0 w 436424"/>
                <a:gd name="connsiteY0" fmla="*/ 228930 h 3203635"/>
                <a:gd name="connsiteX1" fmla="*/ 267944 w 436424"/>
                <a:gd name="connsiteY1" fmla="*/ 3203636 h 3203635"/>
                <a:gd name="connsiteX0" fmla="*/ 26891 w 436424"/>
                <a:gd name="connsiteY0" fmla="*/ 111833 h 3203635"/>
                <a:gd name="connsiteX1" fmla="*/ 436424 w 436424"/>
                <a:gd name="connsiteY1" fmla="*/ 1229430 h 3203635"/>
                <a:gd name="connsiteX2" fmla="*/ 180013 w 436424"/>
                <a:gd name="connsiteY2" fmla="*/ 1229430 h 3203635"/>
                <a:gd name="connsiteX3" fmla="*/ 26891 w 436424"/>
                <a:gd name="connsiteY3" fmla="*/ 111833 h 3203635"/>
                <a:gd name="connsiteX0" fmla="*/ 0 w 436424"/>
                <a:gd name="connsiteY0" fmla="*/ 228930 h 3203635"/>
                <a:gd name="connsiteX1" fmla="*/ 267944 w 436424"/>
                <a:gd name="connsiteY1" fmla="*/ 3203636 h 3203635"/>
                <a:gd name="connsiteX0" fmla="*/ 26891 w 436424"/>
                <a:gd name="connsiteY0" fmla="*/ 111833 h 3203635"/>
                <a:gd name="connsiteX1" fmla="*/ 436424 w 436424"/>
                <a:gd name="connsiteY1" fmla="*/ 1229430 h 3203635"/>
                <a:gd name="connsiteX2" fmla="*/ 180013 w 436424"/>
                <a:gd name="connsiteY2" fmla="*/ 1229430 h 3203635"/>
                <a:gd name="connsiteX3" fmla="*/ 26891 w 436424"/>
                <a:gd name="connsiteY3" fmla="*/ 111833 h 3203635"/>
                <a:gd name="connsiteX0" fmla="*/ 0 w 436424"/>
                <a:gd name="connsiteY0" fmla="*/ 228930 h 3203635"/>
                <a:gd name="connsiteX1" fmla="*/ 267944 w 436424"/>
                <a:gd name="connsiteY1" fmla="*/ 3203636 h 3203635"/>
                <a:gd name="connsiteX0" fmla="*/ 26891 w 436424"/>
                <a:gd name="connsiteY0" fmla="*/ 111833 h 3052452"/>
                <a:gd name="connsiteX1" fmla="*/ 436424 w 436424"/>
                <a:gd name="connsiteY1" fmla="*/ 1229430 h 3052452"/>
                <a:gd name="connsiteX2" fmla="*/ 180013 w 436424"/>
                <a:gd name="connsiteY2" fmla="*/ 1229430 h 3052452"/>
                <a:gd name="connsiteX3" fmla="*/ 26891 w 436424"/>
                <a:gd name="connsiteY3" fmla="*/ 111833 h 3052452"/>
                <a:gd name="connsiteX0" fmla="*/ 0 w 436424"/>
                <a:gd name="connsiteY0" fmla="*/ 228930 h 3052452"/>
                <a:gd name="connsiteX1" fmla="*/ 306053 w 436424"/>
                <a:gd name="connsiteY1" fmla="*/ 3052451 h 3052452"/>
                <a:gd name="connsiteX0" fmla="*/ 26891 w 436424"/>
                <a:gd name="connsiteY0" fmla="*/ 111833 h 3052452"/>
                <a:gd name="connsiteX1" fmla="*/ 436424 w 436424"/>
                <a:gd name="connsiteY1" fmla="*/ 1229430 h 3052452"/>
                <a:gd name="connsiteX2" fmla="*/ 180013 w 436424"/>
                <a:gd name="connsiteY2" fmla="*/ 1229430 h 3052452"/>
                <a:gd name="connsiteX3" fmla="*/ 26891 w 436424"/>
                <a:gd name="connsiteY3" fmla="*/ 111833 h 3052452"/>
                <a:gd name="connsiteX0" fmla="*/ 0 w 436424"/>
                <a:gd name="connsiteY0" fmla="*/ 228930 h 3052452"/>
                <a:gd name="connsiteX1" fmla="*/ 306053 w 436424"/>
                <a:gd name="connsiteY1" fmla="*/ 3052451 h 3052452"/>
                <a:gd name="connsiteX0" fmla="*/ 26891 w 436424"/>
                <a:gd name="connsiteY0" fmla="*/ 111833 h 3052452"/>
                <a:gd name="connsiteX1" fmla="*/ 436424 w 436424"/>
                <a:gd name="connsiteY1" fmla="*/ 1229430 h 3052452"/>
                <a:gd name="connsiteX2" fmla="*/ 180013 w 436424"/>
                <a:gd name="connsiteY2" fmla="*/ 1229430 h 3052452"/>
                <a:gd name="connsiteX3" fmla="*/ 26891 w 436424"/>
                <a:gd name="connsiteY3" fmla="*/ 111833 h 3052452"/>
                <a:gd name="connsiteX0" fmla="*/ 0 w 436424"/>
                <a:gd name="connsiteY0" fmla="*/ 228930 h 3052452"/>
                <a:gd name="connsiteX1" fmla="*/ 306053 w 436424"/>
                <a:gd name="connsiteY1" fmla="*/ 3052451 h 3052452"/>
                <a:gd name="connsiteX0" fmla="*/ 26891 w 436424"/>
                <a:gd name="connsiteY0" fmla="*/ 111833 h 3116694"/>
                <a:gd name="connsiteX1" fmla="*/ 436424 w 436424"/>
                <a:gd name="connsiteY1" fmla="*/ 1229430 h 3116694"/>
                <a:gd name="connsiteX2" fmla="*/ 180013 w 436424"/>
                <a:gd name="connsiteY2" fmla="*/ 1229430 h 3116694"/>
                <a:gd name="connsiteX3" fmla="*/ 26891 w 436424"/>
                <a:gd name="connsiteY3" fmla="*/ 111833 h 3116694"/>
                <a:gd name="connsiteX0" fmla="*/ 0 w 436424"/>
                <a:gd name="connsiteY0" fmla="*/ 228930 h 3116694"/>
                <a:gd name="connsiteX1" fmla="*/ 304557 w 436424"/>
                <a:gd name="connsiteY1" fmla="*/ 3116696 h 3116694"/>
                <a:gd name="connsiteX0" fmla="*/ 26891 w 436424"/>
                <a:gd name="connsiteY0" fmla="*/ 138887 h 1904370"/>
                <a:gd name="connsiteX1" fmla="*/ 436424 w 436424"/>
                <a:gd name="connsiteY1" fmla="*/ 1256484 h 1904370"/>
                <a:gd name="connsiteX2" fmla="*/ 180013 w 436424"/>
                <a:gd name="connsiteY2" fmla="*/ 1256484 h 1904370"/>
                <a:gd name="connsiteX3" fmla="*/ 26891 w 436424"/>
                <a:gd name="connsiteY3" fmla="*/ 138887 h 1904370"/>
                <a:gd name="connsiteX0" fmla="*/ 0 w 436424"/>
                <a:gd name="connsiteY0" fmla="*/ 255984 h 1904370"/>
                <a:gd name="connsiteX1" fmla="*/ 264257 w 436424"/>
                <a:gd name="connsiteY1" fmla="*/ 1904370 h 1904370"/>
                <a:gd name="connsiteX0" fmla="*/ 26891 w 436424"/>
                <a:gd name="connsiteY0" fmla="*/ 111833 h 1877316"/>
                <a:gd name="connsiteX1" fmla="*/ 436424 w 436424"/>
                <a:gd name="connsiteY1" fmla="*/ 1229430 h 1877316"/>
                <a:gd name="connsiteX2" fmla="*/ 180013 w 436424"/>
                <a:gd name="connsiteY2" fmla="*/ 1229430 h 1877316"/>
                <a:gd name="connsiteX3" fmla="*/ 26891 w 436424"/>
                <a:gd name="connsiteY3" fmla="*/ 111833 h 1877316"/>
                <a:gd name="connsiteX0" fmla="*/ 0 w 436424"/>
                <a:gd name="connsiteY0" fmla="*/ 228930 h 1877316"/>
                <a:gd name="connsiteX1" fmla="*/ 264257 w 436424"/>
                <a:gd name="connsiteY1" fmla="*/ 1877316 h 1877316"/>
                <a:gd name="connsiteX0" fmla="*/ 26891 w 436424"/>
                <a:gd name="connsiteY0" fmla="*/ 111833 h 1457633"/>
                <a:gd name="connsiteX1" fmla="*/ 436424 w 436424"/>
                <a:gd name="connsiteY1" fmla="*/ 1229430 h 1457633"/>
                <a:gd name="connsiteX2" fmla="*/ 180013 w 436424"/>
                <a:gd name="connsiteY2" fmla="*/ 1229430 h 1457633"/>
                <a:gd name="connsiteX3" fmla="*/ 26891 w 436424"/>
                <a:gd name="connsiteY3" fmla="*/ 111833 h 1457633"/>
                <a:gd name="connsiteX0" fmla="*/ 0 w 436424"/>
                <a:gd name="connsiteY0" fmla="*/ 228930 h 1457633"/>
                <a:gd name="connsiteX1" fmla="*/ 252811 w 436424"/>
                <a:gd name="connsiteY1" fmla="*/ 1457634 h 1457633"/>
                <a:gd name="connsiteX0" fmla="*/ 26891 w 436424"/>
                <a:gd name="connsiteY0" fmla="*/ 111833 h 1457633"/>
                <a:gd name="connsiteX1" fmla="*/ 436424 w 436424"/>
                <a:gd name="connsiteY1" fmla="*/ 1229430 h 1457633"/>
                <a:gd name="connsiteX2" fmla="*/ 180013 w 436424"/>
                <a:gd name="connsiteY2" fmla="*/ 1229430 h 1457633"/>
                <a:gd name="connsiteX3" fmla="*/ 26891 w 436424"/>
                <a:gd name="connsiteY3" fmla="*/ 111833 h 1457633"/>
                <a:gd name="connsiteX0" fmla="*/ 0 w 436424"/>
                <a:gd name="connsiteY0" fmla="*/ 228930 h 1457633"/>
                <a:gd name="connsiteX1" fmla="*/ 252811 w 436424"/>
                <a:gd name="connsiteY1" fmla="*/ 1457634 h 1457633"/>
                <a:gd name="connsiteX0" fmla="*/ 26891 w 436424"/>
                <a:gd name="connsiteY0" fmla="*/ 111833 h 1457633"/>
                <a:gd name="connsiteX1" fmla="*/ 436424 w 436424"/>
                <a:gd name="connsiteY1" fmla="*/ 1229430 h 1457633"/>
                <a:gd name="connsiteX2" fmla="*/ 180013 w 436424"/>
                <a:gd name="connsiteY2" fmla="*/ 1229430 h 1457633"/>
                <a:gd name="connsiteX3" fmla="*/ 26891 w 436424"/>
                <a:gd name="connsiteY3" fmla="*/ 111833 h 1457633"/>
                <a:gd name="connsiteX0" fmla="*/ 0 w 436424"/>
                <a:gd name="connsiteY0" fmla="*/ 228930 h 1457633"/>
                <a:gd name="connsiteX1" fmla="*/ 252811 w 436424"/>
                <a:gd name="connsiteY1" fmla="*/ 1457634 h 1457633"/>
                <a:gd name="connsiteX0" fmla="*/ 26891 w 436424"/>
                <a:gd name="connsiteY0" fmla="*/ 111833 h 1479368"/>
                <a:gd name="connsiteX1" fmla="*/ 436424 w 436424"/>
                <a:gd name="connsiteY1" fmla="*/ 1229430 h 1479368"/>
                <a:gd name="connsiteX2" fmla="*/ 180013 w 436424"/>
                <a:gd name="connsiteY2" fmla="*/ 1229430 h 1479368"/>
                <a:gd name="connsiteX3" fmla="*/ 26891 w 436424"/>
                <a:gd name="connsiteY3" fmla="*/ 111833 h 1479368"/>
                <a:gd name="connsiteX0" fmla="*/ 0 w 436424"/>
                <a:gd name="connsiteY0" fmla="*/ 228930 h 1479368"/>
                <a:gd name="connsiteX1" fmla="*/ 243659 w 436424"/>
                <a:gd name="connsiteY1" fmla="*/ 1479368 h 1479368"/>
                <a:gd name="connsiteX0" fmla="*/ 26891 w 436424"/>
                <a:gd name="connsiteY0" fmla="*/ 111833 h 1229432"/>
                <a:gd name="connsiteX1" fmla="*/ 436424 w 436424"/>
                <a:gd name="connsiteY1" fmla="*/ 1229430 h 1229432"/>
                <a:gd name="connsiteX2" fmla="*/ 180013 w 436424"/>
                <a:gd name="connsiteY2" fmla="*/ 1229430 h 1229432"/>
                <a:gd name="connsiteX3" fmla="*/ 26891 w 436424"/>
                <a:gd name="connsiteY3" fmla="*/ 111833 h 1229432"/>
                <a:gd name="connsiteX0" fmla="*/ 0 w 436424"/>
                <a:gd name="connsiteY0" fmla="*/ 228930 h 1229432"/>
                <a:gd name="connsiteX1" fmla="*/ 219868 w 436424"/>
                <a:gd name="connsiteY1" fmla="*/ 1083484 h 1229432"/>
                <a:gd name="connsiteX0" fmla="*/ 26891 w 436424"/>
                <a:gd name="connsiteY0" fmla="*/ 111833 h 1229432"/>
                <a:gd name="connsiteX1" fmla="*/ 436424 w 436424"/>
                <a:gd name="connsiteY1" fmla="*/ 1229430 h 1229432"/>
                <a:gd name="connsiteX2" fmla="*/ 180013 w 436424"/>
                <a:gd name="connsiteY2" fmla="*/ 1229430 h 1229432"/>
                <a:gd name="connsiteX3" fmla="*/ 26891 w 436424"/>
                <a:gd name="connsiteY3" fmla="*/ 111833 h 1229432"/>
                <a:gd name="connsiteX0" fmla="*/ 0 w 436424"/>
                <a:gd name="connsiteY0" fmla="*/ 228930 h 1229432"/>
                <a:gd name="connsiteX1" fmla="*/ 219868 w 436424"/>
                <a:gd name="connsiteY1" fmla="*/ 1083484 h 1229432"/>
                <a:gd name="connsiteX0" fmla="*/ 26891 w 436424"/>
                <a:gd name="connsiteY0" fmla="*/ 111833 h 1229432"/>
                <a:gd name="connsiteX1" fmla="*/ 436424 w 436424"/>
                <a:gd name="connsiteY1" fmla="*/ 1229430 h 1229432"/>
                <a:gd name="connsiteX2" fmla="*/ 180013 w 436424"/>
                <a:gd name="connsiteY2" fmla="*/ 1229430 h 1229432"/>
                <a:gd name="connsiteX3" fmla="*/ 26891 w 436424"/>
                <a:gd name="connsiteY3" fmla="*/ 111833 h 1229432"/>
                <a:gd name="connsiteX0" fmla="*/ 0 w 436424"/>
                <a:gd name="connsiteY0" fmla="*/ 228930 h 1229432"/>
                <a:gd name="connsiteX1" fmla="*/ 214132 w 436424"/>
                <a:gd name="connsiteY1" fmla="*/ 992286 h 1229432"/>
                <a:gd name="connsiteX0" fmla="*/ 26891 w 436424"/>
                <a:gd name="connsiteY0" fmla="*/ 111833 h 1229432"/>
                <a:gd name="connsiteX1" fmla="*/ 436424 w 436424"/>
                <a:gd name="connsiteY1" fmla="*/ 1229430 h 1229432"/>
                <a:gd name="connsiteX2" fmla="*/ 180013 w 436424"/>
                <a:gd name="connsiteY2" fmla="*/ 1229430 h 1229432"/>
                <a:gd name="connsiteX3" fmla="*/ 26891 w 436424"/>
                <a:gd name="connsiteY3" fmla="*/ 111833 h 1229432"/>
                <a:gd name="connsiteX0" fmla="*/ 0 w 436424"/>
                <a:gd name="connsiteY0" fmla="*/ 228930 h 1229432"/>
                <a:gd name="connsiteX1" fmla="*/ 210940 w 436424"/>
                <a:gd name="connsiteY1" fmla="*/ 994350 h 1229432"/>
                <a:gd name="connsiteX0" fmla="*/ 26891 w 436424"/>
                <a:gd name="connsiteY0" fmla="*/ 111833 h 1229432"/>
                <a:gd name="connsiteX1" fmla="*/ 436424 w 436424"/>
                <a:gd name="connsiteY1" fmla="*/ 1229430 h 1229432"/>
                <a:gd name="connsiteX2" fmla="*/ 180013 w 436424"/>
                <a:gd name="connsiteY2" fmla="*/ 1229430 h 1229432"/>
                <a:gd name="connsiteX3" fmla="*/ 26891 w 436424"/>
                <a:gd name="connsiteY3" fmla="*/ 111833 h 1229432"/>
                <a:gd name="connsiteX0" fmla="*/ 0 w 436424"/>
                <a:gd name="connsiteY0" fmla="*/ 228930 h 1229432"/>
                <a:gd name="connsiteX1" fmla="*/ 214556 w 436424"/>
                <a:gd name="connsiteY1" fmla="*/ 1007830 h 1229432"/>
                <a:gd name="connsiteX0" fmla="*/ 26891 w 436424"/>
                <a:gd name="connsiteY0" fmla="*/ 111833 h 1229432"/>
                <a:gd name="connsiteX1" fmla="*/ 436424 w 436424"/>
                <a:gd name="connsiteY1" fmla="*/ 1229430 h 1229432"/>
                <a:gd name="connsiteX2" fmla="*/ 180013 w 436424"/>
                <a:gd name="connsiteY2" fmla="*/ 1229430 h 1229432"/>
                <a:gd name="connsiteX3" fmla="*/ 26891 w 436424"/>
                <a:gd name="connsiteY3" fmla="*/ 111833 h 1229432"/>
                <a:gd name="connsiteX0" fmla="*/ 0 w 436424"/>
                <a:gd name="connsiteY0" fmla="*/ 228930 h 1229432"/>
                <a:gd name="connsiteX1" fmla="*/ 214861 w 436424"/>
                <a:gd name="connsiteY1" fmla="*/ 831386 h 1229432"/>
                <a:gd name="connsiteX0" fmla="*/ 26891 w 436424"/>
                <a:gd name="connsiteY0" fmla="*/ 111833 h 1229432"/>
                <a:gd name="connsiteX1" fmla="*/ 436424 w 436424"/>
                <a:gd name="connsiteY1" fmla="*/ 1229430 h 1229432"/>
                <a:gd name="connsiteX2" fmla="*/ 180013 w 436424"/>
                <a:gd name="connsiteY2" fmla="*/ 1229430 h 1229432"/>
                <a:gd name="connsiteX3" fmla="*/ 26891 w 436424"/>
                <a:gd name="connsiteY3" fmla="*/ 111833 h 1229432"/>
                <a:gd name="connsiteX0" fmla="*/ 0 w 436424"/>
                <a:gd name="connsiteY0" fmla="*/ 228930 h 1229432"/>
                <a:gd name="connsiteX1" fmla="*/ 224144 w 436424"/>
                <a:gd name="connsiteY1" fmla="*/ 849560 h 1229432"/>
                <a:gd name="connsiteX0" fmla="*/ 26891 w 436424"/>
                <a:gd name="connsiteY0" fmla="*/ 111833 h 1229432"/>
                <a:gd name="connsiteX1" fmla="*/ 436424 w 436424"/>
                <a:gd name="connsiteY1" fmla="*/ 1229430 h 1229432"/>
                <a:gd name="connsiteX2" fmla="*/ 180013 w 436424"/>
                <a:gd name="connsiteY2" fmla="*/ 1229430 h 1229432"/>
                <a:gd name="connsiteX3" fmla="*/ 26891 w 436424"/>
                <a:gd name="connsiteY3" fmla="*/ 111833 h 1229432"/>
                <a:gd name="connsiteX0" fmla="*/ 0 w 436424"/>
                <a:gd name="connsiteY0" fmla="*/ 228930 h 1229432"/>
                <a:gd name="connsiteX1" fmla="*/ 224144 w 436424"/>
                <a:gd name="connsiteY1" fmla="*/ 849560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6424" h="1229432" stroke="0" extrusionOk="0">
                  <a:moveTo>
                    <a:pt x="26891" y="111833"/>
                  </a:moveTo>
                  <a:cubicBezTo>
                    <a:pt x="76083" y="-273153"/>
                    <a:pt x="369966" y="393722"/>
                    <a:pt x="436424" y="1229430"/>
                  </a:cubicBezTo>
                  <a:lnTo>
                    <a:pt x="180013" y="1229430"/>
                  </a:lnTo>
                  <a:cubicBezTo>
                    <a:pt x="180013" y="1071381"/>
                    <a:pt x="26891" y="269882"/>
                    <a:pt x="26891" y="111833"/>
                  </a:cubicBezTo>
                  <a:close/>
                </a:path>
                <a:path w="436424" h="1229432" fill="none">
                  <a:moveTo>
                    <a:pt x="0" y="228930"/>
                  </a:moveTo>
                  <a:cubicBezTo>
                    <a:pt x="140059" y="-287469"/>
                    <a:pt x="189955" y="166496"/>
                    <a:pt x="224144" y="84956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8" name="Boog 5">
              <a:extLst>
                <a:ext uri="{FF2B5EF4-FFF2-40B4-BE49-F238E27FC236}">
                  <a16:creationId xmlns:a16="http://schemas.microsoft.com/office/drawing/2014/main" id="{9E9FD246-9DA8-44FC-A4A3-966AA364C322}"/>
                </a:ext>
              </a:extLst>
            </p:cNvPr>
            <p:cNvSpPr/>
            <p:nvPr/>
          </p:nvSpPr>
          <p:spPr>
            <a:xfrm rot="10346133" flipV="1">
              <a:off x="8474391" y="1066681"/>
              <a:ext cx="403759" cy="1402621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17630 w 409533"/>
                <a:gd name="connsiteY1" fmla="*/ 1036285 h 1229430"/>
                <a:gd name="connsiteX0" fmla="*/ 0 w 420903"/>
                <a:gd name="connsiteY0" fmla="*/ 111833 h 2736916"/>
                <a:gd name="connsiteX1" fmla="*/ 409533 w 420903"/>
                <a:gd name="connsiteY1" fmla="*/ 1229430 h 2736916"/>
                <a:gd name="connsiteX2" fmla="*/ 153122 w 420903"/>
                <a:gd name="connsiteY2" fmla="*/ 1229430 h 2736916"/>
                <a:gd name="connsiteX3" fmla="*/ 0 w 420903"/>
                <a:gd name="connsiteY3" fmla="*/ 111833 h 2736916"/>
                <a:gd name="connsiteX0" fmla="*/ 33764 w 420903"/>
                <a:gd name="connsiteY0" fmla="*/ 205447 h 2736916"/>
                <a:gd name="connsiteX1" fmla="*/ 420903 w 420903"/>
                <a:gd name="connsiteY1" fmla="*/ 2736913 h 2736916"/>
                <a:gd name="connsiteX0" fmla="*/ 0 w 420903"/>
                <a:gd name="connsiteY0" fmla="*/ 111833 h 2736910"/>
                <a:gd name="connsiteX1" fmla="*/ 409533 w 420903"/>
                <a:gd name="connsiteY1" fmla="*/ 1229430 h 2736910"/>
                <a:gd name="connsiteX2" fmla="*/ 153122 w 420903"/>
                <a:gd name="connsiteY2" fmla="*/ 1229430 h 2736910"/>
                <a:gd name="connsiteX3" fmla="*/ 0 w 420903"/>
                <a:gd name="connsiteY3" fmla="*/ 111833 h 2736910"/>
                <a:gd name="connsiteX0" fmla="*/ 33764 w 420903"/>
                <a:gd name="connsiteY0" fmla="*/ 205447 h 2736910"/>
                <a:gd name="connsiteX1" fmla="*/ 420903 w 420903"/>
                <a:gd name="connsiteY1" fmla="*/ 2736913 h 2736910"/>
                <a:gd name="connsiteX0" fmla="*/ 0 w 424069"/>
                <a:gd name="connsiteY0" fmla="*/ 111833 h 2736916"/>
                <a:gd name="connsiteX1" fmla="*/ 409533 w 424069"/>
                <a:gd name="connsiteY1" fmla="*/ 1229430 h 2736916"/>
                <a:gd name="connsiteX2" fmla="*/ 153122 w 424069"/>
                <a:gd name="connsiteY2" fmla="*/ 1229430 h 2736916"/>
                <a:gd name="connsiteX3" fmla="*/ 0 w 424069"/>
                <a:gd name="connsiteY3" fmla="*/ 111833 h 2736916"/>
                <a:gd name="connsiteX0" fmla="*/ 33764 w 424069"/>
                <a:gd name="connsiteY0" fmla="*/ 205447 h 2736916"/>
                <a:gd name="connsiteX1" fmla="*/ 420903 w 424069"/>
                <a:gd name="connsiteY1" fmla="*/ 2736913 h 2736916"/>
                <a:gd name="connsiteX0" fmla="*/ 0 w 422195"/>
                <a:gd name="connsiteY0" fmla="*/ 111833 h 2736910"/>
                <a:gd name="connsiteX1" fmla="*/ 409533 w 422195"/>
                <a:gd name="connsiteY1" fmla="*/ 1229430 h 2736910"/>
                <a:gd name="connsiteX2" fmla="*/ 153122 w 422195"/>
                <a:gd name="connsiteY2" fmla="*/ 1229430 h 2736910"/>
                <a:gd name="connsiteX3" fmla="*/ 0 w 422195"/>
                <a:gd name="connsiteY3" fmla="*/ 111833 h 2736910"/>
                <a:gd name="connsiteX0" fmla="*/ 33764 w 422195"/>
                <a:gd name="connsiteY0" fmla="*/ 205447 h 2736910"/>
                <a:gd name="connsiteX1" fmla="*/ 420903 w 422195"/>
                <a:gd name="connsiteY1" fmla="*/ 2736913 h 2736910"/>
                <a:gd name="connsiteX0" fmla="*/ 0 w 414344"/>
                <a:gd name="connsiteY0" fmla="*/ 111833 h 2819715"/>
                <a:gd name="connsiteX1" fmla="*/ 409533 w 414344"/>
                <a:gd name="connsiteY1" fmla="*/ 1229430 h 2819715"/>
                <a:gd name="connsiteX2" fmla="*/ 153122 w 414344"/>
                <a:gd name="connsiteY2" fmla="*/ 1229430 h 2819715"/>
                <a:gd name="connsiteX3" fmla="*/ 0 w 414344"/>
                <a:gd name="connsiteY3" fmla="*/ 111833 h 2819715"/>
                <a:gd name="connsiteX0" fmla="*/ 33764 w 414344"/>
                <a:gd name="connsiteY0" fmla="*/ 205447 h 2819715"/>
                <a:gd name="connsiteX1" fmla="*/ 413022 w 414344"/>
                <a:gd name="connsiteY1" fmla="*/ 2819714 h 2819715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33764 w 409533"/>
                <a:gd name="connsiteY0" fmla="*/ 205447 h 3447950"/>
                <a:gd name="connsiteX1" fmla="*/ 271235 w 409533"/>
                <a:gd name="connsiteY1" fmla="*/ 3447950 h 3447950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51222 w 409533"/>
                <a:gd name="connsiteY0" fmla="*/ 115149 h 3447950"/>
                <a:gd name="connsiteX1" fmla="*/ 271235 w 409533"/>
                <a:gd name="connsiteY1" fmla="*/ 3447950 h 3447950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51222 w 409533"/>
                <a:gd name="connsiteY0" fmla="*/ 115149 h 3447950"/>
                <a:gd name="connsiteX1" fmla="*/ 271235 w 409533"/>
                <a:gd name="connsiteY1" fmla="*/ 3447950 h 3447950"/>
                <a:gd name="connsiteX0" fmla="*/ 0 w 409533"/>
                <a:gd name="connsiteY0" fmla="*/ 111833 h 3784277"/>
                <a:gd name="connsiteX1" fmla="*/ 409533 w 409533"/>
                <a:gd name="connsiteY1" fmla="*/ 1229430 h 3784277"/>
                <a:gd name="connsiteX2" fmla="*/ 153122 w 409533"/>
                <a:gd name="connsiteY2" fmla="*/ 1229430 h 3784277"/>
                <a:gd name="connsiteX3" fmla="*/ 0 w 409533"/>
                <a:gd name="connsiteY3" fmla="*/ 111833 h 3784277"/>
                <a:gd name="connsiteX0" fmla="*/ 51222 w 409533"/>
                <a:gd name="connsiteY0" fmla="*/ 115149 h 3784277"/>
                <a:gd name="connsiteX1" fmla="*/ 282059 w 409533"/>
                <a:gd name="connsiteY1" fmla="*/ 3784280 h 3784277"/>
                <a:gd name="connsiteX0" fmla="*/ 0 w 409533"/>
                <a:gd name="connsiteY0" fmla="*/ 111833 h 3803105"/>
                <a:gd name="connsiteX1" fmla="*/ 409533 w 409533"/>
                <a:gd name="connsiteY1" fmla="*/ 1229430 h 3803105"/>
                <a:gd name="connsiteX2" fmla="*/ 153122 w 409533"/>
                <a:gd name="connsiteY2" fmla="*/ 1229430 h 3803105"/>
                <a:gd name="connsiteX3" fmla="*/ 0 w 409533"/>
                <a:gd name="connsiteY3" fmla="*/ 111833 h 3803105"/>
                <a:gd name="connsiteX0" fmla="*/ 51222 w 409533"/>
                <a:gd name="connsiteY0" fmla="*/ 115149 h 3803105"/>
                <a:gd name="connsiteX1" fmla="*/ 282483 w 409533"/>
                <a:gd name="connsiteY1" fmla="*/ 3803106 h 3803105"/>
                <a:gd name="connsiteX0" fmla="*/ 0 w 409533"/>
                <a:gd name="connsiteY0" fmla="*/ 111833 h 3803105"/>
                <a:gd name="connsiteX1" fmla="*/ 409533 w 409533"/>
                <a:gd name="connsiteY1" fmla="*/ 1229430 h 3803105"/>
                <a:gd name="connsiteX2" fmla="*/ 153122 w 409533"/>
                <a:gd name="connsiteY2" fmla="*/ 1229430 h 3803105"/>
                <a:gd name="connsiteX3" fmla="*/ 0 w 409533"/>
                <a:gd name="connsiteY3" fmla="*/ 111833 h 3803105"/>
                <a:gd name="connsiteX0" fmla="*/ 51222 w 409533"/>
                <a:gd name="connsiteY0" fmla="*/ 115149 h 3803105"/>
                <a:gd name="connsiteX1" fmla="*/ 282483 w 409533"/>
                <a:gd name="connsiteY1" fmla="*/ 3803106 h 3803105"/>
                <a:gd name="connsiteX0" fmla="*/ 0 w 409533"/>
                <a:gd name="connsiteY0" fmla="*/ 111833 h 3953685"/>
                <a:gd name="connsiteX1" fmla="*/ 409533 w 409533"/>
                <a:gd name="connsiteY1" fmla="*/ 1229430 h 3953685"/>
                <a:gd name="connsiteX2" fmla="*/ 153122 w 409533"/>
                <a:gd name="connsiteY2" fmla="*/ 1229430 h 3953685"/>
                <a:gd name="connsiteX3" fmla="*/ 0 w 409533"/>
                <a:gd name="connsiteY3" fmla="*/ 111833 h 3953685"/>
                <a:gd name="connsiteX0" fmla="*/ 51222 w 409533"/>
                <a:gd name="connsiteY0" fmla="*/ 115149 h 3953685"/>
                <a:gd name="connsiteX1" fmla="*/ 285874 w 409533"/>
                <a:gd name="connsiteY1" fmla="*/ 3953682 h 3953685"/>
                <a:gd name="connsiteX0" fmla="*/ 0 w 409533"/>
                <a:gd name="connsiteY0" fmla="*/ 111833 h 3915430"/>
                <a:gd name="connsiteX1" fmla="*/ 409533 w 409533"/>
                <a:gd name="connsiteY1" fmla="*/ 1229430 h 3915430"/>
                <a:gd name="connsiteX2" fmla="*/ 153122 w 409533"/>
                <a:gd name="connsiteY2" fmla="*/ 1229430 h 3915430"/>
                <a:gd name="connsiteX3" fmla="*/ 0 w 409533"/>
                <a:gd name="connsiteY3" fmla="*/ 111833 h 3915430"/>
                <a:gd name="connsiteX0" fmla="*/ 51222 w 409533"/>
                <a:gd name="connsiteY0" fmla="*/ 115149 h 3915430"/>
                <a:gd name="connsiteX1" fmla="*/ 320566 w 409533"/>
                <a:gd name="connsiteY1" fmla="*/ 3915430 h 3915430"/>
                <a:gd name="connsiteX0" fmla="*/ 0 w 409533"/>
                <a:gd name="connsiteY0" fmla="*/ 111833 h 3915430"/>
                <a:gd name="connsiteX1" fmla="*/ 409533 w 409533"/>
                <a:gd name="connsiteY1" fmla="*/ 1229430 h 3915430"/>
                <a:gd name="connsiteX2" fmla="*/ 153122 w 409533"/>
                <a:gd name="connsiteY2" fmla="*/ 1229430 h 3915430"/>
                <a:gd name="connsiteX3" fmla="*/ 0 w 409533"/>
                <a:gd name="connsiteY3" fmla="*/ 111833 h 3915430"/>
                <a:gd name="connsiteX0" fmla="*/ 51222 w 409533"/>
                <a:gd name="connsiteY0" fmla="*/ 115149 h 3915430"/>
                <a:gd name="connsiteX1" fmla="*/ 320566 w 409533"/>
                <a:gd name="connsiteY1" fmla="*/ 3915430 h 3915430"/>
                <a:gd name="connsiteX0" fmla="*/ 0 w 409533"/>
                <a:gd name="connsiteY0" fmla="*/ 111833 h 3915430"/>
                <a:gd name="connsiteX1" fmla="*/ 409533 w 409533"/>
                <a:gd name="connsiteY1" fmla="*/ 1229430 h 3915430"/>
                <a:gd name="connsiteX2" fmla="*/ 153122 w 409533"/>
                <a:gd name="connsiteY2" fmla="*/ 1229430 h 3915430"/>
                <a:gd name="connsiteX3" fmla="*/ 0 w 409533"/>
                <a:gd name="connsiteY3" fmla="*/ 111833 h 3915430"/>
                <a:gd name="connsiteX0" fmla="*/ 80378 w 409533"/>
                <a:gd name="connsiteY0" fmla="*/ 112111 h 3915430"/>
                <a:gd name="connsiteX1" fmla="*/ 320566 w 409533"/>
                <a:gd name="connsiteY1" fmla="*/ 3915430 h 3915430"/>
                <a:gd name="connsiteX0" fmla="*/ 0 w 409533"/>
                <a:gd name="connsiteY0" fmla="*/ 111833 h 3915430"/>
                <a:gd name="connsiteX1" fmla="*/ 409533 w 409533"/>
                <a:gd name="connsiteY1" fmla="*/ 1229430 h 3915430"/>
                <a:gd name="connsiteX2" fmla="*/ 153122 w 409533"/>
                <a:gd name="connsiteY2" fmla="*/ 1229430 h 3915430"/>
                <a:gd name="connsiteX3" fmla="*/ 0 w 409533"/>
                <a:gd name="connsiteY3" fmla="*/ 111833 h 3915430"/>
                <a:gd name="connsiteX0" fmla="*/ 97188 w 409533"/>
                <a:gd name="connsiteY0" fmla="*/ 132892 h 3915430"/>
                <a:gd name="connsiteX1" fmla="*/ 320566 w 409533"/>
                <a:gd name="connsiteY1" fmla="*/ 3915430 h 3915430"/>
                <a:gd name="connsiteX0" fmla="*/ 0 w 409533"/>
                <a:gd name="connsiteY0" fmla="*/ 111833 h 3915430"/>
                <a:gd name="connsiteX1" fmla="*/ 409533 w 409533"/>
                <a:gd name="connsiteY1" fmla="*/ 1229430 h 3915430"/>
                <a:gd name="connsiteX2" fmla="*/ 153122 w 409533"/>
                <a:gd name="connsiteY2" fmla="*/ 1229430 h 3915430"/>
                <a:gd name="connsiteX3" fmla="*/ 0 w 409533"/>
                <a:gd name="connsiteY3" fmla="*/ 111833 h 3915430"/>
                <a:gd name="connsiteX0" fmla="*/ 97188 w 409533"/>
                <a:gd name="connsiteY0" fmla="*/ 132892 h 3915430"/>
                <a:gd name="connsiteX1" fmla="*/ 320566 w 409533"/>
                <a:gd name="connsiteY1" fmla="*/ 3915430 h 3915430"/>
                <a:gd name="connsiteX0" fmla="*/ 0 w 409533"/>
                <a:gd name="connsiteY0" fmla="*/ 111833 h 3915430"/>
                <a:gd name="connsiteX1" fmla="*/ 409533 w 409533"/>
                <a:gd name="connsiteY1" fmla="*/ 1229430 h 3915430"/>
                <a:gd name="connsiteX2" fmla="*/ 153122 w 409533"/>
                <a:gd name="connsiteY2" fmla="*/ 1229430 h 3915430"/>
                <a:gd name="connsiteX3" fmla="*/ 0 w 409533"/>
                <a:gd name="connsiteY3" fmla="*/ 111833 h 3915430"/>
                <a:gd name="connsiteX0" fmla="*/ 67185 w 409533"/>
                <a:gd name="connsiteY0" fmla="*/ 104838 h 3915430"/>
                <a:gd name="connsiteX1" fmla="*/ 320566 w 409533"/>
                <a:gd name="connsiteY1" fmla="*/ 3915430 h 3915430"/>
                <a:gd name="connsiteX0" fmla="*/ 0 w 409533"/>
                <a:gd name="connsiteY0" fmla="*/ 111833 h 3915430"/>
                <a:gd name="connsiteX1" fmla="*/ 409533 w 409533"/>
                <a:gd name="connsiteY1" fmla="*/ 1229430 h 3915430"/>
                <a:gd name="connsiteX2" fmla="*/ 153122 w 409533"/>
                <a:gd name="connsiteY2" fmla="*/ 1229430 h 3915430"/>
                <a:gd name="connsiteX3" fmla="*/ 0 w 409533"/>
                <a:gd name="connsiteY3" fmla="*/ 111833 h 3915430"/>
                <a:gd name="connsiteX0" fmla="*/ 67185 w 409533"/>
                <a:gd name="connsiteY0" fmla="*/ 104838 h 3915430"/>
                <a:gd name="connsiteX1" fmla="*/ 320566 w 409533"/>
                <a:gd name="connsiteY1" fmla="*/ 3915430 h 3915430"/>
                <a:gd name="connsiteX0" fmla="*/ 0 w 409533"/>
                <a:gd name="connsiteY0" fmla="*/ 111833 h 3915430"/>
                <a:gd name="connsiteX1" fmla="*/ 409533 w 409533"/>
                <a:gd name="connsiteY1" fmla="*/ 1229430 h 3915430"/>
                <a:gd name="connsiteX2" fmla="*/ 153122 w 409533"/>
                <a:gd name="connsiteY2" fmla="*/ 1229430 h 3915430"/>
                <a:gd name="connsiteX3" fmla="*/ 0 w 409533"/>
                <a:gd name="connsiteY3" fmla="*/ 111833 h 3915430"/>
                <a:gd name="connsiteX0" fmla="*/ 67185 w 409533"/>
                <a:gd name="connsiteY0" fmla="*/ 104838 h 3915430"/>
                <a:gd name="connsiteX1" fmla="*/ 320566 w 409533"/>
                <a:gd name="connsiteY1" fmla="*/ 3915430 h 3915430"/>
                <a:gd name="connsiteX0" fmla="*/ 0 w 409533"/>
                <a:gd name="connsiteY0" fmla="*/ 111833 h 3915430"/>
                <a:gd name="connsiteX1" fmla="*/ 409533 w 409533"/>
                <a:gd name="connsiteY1" fmla="*/ 1229430 h 3915430"/>
                <a:gd name="connsiteX2" fmla="*/ 153122 w 409533"/>
                <a:gd name="connsiteY2" fmla="*/ 1229430 h 3915430"/>
                <a:gd name="connsiteX3" fmla="*/ 0 w 409533"/>
                <a:gd name="connsiteY3" fmla="*/ 111833 h 3915430"/>
                <a:gd name="connsiteX0" fmla="*/ 87837 w 409533"/>
                <a:gd name="connsiteY0" fmla="*/ 28213 h 3915430"/>
                <a:gd name="connsiteX1" fmla="*/ 320566 w 409533"/>
                <a:gd name="connsiteY1" fmla="*/ 3915430 h 3915430"/>
                <a:gd name="connsiteX0" fmla="*/ 0 w 409533"/>
                <a:gd name="connsiteY0" fmla="*/ 111833 h 5035549"/>
                <a:gd name="connsiteX1" fmla="*/ 409533 w 409533"/>
                <a:gd name="connsiteY1" fmla="*/ 1229430 h 5035549"/>
                <a:gd name="connsiteX2" fmla="*/ 153122 w 409533"/>
                <a:gd name="connsiteY2" fmla="*/ 1229430 h 5035549"/>
                <a:gd name="connsiteX3" fmla="*/ 0 w 409533"/>
                <a:gd name="connsiteY3" fmla="*/ 111833 h 5035549"/>
                <a:gd name="connsiteX0" fmla="*/ 87837 w 409533"/>
                <a:gd name="connsiteY0" fmla="*/ 28213 h 5035549"/>
                <a:gd name="connsiteX1" fmla="*/ 325126 w 409533"/>
                <a:gd name="connsiteY1" fmla="*/ 5035548 h 5035549"/>
                <a:gd name="connsiteX0" fmla="*/ 0 w 409533"/>
                <a:gd name="connsiteY0" fmla="*/ 111833 h 5035549"/>
                <a:gd name="connsiteX1" fmla="*/ 409533 w 409533"/>
                <a:gd name="connsiteY1" fmla="*/ 1229430 h 5035549"/>
                <a:gd name="connsiteX2" fmla="*/ 153122 w 409533"/>
                <a:gd name="connsiteY2" fmla="*/ 1229430 h 5035549"/>
                <a:gd name="connsiteX3" fmla="*/ 0 w 409533"/>
                <a:gd name="connsiteY3" fmla="*/ 111833 h 5035549"/>
                <a:gd name="connsiteX0" fmla="*/ 87837 w 409533"/>
                <a:gd name="connsiteY0" fmla="*/ 28213 h 5035549"/>
                <a:gd name="connsiteX1" fmla="*/ 325126 w 409533"/>
                <a:gd name="connsiteY1" fmla="*/ 5035548 h 5035549"/>
                <a:gd name="connsiteX0" fmla="*/ 0 w 409533"/>
                <a:gd name="connsiteY0" fmla="*/ 111833 h 5508051"/>
                <a:gd name="connsiteX1" fmla="*/ 409533 w 409533"/>
                <a:gd name="connsiteY1" fmla="*/ 1229430 h 5508051"/>
                <a:gd name="connsiteX2" fmla="*/ 153122 w 409533"/>
                <a:gd name="connsiteY2" fmla="*/ 1229430 h 5508051"/>
                <a:gd name="connsiteX3" fmla="*/ 0 w 409533"/>
                <a:gd name="connsiteY3" fmla="*/ 111833 h 5508051"/>
                <a:gd name="connsiteX0" fmla="*/ 87837 w 409533"/>
                <a:gd name="connsiteY0" fmla="*/ 28213 h 5508051"/>
                <a:gd name="connsiteX1" fmla="*/ 328267 w 409533"/>
                <a:gd name="connsiteY1" fmla="*/ 5508049 h 5508051"/>
                <a:gd name="connsiteX0" fmla="*/ 0 w 409533"/>
                <a:gd name="connsiteY0" fmla="*/ 111833 h 5743270"/>
                <a:gd name="connsiteX1" fmla="*/ 409533 w 409533"/>
                <a:gd name="connsiteY1" fmla="*/ 1229430 h 5743270"/>
                <a:gd name="connsiteX2" fmla="*/ 153122 w 409533"/>
                <a:gd name="connsiteY2" fmla="*/ 1229430 h 5743270"/>
                <a:gd name="connsiteX3" fmla="*/ 0 w 409533"/>
                <a:gd name="connsiteY3" fmla="*/ 111833 h 5743270"/>
                <a:gd name="connsiteX0" fmla="*/ 87837 w 409533"/>
                <a:gd name="connsiteY0" fmla="*/ 28213 h 5743270"/>
                <a:gd name="connsiteX1" fmla="*/ 331434 w 409533"/>
                <a:gd name="connsiteY1" fmla="*/ 5743269 h 5743270"/>
                <a:gd name="connsiteX0" fmla="*/ 0 w 409533"/>
                <a:gd name="connsiteY0" fmla="*/ 111833 h 5294567"/>
                <a:gd name="connsiteX1" fmla="*/ 409533 w 409533"/>
                <a:gd name="connsiteY1" fmla="*/ 1229430 h 5294567"/>
                <a:gd name="connsiteX2" fmla="*/ 153122 w 409533"/>
                <a:gd name="connsiteY2" fmla="*/ 1229430 h 5294567"/>
                <a:gd name="connsiteX3" fmla="*/ 0 w 409533"/>
                <a:gd name="connsiteY3" fmla="*/ 111833 h 5294567"/>
                <a:gd name="connsiteX0" fmla="*/ 87837 w 409533"/>
                <a:gd name="connsiteY0" fmla="*/ 28213 h 5294567"/>
                <a:gd name="connsiteX1" fmla="*/ 315947 w 409533"/>
                <a:gd name="connsiteY1" fmla="*/ 5294567 h 5294567"/>
                <a:gd name="connsiteX0" fmla="*/ 0 w 409533"/>
                <a:gd name="connsiteY0" fmla="*/ 111833 h 5294567"/>
                <a:gd name="connsiteX1" fmla="*/ 409533 w 409533"/>
                <a:gd name="connsiteY1" fmla="*/ 1229430 h 5294567"/>
                <a:gd name="connsiteX2" fmla="*/ 153122 w 409533"/>
                <a:gd name="connsiteY2" fmla="*/ 1229430 h 5294567"/>
                <a:gd name="connsiteX3" fmla="*/ 0 w 409533"/>
                <a:gd name="connsiteY3" fmla="*/ 111833 h 5294567"/>
                <a:gd name="connsiteX0" fmla="*/ 87837 w 409533"/>
                <a:gd name="connsiteY0" fmla="*/ 28213 h 5294567"/>
                <a:gd name="connsiteX1" fmla="*/ 315947 w 409533"/>
                <a:gd name="connsiteY1" fmla="*/ 5294567 h 5294567"/>
                <a:gd name="connsiteX0" fmla="*/ 0 w 409533"/>
                <a:gd name="connsiteY0" fmla="*/ 111833 h 7042756"/>
                <a:gd name="connsiteX1" fmla="*/ 409533 w 409533"/>
                <a:gd name="connsiteY1" fmla="*/ 1229430 h 7042756"/>
                <a:gd name="connsiteX2" fmla="*/ 153122 w 409533"/>
                <a:gd name="connsiteY2" fmla="*/ 1229430 h 7042756"/>
                <a:gd name="connsiteX3" fmla="*/ 0 w 409533"/>
                <a:gd name="connsiteY3" fmla="*/ 111833 h 7042756"/>
                <a:gd name="connsiteX0" fmla="*/ 87837 w 409533"/>
                <a:gd name="connsiteY0" fmla="*/ 28213 h 7042756"/>
                <a:gd name="connsiteX1" fmla="*/ 376622 w 409533"/>
                <a:gd name="connsiteY1" fmla="*/ 7042757 h 7042756"/>
                <a:gd name="connsiteX0" fmla="*/ 0 w 409533"/>
                <a:gd name="connsiteY0" fmla="*/ 111833 h 7042756"/>
                <a:gd name="connsiteX1" fmla="*/ 409533 w 409533"/>
                <a:gd name="connsiteY1" fmla="*/ 1229430 h 7042756"/>
                <a:gd name="connsiteX2" fmla="*/ 153122 w 409533"/>
                <a:gd name="connsiteY2" fmla="*/ 1229430 h 7042756"/>
                <a:gd name="connsiteX3" fmla="*/ 0 w 409533"/>
                <a:gd name="connsiteY3" fmla="*/ 111833 h 7042756"/>
                <a:gd name="connsiteX0" fmla="*/ 87837 w 409533"/>
                <a:gd name="connsiteY0" fmla="*/ 28213 h 7042756"/>
                <a:gd name="connsiteX1" fmla="*/ 376622 w 409533"/>
                <a:gd name="connsiteY1" fmla="*/ 7042757 h 7042756"/>
                <a:gd name="connsiteX0" fmla="*/ 0 w 409533"/>
                <a:gd name="connsiteY0" fmla="*/ 111833 h 7042756"/>
                <a:gd name="connsiteX1" fmla="*/ 409533 w 409533"/>
                <a:gd name="connsiteY1" fmla="*/ 1229430 h 7042756"/>
                <a:gd name="connsiteX2" fmla="*/ 153122 w 409533"/>
                <a:gd name="connsiteY2" fmla="*/ 1229430 h 7042756"/>
                <a:gd name="connsiteX3" fmla="*/ 0 w 409533"/>
                <a:gd name="connsiteY3" fmla="*/ 111833 h 7042756"/>
                <a:gd name="connsiteX0" fmla="*/ 87837 w 409533"/>
                <a:gd name="connsiteY0" fmla="*/ 28213 h 7042756"/>
                <a:gd name="connsiteX1" fmla="*/ 376622 w 409533"/>
                <a:gd name="connsiteY1" fmla="*/ 7042757 h 7042756"/>
                <a:gd name="connsiteX0" fmla="*/ 0 w 409533"/>
                <a:gd name="connsiteY0" fmla="*/ 132921 h 7063844"/>
                <a:gd name="connsiteX1" fmla="*/ 409533 w 409533"/>
                <a:gd name="connsiteY1" fmla="*/ 1250518 h 7063844"/>
                <a:gd name="connsiteX2" fmla="*/ 153122 w 409533"/>
                <a:gd name="connsiteY2" fmla="*/ 1250518 h 7063844"/>
                <a:gd name="connsiteX3" fmla="*/ 0 w 409533"/>
                <a:gd name="connsiteY3" fmla="*/ 132921 h 7063844"/>
                <a:gd name="connsiteX0" fmla="*/ 63796 w 409533"/>
                <a:gd name="connsiteY0" fmla="*/ 1577 h 7063844"/>
                <a:gd name="connsiteX1" fmla="*/ 376622 w 409533"/>
                <a:gd name="connsiteY1" fmla="*/ 7063845 h 7063844"/>
                <a:gd name="connsiteX0" fmla="*/ 0 w 409533"/>
                <a:gd name="connsiteY0" fmla="*/ 131444 h 7062367"/>
                <a:gd name="connsiteX1" fmla="*/ 409533 w 409533"/>
                <a:gd name="connsiteY1" fmla="*/ 1249041 h 7062367"/>
                <a:gd name="connsiteX2" fmla="*/ 153122 w 409533"/>
                <a:gd name="connsiteY2" fmla="*/ 1249041 h 7062367"/>
                <a:gd name="connsiteX3" fmla="*/ 0 w 409533"/>
                <a:gd name="connsiteY3" fmla="*/ 131444 h 7062367"/>
                <a:gd name="connsiteX0" fmla="*/ 63796 w 409533"/>
                <a:gd name="connsiteY0" fmla="*/ 100 h 7062367"/>
                <a:gd name="connsiteX1" fmla="*/ 376622 w 409533"/>
                <a:gd name="connsiteY1" fmla="*/ 7062368 h 7062367"/>
                <a:gd name="connsiteX0" fmla="*/ 0 w 409533"/>
                <a:gd name="connsiteY0" fmla="*/ 131436 h 7192611"/>
                <a:gd name="connsiteX1" fmla="*/ 409533 w 409533"/>
                <a:gd name="connsiteY1" fmla="*/ 1249033 h 7192611"/>
                <a:gd name="connsiteX2" fmla="*/ 153122 w 409533"/>
                <a:gd name="connsiteY2" fmla="*/ 1249033 h 7192611"/>
                <a:gd name="connsiteX3" fmla="*/ 0 w 409533"/>
                <a:gd name="connsiteY3" fmla="*/ 131436 h 7192611"/>
                <a:gd name="connsiteX0" fmla="*/ 63796 w 409533"/>
                <a:gd name="connsiteY0" fmla="*/ 92 h 7192611"/>
                <a:gd name="connsiteX1" fmla="*/ 370807 w 409533"/>
                <a:gd name="connsiteY1" fmla="*/ 7192613 h 7192611"/>
                <a:gd name="connsiteX0" fmla="*/ 0 w 409533"/>
                <a:gd name="connsiteY0" fmla="*/ 131444 h 6927073"/>
                <a:gd name="connsiteX1" fmla="*/ 409533 w 409533"/>
                <a:gd name="connsiteY1" fmla="*/ 1249041 h 6927073"/>
                <a:gd name="connsiteX2" fmla="*/ 153122 w 409533"/>
                <a:gd name="connsiteY2" fmla="*/ 1249041 h 6927073"/>
                <a:gd name="connsiteX3" fmla="*/ 0 w 409533"/>
                <a:gd name="connsiteY3" fmla="*/ 131444 h 6927073"/>
                <a:gd name="connsiteX0" fmla="*/ 63796 w 409533"/>
                <a:gd name="connsiteY0" fmla="*/ 100 h 6927073"/>
                <a:gd name="connsiteX1" fmla="*/ 355743 w 409533"/>
                <a:gd name="connsiteY1" fmla="*/ 6927073 h 692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6927073" stroke="0" extrusionOk="0">
                  <a:moveTo>
                    <a:pt x="0" y="131444"/>
                  </a:moveTo>
                  <a:cubicBezTo>
                    <a:pt x="49192" y="-253542"/>
                    <a:pt x="343075" y="413333"/>
                    <a:pt x="409533" y="1249041"/>
                  </a:cubicBezTo>
                  <a:lnTo>
                    <a:pt x="153122" y="1249041"/>
                  </a:lnTo>
                  <a:cubicBezTo>
                    <a:pt x="153122" y="1090992"/>
                    <a:pt x="0" y="289493"/>
                    <a:pt x="0" y="131444"/>
                  </a:cubicBezTo>
                  <a:close/>
                </a:path>
                <a:path w="409533" h="6927073" fill="none">
                  <a:moveTo>
                    <a:pt x="63796" y="100"/>
                  </a:moveTo>
                  <a:cubicBezTo>
                    <a:pt x="347235" y="-23742"/>
                    <a:pt x="249844" y="4215845"/>
                    <a:pt x="355743" y="6927073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9" name="Boog 5">
              <a:extLst>
                <a:ext uri="{FF2B5EF4-FFF2-40B4-BE49-F238E27FC236}">
                  <a16:creationId xmlns:a16="http://schemas.microsoft.com/office/drawing/2014/main" id="{E2594933-BD80-4B23-B0ED-B8CCEABE04B4}"/>
                </a:ext>
              </a:extLst>
            </p:cNvPr>
            <p:cNvSpPr/>
            <p:nvPr/>
          </p:nvSpPr>
          <p:spPr>
            <a:xfrm rot="11507436" flipV="1">
              <a:off x="8480185" y="1148527"/>
              <a:ext cx="403759" cy="510853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17630 w 409533"/>
                <a:gd name="connsiteY1" fmla="*/ 1036285 h 1229430"/>
                <a:gd name="connsiteX0" fmla="*/ 0 w 420903"/>
                <a:gd name="connsiteY0" fmla="*/ 111833 h 2736916"/>
                <a:gd name="connsiteX1" fmla="*/ 409533 w 420903"/>
                <a:gd name="connsiteY1" fmla="*/ 1229430 h 2736916"/>
                <a:gd name="connsiteX2" fmla="*/ 153122 w 420903"/>
                <a:gd name="connsiteY2" fmla="*/ 1229430 h 2736916"/>
                <a:gd name="connsiteX3" fmla="*/ 0 w 420903"/>
                <a:gd name="connsiteY3" fmla="*/ 111833 h 2736916"/>
                <a:gd name="connsiteX0" fmla="*/ 33764 w 420903"/>
                <a:gd name="connsiteY0" fmla="*/ 205447 h 2736916"/>
                <a:gd name="connsiteX1" fmla="*/ 420903 w 420903"/>
                <a:gd name="connsiteY1" fmla="*/ 2736913 h 2736916"/>
                <a:gd name="connsiteX0" fmla="*/ 0 w 420903"/>
                <a:gd name="connsiteY0" fmla="*/ 111833 h 2736910"/>
                <a:gd name="connsiteX1" fmla="*/ 409533 w 420903"/>
                <a:gd name="connsiteY1" fmla="*/ 1229430 h 2736910"/>
                <a:gd name="connsiteX2" fmla="*/ 153122 w 420903"/>
                <a:gd name="connsiteY2" fmla="*/ 1229430 h 2736910"/>
                <a:gd name="connsiteX3" fmla="*/ 0 w 420903"/>
                <a:gd name="connsiteY3" fmla="*/ 111833 h 2736910"/>
                <a:gd name="connsiteX0" fmla="*/ 33764 w 420903"/>
                <a:gd name="connsiteY0" fmla="*/ 205447 h 2736910"/>
                <a:gd name="connsiteX1" fmla="*/ 420903 w 420903"/>
                <a:gd name="connsiteY1" fmla="*/ 2736913 h 2736910"/>
                <a:gd name="connsiteX0" fmla="*/ 0 w 424069"/>
                <a:gd name="connsiteY0" fmla="*/ 111833 h 2736916"/>
                <a:gd name="connsiteX1" fmla="*/ 409533 w 424069"/>
                <a:gd name="connsiteY1" fmla="*/ 1229430 h 2736916"/>
                <a:gd name="connsiteX2" fmla="*/ 153122 w 424069"/>
                <a:gd name="connsiteY2" fmla="*/ 1229430 h 2736916"/>
                <a:gd name="connsiteX3" fmla="*/ 0 w 424069"/>
                <a:gd name="connsiteY3" fmla="*/ 111833 h 2736916"/>
                <a:gd name="connsiteX0" fmla="*/ 33764 w 424069"/>
                <a:gd name="connsiteY0" fmla="*/ 205447 h 2736916"/>
                <a:gd name="connsiteX1" fmla="*/ 420903 w 424069"/>
                <a:gd name="connsiteY1" fmla="*/ 2736913 h 2736916"/>
                <a:gd name="connsiteX0" fmla="*/ 0 w 422195"/>
                <a:gd name="connsiteY0" fmla="*/ 111833 h 2736910"/>
                <a:gd name="connsiteX1" fmla="*/ 409533 w 422195"/>
                <a:gd name="connsiteY1" fmla="*/ 1229430 h 2736910"/>
                <a:gd name="connsiteX2" fmla="*/ 153122 w 422195"/>
                <a:gd name="connsiteY2" fmla="*/ 1229430 h 2736910"/>
                <a:gd name="connsiteX3" fmla="*/ 0 w 422195"/>
                <a:gd name="connsiteY3" fmla="*/ 111833 h 2736910"/>
                <a:gd name="connsiteX0" fmla="*/ 33764 w 422195"/>
                <a:gd name="connsiteY0" fmla="*/ 205447 h 2736910"/>
                <a:gd name="connsiteX1" fmla="*/ 420903 w 422195"/>
                <a:gd name="connsiteY1" fmla="*/ 2736913 h 2736910"/>
                <a:gd name="connsiteX0" fmla="*/ 0 w 414344"/>
                <a:gd name="connsiteY0" fmla="*/ 111833 h 2819715"/>
                <a:gd name="connsiteX1" fmla="*/ 409533 w 414344"/>
                <a:gd name="connsiteY1" fmla="*/ 1229430 h 2819715"/>
                <a:gd name="connsiteX2" fmla="*/ 153122 w 414344"/>
                <a:gd name="connsiteY2" fmla="*/ 1229430 h 2819715"/>
                <a:gd name="connsiteX3" fmla="*/ 0 w 414344"/>
                <a:gd name="connsiteY3" fmla="*/ 111833 h 2819715"/>
                <a:gd name="connsiteX0" fmla="*/ 33764 w 414344"/>
                <a:gd name="connsiteY0" fmla="*/ 205447 h 2819715"/>
                <a:gd name="connsiteX1" fmla="*/ 413022 w 414344"/>
                <a:gd name="connsiteY1" fmla="*/ 2819714 h 2819715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33764 w 409533"/>
                <a:gd name="connsiteY0" fmla="*/ 205447 h 3447950"/>
                <a:gd name="connsiteX1" fmla="*/ 271235 w 409533"/>
                <a:gd name="connsiteY1" fmla="*/ 3447950 h 3447950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51222 w 409533"/>
                <a:gd name="connsiteY0" fmla="*/ 115149 h 3447950"/>
                <a:gd name="connsiteX1" fmla="*/ 271235 w 409533"/>
                <a:gd name="connsiteY1" fmla="*/ 3447950 h 3447950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51222 w 409533"/>
                <a:gd name="connsiteY0" fmla="*/ 115149 h 3447950"/>
                <a:gd name="connsiteX1" fmla="*/ 271235 w 409533"/>
                <a:gd name="connsiteY1" fmla="*/ 3447950 h 3447950"/>
                <a:gd name="connsiteX0" fmla="*/ 0 w 409533"/>
                <a:gd name="connsiteY0" fmla="*/ 111833 h 3784277"/>
                <a:gd name="connsiteX1" fmla="*/ 409533 w 409533"/>
                <a:gd name="connsiteY1" fmla="*/ 1229430 h 3784277"/>
                <a:gd name="connsiteX2" fmla="*/ 153122 w 409533"/>
                <a:gd name="connsiteY2" fmla="*/ 1229430 h 3784277"/>
                <a:gd name="connsiteX3" fmla="*/ 0 w 409533"/>
                <a:gd name="connsiteY3" fmla="*/ 111833 h 3784277"/>
                <a:gd name="connsiteX0" fmla="*/ 51222 w 409533"/>
                <a:gd name="connsiteY0" fmla="*/ 115149 h 3784277"/>
                <a:gd name="connsiteX1" fmla="*/ 282059 w 409533"/>
                <a:gd name="connsiteY1" fmla="*/ 3784280 h 3784277"/>
                <a:gd name="connsiteX0" fmla="*/ 0 w 409533"/>
                <a:gd name="connsiteY0" fmla="*/ 111833 h 3803105"/>
                <a:gd name="connsiteX1" fmla="*/ 409533 w 409533"/>
                <a:gd name="connsiteY1" fmla="*/ 1229430 h 3803105"/>
                <a:gd name="connsiteX2" fmla="*/ 153122 w 409533"/>
                <a:gd name="connsiteY2" fmla="*/ 1229430 h 3803105"/>
                <a:gd name="connsiteX3" fmla="*/ 0 w 409533"/>
                <a:gd name="connsiteY3" fmla="*/ 111833 h 3803105"/>
                <a:gd name="connsiteX0" fmla="*/ 51222 w 409533"/>
                <a:gd name="connsiteY0" fmla="*/ 115149 h 3803105"/>
                <a:gd name="connsiteX1" fmla="*/ 282483 w 409533"/>
                <a:gd name="connsiteY1" fmla="*/ 3803106 h 3803105"/>
                <a:gd name="connsiteX0" fmla="*/ 0 w 409533"/>
                <a:gd name="connsiteY0" fmla="*/ 111833 h 3803105"/>
                <a:gd name="connsiteX1" fmla="*/ 409533 w 409533"/>
                <a:gd name="connsiteY1" fmla="*/ 1229430 h 3803105"/>
                <a:gd name="connsiteX2" fmla="*/ 153122 w 409533"/>
                <a:gd name="connsiteY2" fmla="*/ 1229430 h 3803105"/>
                <a:gd name="connsiteX3" fmla="*/ 0 w 409533"/>
                <a:gd name="connsiteY3" fmla="*/ 111833 h 3803105"/>
                <a:gd name="connsiteX0" fmla="*/ 51222 w 409533"/>
                <a:gd name="connsiteY0" fmla="*/ 115149 h 3803105"/>
                <a:gd name="connsiteX1" fmla="*/ 282483 w 409533"/>
                <a:gd name="connsiteY1" fmla="*/ 3803106 h 3803105"/>
                <a:gd name="connsiteX0" fmla="*/ 0 w 409533"/>
                <a:gd name="connsiteY0" fmla="*/ 111833 h 3953685"/>
                <a:gd name="connsiteX1" fmla="*/ 409533 w 409533"/>
                <a:gd name="connsiteY1" fmla="*/ 1229430 h 3953685"/>
                <a:gd name="connsiteX2" fmla="*/ 153122 w 409533"/>
                <a:gd name="connsiteY2" fmla="*/ 1229430 h 3953685"/>
                <a:gd name="connsiteX3" fmla="*/ 0 w 409533"/>
                <a:gd name="connsiteY3" fmla="*/ 111833 h 3953685"/>
                <a:gd name="connsiteX0" fmla="*/ 51222 w 409533"/>
                <a:gd name="connsiteY0" fmla="*/ 115149 h 3953685"/>
                <a:gd name="connsiteX1" fmla="*/ 285874 w 409533"/>
                <a:gd name="connsiteY1" fmla="*/ 3953682 h 3953685"/>
                <a:gd name="connsiteX0" fmla="*/ 0 w 409533"/>
                <a:gd name="connsiteY0" fmla="*/ 111833 h 2321144"/>
                <a:gd name="connsiteX1" fmla="*/ 409533 w 409533"/>
                <a:gd name="connsiteY1" fmla="*/ 1229430 h 2321144"/>
                <a:gd name="connsiteX2" fmla="*/ 153122 w 409533"/>
                <a:gd name="connsiteY2" fmla="*/ 1229430 h 2321144"/>
                <a:gd name="connsiteX3" fmla="*/ 0 w 409533"/>
                <a:gd name="connsiteY3" fmla="*/ 111833 h 2321144"/>
                <a:gd name="connsiteX0" fmla="*/ 51222 w 409533"/>
                <a:gd name="connsiteY0" fmla="*/ 115149 h 2321144"/>
                <a:gd name="connsiteX1" fmla="*/ 239896 w 409533"/>
                <a:gd name="connsiteY1" fmla="*/ 2321144 h 2321144"/>
                <a:gd name="connsiteX0" fmla="*/ 0 w 409533"/>
                <a:gd name="connsiteY0" fmla="*/ 111833 h 2321144"/>
                <a:gd name="connsiteX1" fmla="*/ 409533 w 409533"/>
                <a:gd name="connsiteY1" fmla="*/ 1229430 h 2321144"/>
                <a:gd name="connsiteX2" fmla="*/ 153122 w 409533"/>
                <a:gd name="connsiteY2" fmla="*/ 1229430 h 2321144"/>
                <a:gd name="connsiteX3" fmla="*/ 0 w 409533"/>
                <a:gd name="connsiteY3" fmla="*/ 111833 h 2321144"/>
                <a:gd name="connsiteX0" fmla="*/ 51222 w 409533"/>
                <a:gd name="connsiteY0" fmla="*/ 115149 h 2321144"/>
                <a:gd name="connsiteX1" fmla="*/ 239896 w 409533"/>
                <a:gd name="connsiteY1" fmla="*/ 2321144 h 2321144"/>
                <a:gd name="connsiteX0" fmla="*/ 0 w 409533"/>
                <a:gd name="connsiteY0" fmla="*/ 111833 h 2321144"/>
                <a:gd name="connsiteX1" fmla="*/ 409533 w 409533"/>
                <a:gd name="connsiteY1" fmla="*/ 1229430 h 2321144"/>
                <a:gd name="connsiteX2" fmla="*/ 153122 w 409533"/>
                <a:gd name="connsiteY2" fmla="*/ 1229430 h 2321144"/>
                <a:gd name="connsiteX3" fmla="*/ 0 w 409533"/>
                <a:gd name="connsiteY3" fmla="*/ 111833 h 2321144"/>
                <a:gd name="connsiteX0" fmla="*/ 51222 w 409533"/>
                <a:gd name="connsiteY0" fmla="*/ 115149 h 2321144"/>
                <a:gd name="connsiteX1" fmla="*/ 239896 w 409533"/>
                <a:gd name="connsiteY1" fmla="*/ 2321144 h 2321144"/>
                <a:gd name="connsiteX0" fmla="*/ 0 w 409533"/>
                <a:gd name="connsiteY0" fmla="*/ 111833 h 2323050"/>
                <a:gd name="connsiteX1" fmla="*/ 409533 w 409533"/>
                <a:gd name="connsiteY1" fmla="*/ 1229430 h 2323050"/>
                <a:gd name="connsiteX2" fmla="*/ 153122 w 409533"/>
                <a:gd name="connsiteY2" fmla="*/ 1229430 h 2323050"/>
                <a:gd name="connsiteX3" fmla="*/ 0 w 409533"/>
                <a:gd name="connsiteY3" fmla="*/ 111833 h 2323050"/>
                <a:gd name="connsiteX0" fmla="*/ 51222 w 409533"/>
                <a:gd name="connsiteY0" fmla="*/ 115149 h 2323050"/>
                <a:gd name="connsiteX1" fmla="*/ 229945 w 409533"/>
                <a:gd name="connsiteY1" fmla="*/ 2323048 h 2323050"/>
                <a:gd name="connsiteX0" fmla="*/ 0 w 409533"/>
                <a:gd name="connsiteY0" fmla="*/ 111833 h 2397935"/>
                <a:gd name="connsiteX1" fmla="*/ 409533 w 409533"/>
                <a:gd name="connsiteY1" fmla="*/ 1229430 h 2397935"/>
                <a:gd name="connsiteX2" fmla="*/ 153122 w 409533"/>
                <a:gd name="connsiteY2" fmla="*/ 1229430 h 2397935"/>
                <a:gd name="connsiteX3" fmla="*/ 0 w 409533"/>
                <a:gd name="connsiteY3" fmla="*/ 111833 h 2397935"/>
                <a:gd name="connsiteX0" fmla="*/ 51222 w 409533"/>
                <a:gd name="connsiteY0" fmla="*/ 115149 h 2397935"/>
                <a:gd name="connsiteX1" fmla="*/ 256343 w 409533"/>
                <a:gd name="connsiteY1" fmla="*/ 2397933 h 2397935"/>
                <a:gd name="connsiteX0" fmla="*/ 0 w 409533"/>
                <a:gd name="connsiteY0" fmla="*/ 111833 h 2397935"/>
                <a:gd name="connsiteX1" fmla="*/ 409533 w 409533"/>
                <a:gd name="connsiteY1" fmla="*/ 1229430 h 2397935"/>
                <a:gd name="connsiteX2" fmla="*/ 153122 w 409533"/>
                <a:gd name="connsiteY2" fmla="*/ 1229430 h 2397935"/>
                <a:gd name="connsiteX3" fmla="*/ 0 w 409533"/>
                <a:gd name="connsiteY3" fmla="*/ 111833 h 2397935"/>
                <a:gd name="connsiteX0" fmla="*/ 52019 w 409533"/>
                <a:gd name="connsiteY0" fmla="*/ 19847 h 2397935"/>
                <a:gd name="connsiteX1" fmla="*/ 256343 w 409533"/>
                <a:gd name="connsiteY1" fmla="*/ 2397933 h 2397935"/>
                <a:gd name="connsiteX0" fmla="*/ 0 w 409533"/>
                <a:gd name="connsiteY0" fmla="*/ 111833 h 2397935"/>
                <a:gd name="connsiteX1" fmla="*/ 409533 w 409533"/>
                <a:gd name="connsiteY1" fmla="*/ 1229430 h 2397935"/>
                <a:gd name="connsiteX2" fmla="*/ 153122 w 409533"/>
                <a:gd name="connsiteY2" fmla="*/ 1229430 h 2397935"/>
                <a:gd name="connsiteX3" fmla="*/ 0 w 409533"/>
                <a:gd name="connsiteY3" fmla="*/ 111833 h 2397935"/>
                <a:gd name="connsiteX0" fmla="*/ 52019 w 409533"/>
                <a:gd name="connsiteY0" fmla="*/ 19847 h 2397935"/>
                <a:gd name="connsiteX1" fmla="*/ 256343 w 409533"/>
                <a:gd name="connsiteY1" fmla="*/ 2397933 h 2397935"/>
                <a:gd name="connsiteX0" fmla="*/ 0 w 409533"/>
                <a:gd name="connsiteY0" fmla="*/ 111833 h 2397935"/>
                <a:gd name="connsiteX1" fmla="*/ 409533 w 409533"/>
                <a:gd name="connsiteY1" fmla="*/ 1229430 h 2397935"/>
                <a:gd name="connsiteX2" fmla="*/ 153122 w 409533"/>
                <a:gd name="connsiteY2" fmla="*/ 1229430 h 2397935"/>
                <a:gd name="connsiteX3" fmla="*/ 0 w 409533"/>
                <a:gd name="connsiteY3" fmla="*/ 111833 h 2397935"/>
                <a:gd name="connsiteX0" fmla="*/ 49524 w 409533"/>
                <a:gd name="connsiteY0" fmla="*/ 1299 h 2397935"/>
                <a:gd name="connsiteX1" fmla="*/ 256343 w 409533"/>
                <a:gd name="connsiteY1" fmla="*/ 2397933 h 2397935"/>
                <a:gd name="connsiteX0" fmla="*/ 0 w 409533"/>
                <a:gd name="connsiteY0" fmla="*/ 111833 h 2717738"/>
                <a:gd name="connsiteX1" fmla="*/ 409533 w 409533"/>
                <a:gd name="connsiteY1" fmla="*/ 1229430 h 2717738"/>
                <a:gd name="connsiteX2" fmla="*/ 153122 w 409533"/>
                <a:gd name="connsiteY2" fmla="*/ 1229430 h 2717738"/>
                <a:gd name="connsiteX3" fmla="*/ 0 w 409533"/>
                <a:gd name="connsiteY3" fmla="*/ 111833 h 2717738"/>
                <a:gd name="connsiteX0" fmla="*/ 49524 w 409533"/>
                <a:gd name="connsiteY0" fmla="*/ 1299 h 2717738"/>
                <a:gd name="connsiteX1" fmla="*/ 255791 w 409533"/>
                <a:gd name="connsiteY1" fmla="*/ 2717737 h 2717738"/>
                <a:gd name="connsiteX0" fmla="*/ 0 w 409533"/>
                <a:gd name="connsiteY0" fmla="*/ 111833 h 2717738"/>
                <a:gd name="connsiteX1" fmla="*/ 409533 w 409533"/>
                <a:gd name="connsiteY1" fmla="*/ 1229430 h 2717738"/>
                <a:gd name="connsiteX2" fmla="*/ 153122 w 409533"/>
                <a:gd name="connsiteY2" fmla="*/ 1229430 h 2717738"/>
                <a:gd name="connsiteX3" fmla="*/ 0 w 409533"/>
                <a:gd name="connsiteY3" fmla="*/ 111833 h 2717738"/>
                <a:gd name="connsiteX0" fmla="*/ 49524 w 409533"/>
                <a:gd name="connsiteY0" fmla="*/ 1299 h 2717738"/>
                <a:gd name="connsiteX1" fmla="*/ 255791 w 409533"/>
                <a:gd name="connsiteY1" fmla="*/ 2717737 h 2717738"/>
                <a:gd name="connsiteX0" fmla="*/ 0 w 409533"/>
                <a:gd name="connsiteY0" fmla="*/ 111833 h 3141115"/>
                <a:gd name="connsiteX1" fmla="*/ 409533 w 409533"/>
                <a:gd name="connsiteY1" fmla="*/ 1229430 h 3141115"/>
                <a:gd name="connsiteX2" fmla="*/ 153122 w 409533"/>
                <a:gd name="connsiteY2" fmla="*/ 1229430 h 3141115"/>
                <a:gd name="connsiteX3" fmla="*/ 0 w 409533"/>
                <a:gd name="connsiteY3" fmla="*/ 111833 h 3141115"/>
                <a:gd name="connsiteX0" fmla="*/ 49524 w 409533"/>
                <a:gd name="connsiteY0" fmla="*/ 1299 h 3141115"/>
                <a:gd name="connsiteX1" fmla="*/ 231062 w 409533"/>
                <a:gd name="connsiteY1" fmla="*/ 3141117 h 3141115"/>
                <a:gd name="connsiteX0" fmla="*/ 0 w 409533"/>
                <a:gd name="connsiteY0" fmla="*/ 111833 h 5046309"/>
                <a:gd name="connsiteX1" fmla="*/ 409533 w 409533"/>
                <a:gd name="connsiteY1" fmla="*/ 1229430 h 5046309"/>
                <a:gd name="connsiteX2" fmla="*/ 153122 w 409533"/>
                <a:gd name="connsiteY2" fmla="*/ 1229430 h 5046309"/>
                <a:gd name="connsiteX3" fmla="*/ 0 w 409533"/>
                <a:gd name="connsiteY3" fmla="*/ 111833 h 5046309"/>
                <a:gd name="connsiteX0" fmla="*/ 49524 w 409533"/>
                <a:gd name="connsiteY0" fmla="*/ 1299 h 5046309"/>
                <a:gd name="connsiteX1" fmla="*/ 119777 w 409533"/>
                <a:gd name="connsiteY1" fmla="*/ 5046307 h 5046309"/>
                <a:gd name="connsiteX0" fmla="*/ 0 w 409533"/>
                <a:gd name="connsiteY0" fmla="*/ 111833 h 5046309"/>
                <a:gd name="connsiteX1" fmla="*/ 409533 w 409533"/>
                <a:gd name="connsiteY1" fmla="*/ 1229430 h 5046309"/>
                <a:gd name="connsiteX2" fmla="*/ 153122 w 409533"/>
                <a:gd name="connsiteY2" fmla="*/ 1229430 h 5046309"/>
                <a:gd name="connsiteX3" fmla="*/ 0 w 409533"/>
                <a:gd name="connsiteY3" fmla="*/ 111833 h 5046309"/>
                <a:gd name="connsiteX0" fmla="*/ 49524 w 409533"/>
                <a:gd name="connsiteY0" fmla="*/ 1299 h 5046309"/>
                <a:gd name="connsiteX1" fmla="*/ 119777 w 409533"/>
                <a:gd name="connsiteY1" fmla="*/ 5046307 h 5046309"/>
                <a:gd name="connsiteX0" fmla="*/ 0 w 409533"/>
                <a:gd name="connsiteY0" fmla="*/ 111833 h 5493979"/>
                <a:gd name="connsiteX1" fmla="*/ 409533 w 409533"/>
                <a:gd name="connsiteY1" fmla="*/ 1229430 h 5493979"/>
                <a:gd name="connsiteX2" fmla="*/ 153122 w 409533"/>
                <a:gd name="connsiteY2" fmla="*/ 1229430 h 5493979"/>
                <a:gd name="connsiteX3" fmla="*/ 0 w 409533"/>
                <a:gd name="connsiteY3" fmla="*/ 111833 h 5493979"/>
                <a:gd name="connsiteX0" fmla="*/ 49524 w 409533"/>
                <a:gd name="connsiteY0" fmla="*/ 1299 h 5493979"/>
                <a:gd name="connsiteX1" fmla="*/ 87426 w 409533"/>
                <a:gd name="connsiteY1" fmla="*/ 5493980 h 5493979"/>
                <a:gd name="connsiteX0" fmla="*/ 0 w 409533"/>
                <a:gd name="connsiteY0" fmla="*/ 111833 h 5493979"/>
                <a:gd name="connsiteX1" fmla="*/ 409533 w 409533"/>
                <a:gd name="connsiteY1" fmla="*/ 1229430 h 5493979"/>
                <a:gd name="connsiteX2" fmla="*/ 153122 w 409533"/>
                <a:gd name="connsiteY2" fmla="*/ 1229430 h 5493979"/>
                <a:gd name="connsiteX3" fmla="*/ 0 w 409533"/>
                <a:gd name="connsiteY3" fmla="*/ 111833 h 5493979"/>
                <a:gd name="connsiteX0" fmla="*/ 49524 w 409533"/>
                <a:gd name="connsiteY0" fmla="*/ 1299 h 5493979"/>
                <a:gd name="connsiteX1" fmla="*/ 87426 w 409533"/>
                <a:gd name="connsiteY1" fmla="*/ 5493980 h 5493979"/>
                <a:gd name="connsiteX0" fmla="*/ 0 w 409533"/>
                <a:gd name="connsiteY0" fmla="*/ 111833 h 5818217"/>
                <a:gd name="connsiteX1" fmla="*/ 409533 w 409533"/>
                <a:gd name="connsiteY1" fmla="*/ 1229430 h 5818217"/>
                <a:gd name="connsiteX2" fmla="*/ 153122 w 409533"/>
                <a:gd name="connsiteY2" fmla="*/ 1229430 h 5818217"/>
                <a:gd name="connsiteX3" fmla="*/ 0 w 409533"/>
                <a:gd name="connsiteY3" fmla="*/ 111833 h 5818217"/>
                <a:gd name="connsiteX0" fmla="*/ 49524 w 409533"/>
                <a:gd name="connsiteY0" fmla="*/ 1299 h 5818217"/>
                <a:gd name="connsiteX1" fmla="*/ 63656 w 409533"/>
                <a:gd name="connsiteY1" fmla="*/ 5818216 h 5818217"/>
                <a:gd name="connsiteX0" fmla="*/ 0 w 409533"/>
                <a:gd name="connsiteY0" fmla="*/ 111833 h 5818217"/>
                <a:gd name="connsiteX1" fmla="*/ 409533 w 409533"/>
                <a:gd name="connsiteY1" fmla="*/ 1229430 h 5818217"/>
                <a:gd name="connsiteX2" fmla="*/ 153122 w 409533"/>
                <a:gd name="connsiteY2" fmla="*/ 1229430 h 5818217"/>
                <a:gd name="connsiteX3" fmla="*/ 0 w 409533"/>
                <a:gd name="connsiteY3" fmla="*/ 111833 h 5818217"/>
                <a:gd name="connsiteX0" fmla="*/ 49524 w 409533"/>
                <a:gd name="connsiteY0" fmla="*/ 1299 h 5818217"/>
                <a:gd name="connsiteX1" fmla="*/ 63656 w 409533"/>
                <a:gd name="connsiteY1" fmla="*/ 5818216 h 5818217"/>
                <a:gd name="connsiteX0" fmla="*/ 0 w 409533"/>
                <a:gd name="connsiteY0" fmla="*/ 111833 h 5892099"/>
                <a:gd name="connsiteX1" fmla="*/ 409533 w 409533"/>
                <a:gd name="connsiteY1" fmla="*/ 1229430 h 5892099"/>
                <a:gd name="connsiteX2" fmla="*/ 153122 w 409533"/>
                <a:gd name="connsiteY2" fmla="*/ 1229430 h 5892099"/>
                <a:gd name="connsiteX3" fmla="*/ 0 w 409533"/>
                <a:gd name="connsiteY3" fmla="*/ 111833 h 5892099"/>
                <a:gd name="connsiteX0" fmla="*/ 49524 w 409533"/>
                <a:gd name="connsiteY0" fmla="*/ 1299 h 5892099"/>
                <a:gd name="connsiteX1" fmla="*/ 65425 w 409533"/>
                <a:gd name="connsiteY1" fmla="*/ 5892099 h 5892099"/>
                <a:gd name="connsiteX0" fmla="*/ 0 w 409533"/>
                <a:gd name="connsiteY0" fmla="*/ 111833 h 3695272"/>
                <a:gd name="connsiteX1" fmla="*/ 409533 w 409533"/>
                <a:gd name="connsiteY1" fmla="*/ 1229430 h 3695272"/>
                <a:gd name="connsiteX2" fmla="*/ 153122 w 409533"/>
                <a:gd name="connsiteY2" fmla="*/ 1229430 h 3695272"/>
                <a:gd name="connsiteX3" fmla="*/ 0 w 409533"/>
                <a:gd name="connsiteY3" fmla="*/ 111833 h 3695272"/>
                <a:gd name="connsiteX0" fmla="*/ 49524 w 409533"/>
                <a:gd name="connsiteY0" fmla="*/ 1299 h 3695272"/>
                <a:gd name="connsiteX1" fmla="*/ 189213 w 409533"/>
                <a:gd name="connsiteY1" fmla="*/ 3695270 h 3695272"/>
                <a:gd name="connsiteX0" fmla="*/ 0 w 409533"/>
                <a:gd name="connsiteY0" fmla="*/ 111833 h 3078764"/>
                <a:gd name="connsiteX1" fmla="*/ 409533 w 409533"/>
                <a:gd name="connsiteY1" fmla="*/ 1229430 h 3078764"/>
                <a:gd name="connsiteX2" fmla="*/ 153122 w 409533"/>
                <a:gd name="connsiteY2" fmla="*/ 1229430 h 3078764"/>
                <a:gd name="connsiteX3" fmla="*/ 0 w 409533"/>
                <a:gd name="connsiteY3" fmla="*/ 111833 h 3078764"/>
                <a:gd name="connsiteX0" fmla="*/ 49524 w 409533"/>
                <a:gd name="connsiteY0" fmla="*/ 1299 h 3078764"/>
                <a:gd name="connsiteX1" fmla="*/ 228802 w 409533"/>
                <a:gd name="connsiteY1" fmla="*/ 3078763 h 3078764"/>
                <a:gd name="connsiteX0" fmla="*/ 0 w 409533"/>
                <a:gd name="connsiteY0" fmla="*/ 111833 h 3073030"/>
                <a:gd name="connsiteX1" fmla="*/ 409533 w 409533"/>
                <a:gd name="connsiteY1" fmla="*/ 1229430 h 3073030"/>
                <a:gd name="connsiteX2" fmla="*/ 153122 w 409533"/>
                <a:gd name="connsiteY2" fmla="*/ 1229430 h 3073030"/>
                <a:gd name="connsiteX3" fmla="*/ 0 w 409533"/>
                <a:gd name="connsiteY3" fmla="*/ 111833 h 3073030"/>
                <a:gd name="connsiteX0" fmla="*/ 49524 w 409533"/>
                <a:gd name="connsiteY0" fmla="*/ 1299 h 3073030"/>
                <a:gd name="connsiteX1" fmla="*/ 238917 w 409533"/>
                <a:gd name="connsiteY1" fmla="*/ 3073029 h 3073030"/>
                <a:gd name="connsiteX0" fmla="*/ 0 w 409533"/>
                <a:gd name="connsiteY0" fmla="*/ 111833 h 3066625"/>
                <a:gd name="connsiteX1" fmla="*/ 409533 w 409533"/>
                <a:gd name="connsiteY1" fmla="*/ 1229430 h 3066625"/>
                <a:gd name="connsiteX2" fmla="*/ 153122 w 409533"/>
                <a:gd name="connsiteY2" fmla="*/ 1229430 h 3066625"/>
                <a:gd name="connsiteX3" fmla="*/ 0 w 409533"/>
                <a:gd name="connsiteY3" fmla="*/ 111833 h 3066625"/>
                <a:gd name="connsiteX0" fmla="*/ 49524 w 409533"/>
                <a:gd name="connsiteY0" fmla="*/ 1299 h 3066625"/>
                <a:gd name="connsiteX1" fmla="*/ 232612 w 409533"/>
                <a:gd name="connsiteY1" fmla="*/ 3066623 h 3066625"/>
                <a:gd name="connsiteX0" fmla="*/ 0 w 409533"/>
                <a:gd name="connsiteY0" fmla="*/ 111833 h 2938091"/>
                <a:gd name="connsiteX1" fmla="*/ 409533 w 409533"/>
                <a:gd name="connsiteY1" fmla="*/ 1229430 h 2938091"/>
                <a:gd name="connsiteX2" fmla="*/ 153122 w 409533"/>
                <a:gd name="connsiteY2" fmla="*/ 1229430 h 2938091"/>
                <a:gd name="connsiteX3" fmla="*/ 0 w 409533"/>
                <a:gd name="connsiteY3" fmla="*/ 111833 h 2938091"/>
                <a:gd name="connsiteX0" fmla="*/ 49524 w 409533"/>
                <a:gd name="connsiteY0" fmla="*/ 1299 h 2938091"/>
                <a:gd name="connsiteX1" fmla="*/ 247991 w 409533"/>
                <a:gd name="connsiteY1" fmla="*/ 2938093 h 2938091"/>
                <a:gd name="connsiteX0" fmla="*/ 0 w 409533"/>
                <a:gd name="connsiteY0" fmla="*/ 111833 h 2805685"/>
                <a:gd name="connsiteX1" fmla="*/ 409533 w 409533"/>
                <a:gd name="connsiteY1" fmla="*/ 1229430 h 2805685"/>
                <a:gd name="connsiteX2" fmla="*/ 153122 w 409533"/>
                <a:gd name="connsiteY2" fmla="*/ 1229430 h 2805685"/>
                <a:gd name="connsiteX3" fmla="*/ 0 w 409533"/>
                <a:gd name="connsiteY3" fmla="*/ 111833 h 2805685"/>
                <a:gd name="connsiteX0" fmla="*/ 49524 w 409533"/>
                <a:gd name="connsiteY0" fmla="*/ 1299 h 2805685"/>
                <a:gd name="connsiteX1" fmla="*/ 243798 w 409533"/>
                <a:gd name="connsiteY1" fmla="*/ 2805683 h 2805685"/>
                <a:gd name="connsiteX0" fmla="*/ 0 w 409533"/>
                <a:gd name="connsiteY0" fmla="*/ 111833 h 2805685"/>
                <a:gd name="connsiteX1" fmla="*/ 409533 w 409533"/>
                <a:gd name="connsiteY1" fmla="*/ 1229430 h 2805685"/>
                <a:gd name="connsiteX2" fmla="*/ 153122 w 409533"/>
                <a:gd name="connsiteY2" fmla="*/ 1229430 h 2805685"/>
                <a:gd name="connsiteX3" fmla="*/ 0 w 409533"/>
                <a:gd name="connsiteY3" fmla="*/ 111833 h 2805685"/>
                <a:gd name="connsiteX0" fmla="*/ 49524 w 409533"/>
                <a:gd name="connsiteY0" fmla="*/ 1299 h 2805685"/>
                <a:gd name="connsiteX1" fmla="*/ 243798 w 409533"/>
                <a:gd name="connsiteY1" fmla="*/ 2805683 h 2805685"/>
                <a:gd name="connsiteX0" fmla="*/ 0 w 409533"/>
                <a:gd name="connsiteY0" fmla="*/ 111833 h 2793541"/>
                <a:gd name="connsiteX1" fmla="*/ 409533 w 409533"/>
                <a:gd name="connsiteY1" fmla="*/ 1229430 h 2793541"/>
                <a:gd name="connsiteX2" fmla="*/ 153122 w 409533"/>
                <a:gd name="connsiteY2" fmla="*/ 1229430 h 2793541"/>
                <a:gd name="connsiteX3" fmla="*/ 0 w 409533"/>
                <a:gd name="connsiteY3" fmla="*/ 111833 h 2793541"/>
                <a:gd name="connsiteX0" fmla="*/ 49524 w 409533"/>
                <a:gd name="connsiteY0" fmla="*/ 1299 h 2793541"/>
                <a:gd name="connsiteX1" fmla="*/ 247608 w 409533"/>
                <a:gd name="connsiteY1" fmla="*/ 2793540 h 2793541"/>
                <a:gd name="connsiteX0" fmla="*/ 0 w 409533"/>
                <a:gd name="connsiteY0" fmla="*/ 111833 h 2796746"/>
                <a:gd name="connsiteX1" fmla="*/ 409533 w 409533"/>
                <a:gd name="connsiteY1" fmla="*/ 1229430 h 2796746"/>
                <a:gd name="connsiteX2" fmla="*/ 153122 w 409533"/>
                <a:gd name="connsiteY2" fmla="*/ 1229430 h 2796746"/>
                <a:gd name="connsiteX3" fmla="*/ 0 w 409533"/>
                <a:gd name="connsiteY3" fmla="*/ 111833 h 2796746"/>
                <a:gd name="connsiteX0" fmla="*/ 49524 w 409533"/>
                <a:gd name="connsiteY0" fmla="*/ 1299 h 2796746"/>
                <a:gd name="connsiteX1" fmla="*/ 250761 w 409533"/>
                <a:gd name="connsiteY1" fmla="*/ 2796745 h 2796746"/>
                <a:gd name="connsiteX0" fmla="*/ 0 w 409533"/>
                <a:gd name="connsiteY0" fmla="*/ 111833 h 2522932"/>
                <a:gd name="connsiteX1" fmla="*/ 409533 w 409533"/>
                <a:gd name="connsiteY1" fmla="*/ 1229430 h 2522932"/>
                <a:gd name="connsiteX2" fmla="*/ 153122 w 409533"/>
                <a:gd name="connsiteY2" fmla="*/ 1229430 h 2522932"/>
                <a:gd name="connsiteX3" fmla="*/ 0 w 409533"/>
                <a:gd name="connsiteY3" fmla="*/ 111833 h 2522932"/>
                <a:gd name="connsiteX0" fmla="*/ 49524 w 409533"/>
                <a:gd name="connsiteY0" fmla="*/ 1299 h 2522932"/>
                <a:gd name="connsiteX1" fmla="*/ 256332 w 409533"/>
                <a:gd name="connsiteY1" fmla="*/ 2522932 h 25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2522932" stroke="0" extrusionOk="0">
                  <a:moveTo>
                    <a:pt x="0" y="111833"/>
                  </a:moveTo>
                  <a:cubicBezTo>
                    <a:pt x="49192" y="-273153"/>
                    <a:pt x="343075" y="393722"/>
                    <a:pt x="409533" y="1229430"/>
                  </a:cubicBezTo>
                  <a:lnTo>
                    <a:pt x="153122" y="1229430"/>
                  </a:lnTo>
                  <a:cubicBezTo>
                    <a:pt x="153122" y="1071381"/>
                    <a:pt x="0" y="269882"/>
                    <a:pt x="0" y="111833"/>
                  </a:cubicBezTo>
                  <a:close/>
                </a:path>
                <a:path w="409533" h="2522932" fill="none">
                  <a:moveTo>
                    <a:pt x="49524" y="1299"/>
                  </a:moveTo>
                  <a:cubicBezTo>
                    <a:pt x="252004" y="379197"/>
                    <a:pt x="350824" y="1076673"/>
                    <a:pt x="256332" y="2522932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0" name="Boog 5">
              <a:extLst>
                <a:ext uri="{FF2B5EF4-FFF2-40B4-BE49-F238E27FC236}">
                  <a16:creationId xmlns:a16="http://schemas.microsoft.com/office/drawing/2014/main" id="{116F2636-DD63-4962-8BFD-D69F7E326772}"/>
                </a:ext>
              </a:extLst>
            </p:cNvPr>
            <p:cNvSpPr/>
            <p:nvPr/>
          </p:nvSpPr>
          <p:spPr>
            <a:xfrm rot="16655469" flipH="1" flipV="1">
              <a:off x="9001206" y="1941806"/>
              <a:ext cx="317942" cy="202938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55632 w 409533"/>
                <a:gd name="connsiteY1" fmla="*/ 624784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63199 w 409533"/>
                <a:gd name="connsiteY1" fmla="*/ 600636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51038 w 409533"/>
                <a:gd name="connsiteY1" fmla="*/ 60825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52661 w 409533"/>
                <a:gd name="connsiteY1" fmla="*/ 592696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33764" y="205449"/>
                  </a:moveTo>
                  <a:cubicBezTo>
                    <a:pt x="110172" y="-173467"/>
                    <a:pt x="179207" y="38252"/>
                    <a:pt x="252661" y="592696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1" name="Boog 5">
              <a:extLst>
                <a:ext uri="{FF2B5EF4-FFF2-40B4-BE49-F238E27FC236}">
                  <a16:creationId xmlns:a16="http://schemas.microsoft.com/office/drawing/2014/main" id="{E0CC721B-48A9-46A7-9C73-7B0D797D6A3D}"/>
                </a:ext>
              </a:extLst>
            </p:cNvPr>
            <p:cNvSpPr/>
            <p:nvPr/>
          </p:nvSpPr>
          <p:spPr>
            <a:xfrm rot="16655469" flipH="1" flipV="1">
              <a:off x="8712526" y="2072574"/>
              <a:ext cx="322259" cy="197270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9596 h 1237193"/>
                <a:gd name="connsiteX1" fmla="*/ 409533 w 409533"/>
                <a:gd name="connsiteY1" fmla="*/ 1237193 h 1237193"/>
                <a:gd name="connsiteX2" fmla="*/ 153122 w 409533"/>
                <a:gd name="connsiteY2" fmla="*/ 1237193 h 1237193"/>
                <a:gd name="connsiteX3" fmla="*/ 0 w 409533"/>
                <a:gd name="connsiteY3" fmla="*/ 119596 h 1237193"/>
                <a:gd name="connsiteX0" fmla="*/ 33764 w 409533"/>
                <a:gd name="connsiteY0" fmla="*/ 213210 h 1237193"/>
                <a:gd name="connsiteX1" fmla="*/ 275902 w 409533"/>
                <a:gd name="connsiteY1" fmla="*/ 619843 h 1237193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75902 w 409533"/>
                <a:gd name="connsiteY1" fmla="*/ 6120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69416 w 409533"/>
                <a:gd name="connsiteY1" fmla="*/ 60159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82117 w 409533"/>
                <a:gd name="connsiteY1" fmla="*/ 613035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96099 w 409533"/>
                <a:gd name="connsiteY1" fmla="*/ 778914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312921 w 409533"/>
                <a:gd name="connsiteY1" fmla="*/ 826590 h 12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2943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409533" h="1229432" fill="none">
                  <a:moveTo>
                    <a:pt x="33764" y="205449"/>
                  </a:moveTo>
                  <a:cubicBezTo>
                    <a:pt x="110172" y="-173467"/>
                    <a:pt x="230279" y="239107"/>
                    <a:pt x="312921" y="82659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2" name="Boog 5">
              <a:extLst>
                <a:ext uri="{FF2B5EF4-FFF2-40B4-BE49-F238E27FC236}">
                  <a16:creationId xmlns:a16="http://schemas.microsoft.com/office/drawing/2014/main" id="{FAC4D9F8-8CBD-4DBE-AF0D-EEA159CC4BBC}"/>
                </a:ext>
              </a:extLst>
            </p:cNvPr>
            <p:cNvSpPr/>
            <p:nvPr/>
          </p:nvSpPr>
          <p:spPr>
            <a:xfrm rot="13113335" flipV="1">
              <a:off x="9035528" y="1999397"/>
              <a:ext cx="317942" cy="205890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55632 w 409533"/>
                <a:gd name="connsiteY1" fmla="*/ 624784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33764 w 409533"/>
                <a:gd name="connsiteY0" fmla="*/ 205449 h 1229432"/>
                <a:gd name="connsiteX1" fmla="*/ 247462 w 409533"/>
                <a:gd name="connsiteY1" fmla="*/ 557270 h 1229432"/>
                <a:gd name="connsiteX0" fmla="*/ 0 w 409533"/>
                <a:gd name="connsiteY0" fmla="*/ 129719 h 1247316"/>
                <a:gd name="connsiteX1" fmla="*/ 409533 w 409533"/>
                <a:gd name="connsiteY1" fmla="*/ 1247316 h 1247316"/>
                <a:gd name="connsiteX2" fmla="*/ 153122 w 409533"/>
                <a:gd name="connsiteY2" fmla="*/ 1247316 h 1247316"/>
                <a:gd name="connsiteX3" fmla="*/ 0 w 409533"/>
                <a:gd name="connsiteY3" fmla="*/ 129719 h 1247316"/>
                <a:gd name="connsiteX0" fmla="*/ 33764 w 409533"/>
                <a:gd name="connsiteY0" fmla="*/ 223333 h 1247316"/>
                <a:gd name="connsiteX1" fmla="*/ 239294 w 409533"/>
                <a:gd name="connsiteY1" fmla="*/ 507633 h 124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33" h="1247316" stroke="0" extrusionOk="0">
                  <a:moveTo>
                    <a:pt x="0" y="129719"/>
                  </a:moveTo>
                  <a:cubicBezTo>
                    <a:pt x="49192" y="-255267"/>
                    <a:pt x="343075" y="411608"/>
                    <a:pt x="409533" y="1247316"/>
                  </a:cubicBezTo>
                  <a:lnTo>
                    <a:pt x="153122" y="1247316"/>
                  </a:lnTo>
                  <a:cubicBezTo>
                    <a:pt x="153122" y="1089267"/>
                    <a:pt x="0" y="287768"/>
                    <a:pt x="0" y="129719"/>
                  </a:cubicBezTo>
                  <a:close/>
                </a:path>
                <a:path w="409533" h="1247316" fill="none">
                  <a:moveTo>
                    <a:pt x="33764" y="223333"/>
                  </a:moveTo>
                  <a:cubicBezTo>
                    <a:pt x="110172" y="-155583"/>
                    <a:pt x="165840" y="-46811"/>
                    <a:pt x="239294" y="507633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3" name="Boog 5">
              <a:extLst>
                <a:ext uri="{FF2B5EF4-FFF2-40B4-BE49-F238E27FC236}">
                  <a16:creationId xmlns:a16="http://schemas.microsoft.com/office/drawing/2014/main" id="{07A95C5E-3A34-4D85-B662-3AF2BCD8FB2E}"/>
                </a:ext>
              </a:extLst>
            </p:cNvPr>
            <p:cNvSpPr/>
            <p:nvPr/>
          </p:nvSpPr>
          <p:spPr>
            <a:xfrm rot="11717029" flipV="1">
              <a:off x="7199818" y="1425617"/>
              <a:ext cx="520935" cy="203014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500598"/>
                <a:gd name="connsiteY0" fmla="*/ 111835 h 1229432"/>
                <a:gd name="connsiteX1" fmla="*/ 409533 w 500598"/>
                <a:gd name="connsiteY1" fmla="*/ 1229432 h 1229432"/>
                <a:gd name="connsiteX2" fmla="*/ 153122 w 500598"/>
                <a:gd name="connsiteY2" fmla="*/ 1229432 h 1229432"/>
                <a:gd name="connsiteX3" fmla="*/ 0 w 500598"/>
                <a:gd name="connsiteY3" fmla="*/ 111835 h 1229432"/>
                <a:gd name="connsiteX0" fmla="*/ 148038 w 500598"/>
                <a:gd name="connsiteY0" fmla="*/ 688124 h 1229432"/>
                <a:gd name="connsiteX1" fmla="*/ 500598 w 500598"/>
                <a:gd name="connsiteY1" fmla="*/ 1068226 h 1229432"/>
                <a:gd name="connsiteX0" fmla="*/ 0 w 500598"/>
                <a:gd name="connsiteY0" fmla="*/ 111835 h 1229432"/>
                <a:gd name="connsiteX1" fmla="*/ 409533 w 500598"/>
                <a:gd name="connsiteY1" fmla="*/ 1229432 h 1229432"/>
                <a:gd name="connsiteX2" fmla="*/ 153122 w 500598"/>
                <a:gd name="connsiteY2" fmla="*/ 1229432 h 1229432"/>
                <a:gd name="connsiteX3" fmla="*/ 0 w 500598"/>
                <a:gd name="connsiteY3" fmla="*/ 111835 h 1229432"/>
                <a:gd name="connsiteX0" fmla="*/ 148038 w 500598"/>
                <a:gd name="connsiteY0" fmla="*/ 688124 h 1229432"/>
                <a:gd name="connsiteX1" fmla="*/ 500598 w 500598"/>
                <a:gd name="connsiteY1" fmla="*/ 1068226 h 1229432"/>
                <a:gd name="connsiteX0" fmla="*/ 0 w 500598"/>
                <a:gd name="connsiteY0" fmla="*/ 111835 h 1229432"/>
                <a:gd name="connsiteX1" fmla="*/ 409533 w 500598"/>
                <a:gd name="connsiteY1" fmla="*/ 1229432 h 1229432"/>
                <a:gd name="connsiteX2" fmla="*/ 153122 w 500598"/>
                <a:gd name="connsiteY2" fmla="*/ 1229432 h 1229432"/>
                <a:gd name="connsiteX3" fmla="*/ 0 w 500598"/>
                <a:gd name="connsiteY3" fmla="*/ 111835 h 1229432"/>
                <a:gd name="connsiteX0" fmla="*/ 122577 w 500598"/>
                <a:gd name="connsiteY0" fmla="*/ 737390 h 1229432"/>
                <a:gd name="connsiteX1" fmla="*/ 500598 w 500598"/>
                <a:gd name="connsiteY1" fmla="*/ 1068226 h 1229432"/>
                <a:gd name="connsiteX0" fmla="*/ 0 w 535696"/>
                <a:gd name="connsiteY0" fmla="*/ 111835 h 1229432"/>
                <a:gd name="connsiteX1" fmla="*/ 409533 w 535696"/>
                <a:gd name="connsiteY1" fmla="*/ 1229432 h 1229432"/>
                <a:gd name="connsiteX2" fmla="*/ 153122 w 535696"/>
                <a:gd name="connsiteY2" fmla="*/ 1229432 h 1229432"/>
                <a:gd name="connsiteX3" fmla="*/ 0 w 535696"/>
                <a:gd name="connsiteY3" fmla="*/ 111835 h 1229432"/>
                <a:gd name="connsiteX0" fmla="*/ 122577 w 535696"/>
                <a:gd name="connsiteY0" fmla="*/ 737390 h 1229432"/>
                <a:gd name="connsiteX1" fmla="*/ 535696 w 535696"/>
                <a:gd name="connsiteY1" fmla="*/ 1124001 h 1229432"/>
                <a:gd name="connsiteX0" fmla="*/ 0 w 535696"/>
                <a:gd name="connsiteY0" fmla="*/ 111835 h 1229432"/>
                <a:gd name="connsiteX1" fmla="*/ 409533 w 535696"/>
                <a:gd name="connsiteY1" fmla="*/ 1229432 h 1229432"/>
                <a:gd name="connsiteX2" fmla="*/ 153122 w 535696"/>
                <a:gd name="connsiteY2" fmla="*/ 1229432 h 1229432"/>
                <a:gd name="connsiteX3" fmla="*/ 0 w 535696"/>
                <a:gd name="connsiteY3" fmla="*/ 111835 h 1229432"/>
                <a:gd name="connsiteX0" fmla="*/ 122577 w 535696"/>
                <a:gd name="connsiteY0" fmla="*/ 737390 h 1229432"/>
                <a:gd name="connsiteX1" fmla="*/ 535696 w 535696"/>
                <a:gd name="connsiteY1" fmla="*/ 1124001 h 1229432"/>
                <a:gd name="connsiteX0" fmla="*/ 0 w 545843"/>
                <a:gd name="connsiteY0" fmla="*/ 111835 h 1229432"/>
                <a:gd name="connsiteX1" fmla="*/ 409533 w 545843"/>
                <a:gd name="connsiteY1" fmla="*/ 1229432 h 1229432"/>
                <a:gd name="connsiteX2" fmla="*/ 153122 w 545843"/>
                <a:gd name="connsiteY2" fmla="*/ 1229432 h 1229432"/>
                <a:gd name="connsiteX3" fmla="*/ 0 w 545843"/>
                <a:gd name="connsiteY3" fmla="*/ 111835 h 1229432"/>
                <a:gd name="connsiteX0" fmla="*/ 122577 w 545843"/>
                <a:gd name="connsiteY0" fmla="*/ 737390 h 1229432"/>
                <a:gd name="connsiteX1" fmla="*/ 545843 w 545843"/>
                <a:gd name="connsiteY1" fmla="*/ 1199950 h 1229432"/>
                <a:gd name="connsiteX0" fmla="*/ 0 w 545843"/>
                <a:gd name="connsiteY0" fmla="*/ 111835 h 1229432"/>
                <a:gd name="connsiteX1" fmla="*/ 409533 w 545843"/>
                <a:gd name="connsiteY1" fmla="*/ 1229432 h 1229432"/>
                <a:gd name="connsiteX2" fmla="*/ 153122 w 545843"/>
                <a:gd name="connsiteY2" fmla="*/ 1229432 h 1229432"/>
                <a:gd name="connsiteX3" fmla="*/ 0 w 545843"/>
                <a:gd name="connsiteY3" fmla="*/ 111835 h 1229432"/>
                <a:gd name="connsiteX0" fmla="*/ 122577 w 545843"/>
                <a:gd name="connsiteY0" fmla="*/ 737390 h 1229432"/>
                <a:gd name="connsiteX1" fmla="*/ 545843 w 545843"/>
                <a:gd name="connsiteY1" fmla="*/ 1199950 h 1229432"/>
                <a:gd name="connsiteX0" fmla="*/ 0 w 541780"/>
                <a:gd name="connsiteY0" fmla="*/ 111835 h 1229432"/>
                <a:gd name="connsiteX1" fmla="*/ 409533 w 541780"/>
                <a:gd name="connsiteY1" fmla="*/ 1229432 h 1229432"/>
                <a:gd name="connsiteX2" fmla="*/ 153122 w 541780"/>
                <a:gd name="connsiteY2" fmla="*/ 1229432 h 1229432"/>
                <a:gd name="connsiteX3" fmla="*/ 0 w 541780"/>
                <a:gd name="connsiteY3" fmla="*/ 111835 h 1229432"/>
                <a:gd name="connsiteX0" fmla="*/ 122577 w 541780"/>
                <a:gd name="connsiteY0" fmla="*/ 737390 h 1229432"/>
                <a:gd name="connsiteX1" fmla="*/ 541780 w 541780"/>
                <a:gd name="connsiteY1" fmla="*/ 1213441 h 1229432"/>
                <a:gd name="connsiteX0" fmla="*/ 0 w 548163"/>
                <a:gd name="connsiteY0" fmla="*/ 111835 h 1229432"/>
                <a:gd name="connsiteX1" fmla="*/ 409533 w 548163"/>
                <a:gd name="connsiteY1" fmla="*/ 1229432 h 1229432"/>
                <a:gd name="connsiteX2" fmla="*/ 153122 w 548163"/>
                <a:gd name="connsiteY2" fmla="*/ 1229432 h 1229432"/>
                <a:gd name="connsiteX3" fmla="*/ 0 w 548163"/>
                <a:gd name="connsiteY3" fmla="*/ 111835 h 1229432"/>
                <a:gd name="connsiteX0" fmla="*/ 122577 w 548163"/>
                <a:gd name="connsiteY0" fmla="*/ 737390 h 1229432"/>
                <a:gd name="connsiteX1" fmla="*/ 548163 w 548163"/>
                <a:gd name="connsiteY1" fmla="*/ 1223577 h 1229432"/>
                <a:gd name="connsiteX0" fmla="*/ 0 w 542723"/>
                <a:gd name="connsiteY0" fmla="*/ 111835 h 1229892"/>
                <a:gd name="connsiteX1" fmla="*/ 409533 w 542723"/>
                <a:gd name="connsiteY1" fmla="*/ 1229432 h 1229892"/>
                <a:gd name="connsiteX2" fmla="*/ 153122 w 542723"/>
                <a:gd name="connsiteY2" fmla="*/ 1229432 h 1229892"/>
                <a:gd name="connsiteX3" fmla="*/ 0 w 542723"/>
                <a:gd name="connsiteY3" fmla="*/ 111835 h 1229892"/>
                <a:gd name="connsiteX0" fmla="*/ 122577 w 542723"/>
                <a:gd name="connsiteY0" fmla="*/ 737390 h 1229892"/>
                <a:gd name="connsiteX1" fmla="*/ 542723 w 542723"/>
                <a:gd name="connsiteY1" fmla="*/ 1229891 h 122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723" h="1229892" stroke="0" extrusionOk="0">
                  <a:moveTo>
                    <a:pt x="0" y="111835"/>
                  </a:moveTo>
                  <a:cubicBezTo>
                    <a:pt x="49192" y="-273151"/>
                    <a:pt x="343075" y="393724"/>
                    <a:pt x="409533" y="1229432"/>
                  </a:cubicBezTo>
                  <a:lnTo>
                    <a:pt x="153122" y="1229432"/>
                  </a:lnTo>
                  <a:cubicBezTo>
                    <a:pt x="153122" y="1071383"/>
                    <a:pt x="0" y="269884"/>
                    <a:pt x="0" y="111835"/>
                  </a:cubicBezTo>
                  <a:close/>
                </a:path>
                <a:path w="542723" h="1229892" fill="none">
                  <a:moveTo>
                    <a:pt x="122577" y="737390"/>
                  </a:moveTo>
                  <a:cubicBezTo>
                    <a:pt x="208544" y="473995"/>
                    <a:pt x="379662" y="416176"/>
                    <a:pt x="542723" y="1229891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4" name="Boog 5">
              <a:extLst>
                <a:ext uri="{FF2B5EF4-FFF2-40B4-BE49-F238E27FC236}">
                  <a16:creationId xmlns:a16="http://schemas.microsoft.com/office/drawing/2014/main" id="{90C1D188-9107-4CCD-94A2-DAB28435F87B}"/>
                </a:ext>
              </a:extLst>
            </p:cNvPr>
            <p:cNvSpPr/>
            <p:nvPr/>
          </p:nvSpPr>
          <p:spPr>
            <a:xfrm rot="18443512">
              <a:off x="7026311" y="3137342"/>
              <a:ext cx="271808" cy="223365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15860 w 425393"/>
                <a:gd name="connsiteY0" fmla="*/ 354604 h 1472201"/>
                <a:gd name="connsiteX1" fmla="*/ 425393 w 425393"/>
                <a:gd name="connsiteY1" fmla="*/ 1472201 h 1472201"/>
                <a:gd name="connsiteX2" fmla="*/ 168982 w 425393"/>
                <a:gd name="connsiteY2" fmla="*/ 1472201 h 1472201"/>
                <a:gd name="connsiteX3" fmla="*/ 15860 w 425393"/>
                <a:gd name="connsiteY3" fmla="*/ 354604 h 1472201"/>
                <a:gd name="connsiteX0" fmla="*/ -1 w 425393"/>
                <a:gd name="connsiteY0" fmla="*/ 143965 h 1472201"/>
                <a:gd name="connsiteX1" fmla="*/ 275007 w 425393"/>
                <a:gd name="connsiteY1" fmla="*/ 845951 h 1472201"/>
                <a:gd name="connsiteX0" fmla="*/ 15862 w 425395"/>
                <a:gd name="connsiteY0" fmla="*/ 214454 h 1332051"/>
                <a:gd name="connsiteX1" fmla="*/ 425395 w 425395"/>
                <a:gd name="connsiteY1" fmla="*/ 1332051 h 1332051"/>
                <a:gd name="connsiteX2" fmla="*/ 168984 w 425395"/>
                <a:gd name="connsiteY2" fmla="*/ 1332051 h 1332051"/>
                <a:gd name="connsiteX3" fmla="*/ 15862 w 425395"/>
                <a:gd name="connsiteY3" fmla="*/ 214454 h 1332051"/>
                <a:gd name="connsiteX0" fmla="*/ 1 w 425395"/>
                <a:gd name="connsiteY0" fmla="*/ 3815 h 1332051"/>
                <a:gd name="connsiteX1" fmla="*/ 275009 w 425395"/>
                <a:gd name="connsiteY1" fmla="*/ 705801 h 1332051"/>
                <a:gd name="connsiteX0" fmla="*/ 17626 w 427159"/>
                <a:gd name="connsiteY0" fmla="*/ 256158 h 1373755"/>
                <a:gd name="connsiteX1" fmla="*/ 427159 w 427159"/>
                <a:gd name="connsiteY1" fmla="*/ 1373755 h 1373755"/>
                <a:gd name="connsiteX2" fmla="*/ 170748 w 427159"/>
                <a:gd name="connsiteY2" fmla="*/ 1373755 h 1373755"/>
                <a:gd name="connsiteX3" fmla="*/ 17626 w 427159"/>
                <a:gd name="connsiteY3" fmla="*/ 256158 h 1373755"/>
                <a:gd name="connsiteX0" fmla="*/ 0 w 427159"/>
                <a:gd name="connsiteY0" fmla="*/ 2812 h 1373755"/>
                <a:gd name="connsiteX1" fmla="*/ 276773 w 427159"/>
                <a:gd name="connsiteY1" fmla="*/ 747505 h 1373755"/>
                <a:gd name="connsiteX0" fmla="*/ 17626 w 427159"/>
                <a:gd name="connsiteY0" fmla="*/ 253983 h 1371580"/>
                <a:gd name="connsiteX1" fmla="*/ 427159 w 427159"/>
                <a:gd name="connsiteY1" fmla="*/ 1371580 h 1371580"/>
                <a:gd name="connsiteX2" fmla="*/ 170748 w 427159"/>
                <a:gd name="connsiteY2" fmla="*/ 1371580 h 1371580"/>
                <a:gd name="connsiteX3" fmla="*/ 17626 w 427159"/>
                <a:gd name="connsiteY3" fmla="*/ 253983 h 1371580"/>
                <a:gd name="connsiteX0" fmla="*/ 0 w 427159"/>
                <a:gd name="connsiteY0" fmla="*/ 637 h 1371580"/>
                <a:gd name="connsiteX1" fmla="*/ 277882 w 427159"/>
                <a:gd name="connsiteY1" fmla="*/ 1226178 h 1371580"/>
                <a:gd name="connsiteX0" fmla="*/ 17626 w 427159"/>
                <a:gd name="connsiteY0" fmla="*/ 254407 h 1372004"/>
                <a:gd name="connsiteX1" fmla="*/ 427159 w 427159"/>
                <a:gd name="connsiteY1" fmla="*/ 1372004 h 1372004"/>
                <a:gd name="connsiteX2" fmla="*/ 170748 w 427159"/>
                <a:gd name="connsiteY2" fmla="*/ 1372004 h 1372004"/>
                <a:gd name="connsiteX3" fmla="*/ 17626 w 427159"/>
                <a:gd name="connsiteY3" fmla="*/ 254407 h 1372004"/>
                <a:gd name="connsiteX0" fmla="*/ 0 w 427159"/>
                <a:gd name="connsiteY0" fmla="*/ 1061 h 1372004"/>
                <a:gd name="connsiteX1" fmla="*/ 277882 w 427159"/>
                <a:gd name="connsiteY1" fmla="*/ 1226602 h 1372004"/>
                <a:gd name="connsiteX0" fmla="*/ 7831 w 417364"/>
                <a:gd name="connsiteY0" fmla="*/ 235584 h 1353181"/>
                <a:gd name="connsiteX1" fmla="*/ 417364 w 417364"/>
                <a:gd name="connsiteY1" fmla="*/ 1353181 h 1353181"/>
                <a:gd name="connsiteX2" fmla="*/ 160953 w 417364"/>
                <a:gd name="connsiteY2" fmla="*/ 1353181 h 1353181"/>
                <a:gd name="connsiteX3" fmla="*/ 7831 w 417364"/>
                <a:gd name="connsiteY3" fmla="*/ 235584 h 1353181"/>
                <a:gd name="connsiteX0" fmla="*/ 0 w 417364"/>
                <a:gd name="connsiteY0" fmla="*/ 1120 h 1353181"/>
                <a:gd name="connsiteX1" fmla="*/ 268087 w 417364"/>
                <a:gd name="connsiteY1" fmla="*/ 1207779 h 13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364" h="1353181" stroke="0" extrusionOk="0">
                  <a:moveTo>
                    <a:pt x="7831" y="235584"/>
                  </a:moveTo>
                  <a:cubicBezTo>
                    <a:pt x="57023" y="-149402"/>
                    <a:pt x="350906" y="517473"/>
                    <a:pt x="417364" y="1353181"/>
                  </a:cubicBezTo>
                  <a:lnTo>
                    <a:pt x="160953" y="1353181"/>
                  </a:lnTo>
                  <a:cubicBezTo>
                    <a:pt x="160953" y="1195132"/>
                    <a:pt x="7831" y="393633"/>
                    <a:pt x="7831" y="235584"/>
                  </a:cubicBezTo>
                  <a:close/>
                </a:path>
                <a:path w="417364" h="1353181" fill="none">
                  <a:moveTo>
                    <a:pt x="0" y="1120"/>
                  </a:moveTo>
                  <a:cubicBezTo>
                    <a:pt x="113360" y="-21546"/>
                    <a:pt x="321970" y="296600"/>
                    <a:pt x="268087" y="1207779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5" name="Boog 5">
              <a:extLst>
                <a:ext uri="{FF2B5EF4-FFF2-40B4-BE49-F238E27FC236}">
                  <a16:creationId xmlns:a16="http://schemas.microsoft.com/office/drawing/2014/main" id="{33D2FD5A-D96A-4162-BF1C-A7DC55121603}"/>
                </a:ext>
              </a:extLst>
            </p:cNvPr>
            <p:cNvSpPr/>
            <p:nvPr/>
          </p:nvSpPr>
          <p:spPr>
            <a:xfrm rot="18443512">
              <a:off x="7076973" y="3072310"/>
              <a:ext cx="300729" cy="261130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15860 w 425393"/>
                <a:gd name="connsiteY0" fmla="*/ 354604 h 1472201"/>
                <a:gd name="connsiteX1" fmla="*/ 425393 w 425393"/>
                <a:gd name="connsiteY1" fmla="*/ 1472201 h 1472201"/>
                <a:gd name="connsiteX2" fmla="*/ 168982 w 425393"/>
                <a:gd name="connsiteY2" fmla="*/ 1472201 h 1472201"/>
                <a:gd name="connsiteX3" fmla="*/ 15860 w 425393"/>
                <a:gd name="connsiteY3" fmla="*/ 354604 h 1472201"/>
                <a:gd name="connsiteX0" fmla="*/ -1 w 425393"/>
                <a:gd name="connsiteY0" fmla="*/ 143965 h 1472201"/>
                <a:gd name="connsiteX1" fmla="*/ 275007 w 425393"/>
                <a:gd name="connsiteY1" fmla="*/ 845951 h 1472201"/>
                <a:gd name="connsiteX0" fmla="*/ 15862 w 425395"/>
                <a:gd name="connsiteY0" fmla="*/ 214454 h 1332051"/>
                <a:gd name="connsiteX1" fmla="*/ 425395 w 425395"/>
                <a:gd name="connsiteY1" fmla="*/ 1332051 h 1332051"/>
                <a:gd name="connsiteX2" fmla="*/ 168984 w 425395"/>
                <a:gd name="connsiteY2" fmla="*/ 1332051 h 1332051"/>
                <a:gd name="connsiteX3" fmla="*/ 15862 w 425395"/>
                <a:gd name="connsiteY3" fmla="*/ 214454 h 1332051"/>
                <a:gd name="connsiteX0" fmla="*/ 1 w 425395"/>
                <a:gd name="connsiteY0" fmla="*/ 3815 h 1332051"/>
                <a:gd name="connsiteX1" fmla="*/ 275009 w 425395"/>
                <a:gd name="connsiteY1" fmla="*/ 705801 h 1332051"/>
                <a:gd name="connsiteX0" fmla="*/ 17626 w 427159"/>
                <a:gd name="connsiteY0" fmla="*/ 256158 h 1373755"/>
                <a:gd name="connsiteX1" fmla="*/ 427159 w 427159"/>
                <a:gd name="connsiteY1" fmla="*/ 1373755 h 1373755"/>
                <a:gd name="connsiteX2" fmla="*/ 170748 w 427159"/>
                <a:gd name="connsiteY2" fmla="*/ 1373755 h 1373755"/>
                <a:gd name="connsiteX3" fmla="*/ 17626 w 427159"/>
                <a:gd name="connsiteY3" fmla="*/ 256158 h 1373755"/>
                <a:gd name="connsiteX0" fmla="*/ 0 w 427159"/>
                <a:gd name="connsiteY0" fmla="*/ 2812 h 1373755"/>
                <a:gd name="connsiteX1" fmla="*/ 276773 w 427159"/>
                <a:gd name="connsiteY1" fmla="*/ 747505 h 1373755"/>
                <a:gd name="connsiteX0" fmla="*/ 17626 w 427159"/>
                <a:gd name="connsiteY0" fmla="*/ 253983 h 1371580"/>
                <a:gd name="connsiteX1" fmla="*/ 427159 w 427159"/>
                <a:gd name="connsiteY1" fmla="*/ 1371580 h 1371580"/>
                <a:gd name="connsiteX2" fmla="*/ 170748 w 427159"/>
                <a:gd name="connsiteY2" fmla="*/ 1371580 h 1371580"/>
                <a:gd name="connsiteX3" fmla="*/ 17626 w 427159"/>
                <a:gd name="connsiteY3" fmla="*/ 253983 h 1371580"/>
                <a:gd name="connsiteX0" fmla="*/ 0 w 427159"/>
                <a:gd name="connsiteY0" fmla="*/ 637 h 1371580"/>
                <a:gd name="connsiteX1" fmla="*/ 277882 w 427159"/>
                <a:gd name="connsiteY1" fmla="*/ 1226178 h 1371580"/>
                <a:gd name="connsiteX0" fmla="*/ 17626 w 427159"/>
                <a:gd name="connsiteY0" fmla="*/ 254407 h 1372004"/>
                <a:gd name="connsiteX1" fmla="*/ 427159 w 427159"/>
                <a:gd name="connsiteY1" fmla="*/ 1372004 h 1372004"/>
                <a:gd name="connsiteX2" fmla="*/ 170748 w 427159"/>
                <a:gd name="connsiteY2" fmla="*/ 1372004 h 1372004"/>
                <a:gd name="connsiteX3" fmla="*/ 17626 w 427159"/>
                <a:gd name="connsiteY3" fmla="*/ 254407 h 1372004"/>
                <a:gd name="connsiteX0" fmla="*/ 0 w 427159"/>
                <a:gd name="connsiteY0" fmla="*/ 1061 h 1372004"/>
                <a:gd name="connsiteX1" fmla="*/ 277882 w 427159"/>
                <a:gd name="connsiteY1" fmla="*/ 1226602 h 1372004"/>
                <a:gd name="connsiteX0" fmla="*/ 7831 w 417364"/>
                <a:gd name="connsiteY0" fmla="*/ 235584 h 1353181"/>
                <a:gd name="connsiteX1" fmla="*/ 417364 w 417364"/>
                <a:gd name="connsiteY1" fmla="*/ 1353181 h 1353181"/>
                <a:gd name="connsiteX2" fmla="*/ 160953 w 417364"/>
                <a:gd name="connsiteY2" fmla="*/ 1353181 h 1353181"/>
                <a:gd name="connsiteX3" fmla="*/ 7831 w 417364"/>
                <a:gd name="connsiteY3" fmla="*/ 235584 h 1353181"/>
                <a:gd name="connsiteX0" fmla="*/ 0 w 417364"/>
                <a:gd name="connsiteY0" fmla="*/ 1120 h 1353181"/>
                <a:gd name="connsiteX1" fmla="*/ 268087 w 417364"/>
                <a:gd name="connsiteY1" fmla="*/ 1207779 h 1353181"/>
                <a:gd name="connsiteX0" fmla="*/ 52239 w 461772"/>
                <a:gd name="connsiteY0" fmla="*/ 464370 h 1581967"/>
                <a:gd name="connsiteX1" fmla="*/ 461772 w 461772"/>
                <a:gd name="connsiteY1" fmla="*/ 1581967 h 1581967"/>
                <a:gd name="connsiteX2" fmla="*/ 205361 w 461772"/>
                <a:gd name="connsiteY2" fmla="*/ 1581967 h 1581967"/>
                <a:gd name="connsiteX3" fmla="*/ 52239 w 461772"/>
                <a:gd name="connsiteY3" fmla="*/ 464370 h 1581967"/>
                <a:gd name="connsiteX0" fmla="*/ 0 w 461772"/>
                <a:gd name="connsiteY0" fmla="*/ 679 h 1581967"/>
                <a:gd name="connsiteX1" fmla="*/ 312495 w 461772"/>
                <a:gd name="connsiteY1" fmla="*/ 1436565 h 15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772" h="1581967" stroke="0" extrusionOk="0">
                  <a:moveTo>
                    <a:pt x="52239" y="464370"/>
                  </a:moveTo>
                  <a:cubicBezTo>
                    <a:pt x="101431" y="79384"/>
                    <a:pt x="395314" y="746259"/>
                    <a:pt x="461772" y="1581967"/>
                  </a:cubicBezTo>
                  <a:lnTo>
                    <a:pt x="205361" y="1581967"/>
                  </a:lnTo>
                  <a:cubicBezTo>
                    <a:pt x="205361" y="1423918"/>
                    <a:pt x="52239" y="622419"/>
                    <a:pt x="52239" y="464370"/>
                  </a:cubicBezTo>
                  <a:close/>
                </a:path>
                <a:path w="461772" h="1581967" fill="none">
                  <a:moveTo>
                    <a:pt x="0" y="679"/>
                  </a:moveTo>
                  <a:cubicBezTo>
                    <a:pt x="113360" y="-21987"/>
                    <a:pt x="366378" y="525386"/>
                    <a:pt x="312495" y="1436565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6" name="Boog 5">
              <a:extLst>
                <a:ext uri="{FF2B5EF4-FFF2-40B4-BE49-F238E27FC236}">
                  <a16:creationId xmlns:a16="http://schemas.microsoft.com/office/drawing/2014/main" id="{375C90BE-D398-4F88-BB48-03988B39D7F2}"/>
                </a:ext>
              </a:extLst>
            </p:cNvPr>
            <p:cNvSpPr/>
            <p:nvPr/>
          </p:nvSpPr>
          <p:spPr>
            <a:xfrm rot="10346133" flipV="1">
              <a:off x="6904403" y="7893"/>
              <a:ext cx="3141370" cy="1760862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143078 h 617224"/>
                <a:gd name="connsiteX1" fmla="*/ 256412 w 256412"/>
                <a:gd name="connsiteY1" fmla="*/ 617224 h 617224"/>
                <a:gd name="connsiteX2" fmla="*/ 1 w 256412"/>
                <a:gd name="connsiteY2" fmla="*/ 617224 h 617224"/>
                <a:gd name="connsiteX3" fmla="*/ 0 w 256412"/>
                <a:gd name="connsiteY3" fmla="*/ 143078 h 617224"/>
                <a:gd name="connsiteX0" fmla="*/ 0 w 256412"/>
                <a:gd name="connsiteY0" fmla="*/ 143078 h 617224"/>
                <a:gd name="connsiteX1" fmla="*/ 138177 w 256412"/>
                <a:gd name="connsiteY1" fmla="*/ 258021 h 617224"/>
                <a:gd name="connsiteX0" fmla="*/ 0 w 256412"/>
                <a:gd name="connsiteY0" fmla="*/ 240148 h 714294"/>
                <a:gd name="connsiteX1" fmla="*/ 256412 w 256412"/>
                <a:gd name="connsiteY1" fmla="*/ 714294 h 714294"/>
                <a:gd name="connsiteX2" fmla="*/ 1 w 256412"/>
                <a:gd name="connsiteY2" fmla="*/ 714294 h 714294"/>
                <a:gd name="connsiteX3" fmla="*/ 0 w 256412"/>
                <a:gd name="connsiteY3" fmla="*/ 240148 h 714294"/>
                <a:gd name="connsiteX0" fmla="*/ 0 w 256412"/>
                <a:gd name="connsiteY0" fmla="*/ 240148 h 714294"/>
                <a:gd name="connsiteX1" fmla="*/ 138177 w 256412"/>
                <a:gd name="connsiteY1" fmla="*/ 355091 h 714294"/>
                <a:gd name="connsiteX0" fmla="*/ 0 w 256412"/>
                <a:gd name="connsiteY0" fmla="*/ 798493 h 1272639"/>
                <a:gd name="connsiteX1" fmla="*/ 256412 w 256412"/>
                <a:gd name="connsiteY1" fmla="*/ 1272639 h 1272639"/>
                <a:gd name="connsiteX2" fmla="*/ 1 w 256412"/>
                <a:gd name="connsiteY2" fmla="*/ 1272639 h 1272639"/>
                <a:gd name="connsiteX3" fmla="*/ 0 w 256412"/>
                <a:gd name="connsiteY3" fmla="*/ 798493 h 1272639"/>
                <a:gd name="connsiteX0" fmla="*/ 22048 w 256412"/>
                <a:gd name="connsiteY0" fmla="*/ 0 h 1272639"/>
                <a:gd name="connsiteX1" fmla="*/ 138177 w 256412"/>
                <a:gd name="connsiteY1" fmla="*/ 913436 h 1272639"/>
                <a:gd name="connsiteX0" fmla="*/ 0 w 256412"/>
                <a:gd name="connsiteY0" fmla="*/ 240154 h 714300"/>
                <a:gd name="connsiteX1" fmla="*/ 256412 w 256412"/>
                <a:gd name="connsiteY1" fmla="*/ 714300 h 714300"/>
                <a:gd name="connsiteX2" fmla="*/ 1 w 256412"/>
                <a:gd name="connsiteY2" fmla="*/ 714300 h 714300"/>
                <a:gd name="connsiteX3" fmla="*/ 0 w 256412"/>
                <a:gd name="connsiteY3" fmla="*/ 240154 h 714300"/>
                <a:gd name="connsiteX0" fmla="*/ 18462 w 256412"/>
                <a:gd name="connsiteY0" fmla="*/ 67633 h 714300"/>
                <a:gd name="connsiteX1" fmla="*/ 138177 w 256412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5083 w 261495"/>
                <a:gd name="connsiteY0" fmla="*/ 240154 h 714300"/>
                <a:gd name="connsiteX1" fmla="*/ 261495 w 261495"/>
                <a:gd name="connsiteY1" fmla="*/ 714300 h 714300"/>
                <a:gd name="connsiteX2" fmla="*/ 5084 w 261495"/>
                <a:gd name="connsiteY2" fmla="*/ 714300 h 714300"/>
                <a:gd name="connsiteX3" fmla="*/ 5083 w 261495"/>
                <a:gd name="connsiteY3" fmla="*/ 240154 h 714300"/>
                <a:gd name="connsiteX0" fmla="*/ 0 w 261495"/>
                <a:gd name="connsiteY0" fmla="*/ 172992 h 714300"/>
                <a:gd name="connsiteX1" fmla="*/ 143260 w 261495"/>
                <a:gd name="connsiteY1" fmla="*/ 355097 h 714300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148038 w 409533"/>
                <a:gd name="connsiteY0" fmla="*/ 68812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1298 w 409533"/>
                <a:gd name="connsiteY1" fmla="*/ 87022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99422 w 409533"/>
                <a:gd name="connsiteY1" fmla="*/ 948290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9101 w 409533"/>
                <a:gd name="connsiteY1" fmla="*/ 935563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88936 w 409533"/>
                <a:gd name="connsiteY1" fmla="*/ 962077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301841 w 409533"/>
                <a:gd name="connsiteY1" fmla="*/ 945109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11835 h 1229432"/>
                <a:gd name="connsiteX1" fmla="*/ 409533 w 409533"/>
                <a:gd name="connsiteY1" fmla="*/ 1229432 h 1229432"/>
                <a:gd name="connsiteX2" fmla="*/ 153122 w 409533"/>
                <a:gd name="connsiteY2" fmla="*/ 1229432 h 1229432"/>
                <a:gd name="connsiteX3" fmla="*/ 0 w 409533"/>
                <a:gd name="connsiteY3" fmla="*/ 111835 h 1229432"/>
                <a:gd name="connsiteX0" fmla="*/ 25385 w 409533"/>
                <a:gd name="connsiteY0" fmla="*/ 346534 h 1229432"/>
                <a:gd name="connsiteX1" fmla="*/ 259147 w 409533"/>
                <a:gd name="connsiteY1" fmla="*/ 603182 h 1229432"/>
                <a:gd name="connsiteX0" fmla="*/ 0 w 409533"/>
                <a:gd name="connsiteY0" fmla="*/ 122413 h 1240010"/>
                <a:gd name="connsiteX1" fmla="*/ 409533 w 409533"/>
                <a:gd name="connsiteY1" fmla="*/ 1240010 h 1240010"/>
                <a:gd name="connsiteX2" fmla="*/ 153122 w 409533"/>
                <a:gd name="connsiteY2" fmla="*/ 1240010 h 1240010"/>
                <a:gd name="connsiteX3" fmla="*/ 0 w 409533"/>
                <a:gd name="connsiteY3" fmla="*/ 122413 h 1240010"/>
                <a:gd name="connsiteX0" fmla="*/ 33764 w 409533"/>
                <a:gd name="connsiteY0" fmla="*/ 216027 h 1240010"/>
                <a:gd name="connsiteX1" fmla="*/ 259147 w 409533"/>
                <a:gd name="connsiteY1" fmla="*/ 613760 h 1240010"/>
                <a:gd name="connsiteX0" fmla="*/ 0 w 409533"/>
                <a:gd name="connsiteY0" fmla="*/ 111833 h 1229430"/>
                <a:gd name="connsiteX1" fmla="*/ 409533 w 409533"/>
                <a:gd name="connsiteY1" fmla="*/ 1229430 h 1229430"/>
                <a:gd name="connsiteX2" fmla="*/ 153122 w 409533"/>
                <a:gd name="connsiteY2" fmla="*/ 1229430 h 1229430"/>
                <a:gd name="connsiteX3" fmla="*/ 0 w 409533"/>
                <a:gd name="connsiteY3" fmla="*/ 111833 h 1229430"/>
                <a:gd name="connsiteX0" fmla="*/ 33764 w 409533"/>
                <a:gd name="connsiteY0" fmla="*/ 205447 h 1229430"/>
                <a:gd name="connsiteX1" fmla="*/ 317630 w 409533"/>
                <a:gd name="connsiteY1" fmla="*/ 1036285 h 1229430"/>
                <a:gd name="connsiteX0" fmla="*/ 0 w 420903"/>
                <a:gd name="connsiteY0" fmla="*/ 111833 h 2736916"/>
                <a:gd name="connsiteX1" fmla="*/ 409533 w 420903"/>
                <a:gd name="connsiteY1" fmla="*/ 1229430 h 2736916"/>
                <a:gd name="connsiteX2" fmla="*/ 153122 w 420903"/>
                <a:gd name="connsiteY2" fmla="*/ 1229430 h 2736916"/>
                <a:gd name="connsiteX3" fmla="*/ 0 w 420903"/>
                <a:gd name="connsiteY3" fmla="*/ 111833 h 2736916"/>
                <a:gd name="connsiteX0" fmla="*/ 33764 w 420903"/>
                <a:gd name="connsiteY0" fmla="*/ 205447 h 2736916"/>
                <a:gd name="connsiteX1" fmla="*/ 420903 w 420903"/>
                <a:gd name="connsiteY1" fmla="*/ 2736913 h 2736916"/>
                <a:gd name="connsiteX0" fmla="*/ 0 w 420903"/>
                <a:gd name="connsiteY0" fmla="*/ 111833 h 2736910"/>
                <a:gd name="connsiteX1" fmla="*/ 409533 w 420903"/>
                <a:gd name="connsiteY1" fmla="*/ 1229430 h 2736910"/>
                <a:gd name="connsiteX2" fmla="*/ 153122 w 420903"/>
                <a:gd name="connsiteY2" fmla="*/ 1229430 h 2736910"/>
                <a:gd name="connsiteX3" fmla="*/ 0 w 420903"/>
                <a:gd name="connsiteY3" fmla="*/ 111833 h 2736910"/>
                <a:gd name="connsiteX0" fmla="*/ 33764 w 420903"/>
                <a:gd name="connsiteY0" fmla="*/ 205447 h 2736910"/>
                <a:gd name="connsiteX1" fmla="*/ 420903 w 420903"/>
                <a:gd name="connsiteY1" fmla="*/ 2736913 h 2736910"/>
                <a:gd name="connsiteX0" fmla="*/ 0 w 424069"/>
                <a:gd name="connsiteY0" fmla="*/ 111833 h 2736916"/>
                <a:gd name="connsiteX1" fmla="*/ 409533 w 424069"/>
                <a:gd name="connsiteY1" fmla="*/ 1229430 h 2736916"/>
                <a:gd name="connsiteX2" fmla="*/ 153122 w 424069"/>
                <a:gd name="connsiteY2" fmla="*/ 1229430 h 2736916"/>
                <a:gd name="connsiteX3" fmla="*/ 0 w 424069"/>
                <a:gd name="connsiteY3" fmla="*/ 111833 h 2736916"/>
                <a:gd name="connsiteX0" fmla="*/ 33764 w 424069"/>
                <a:gd name="connsiteY0" fmla="*/ 205447 h 2736916"/>
                <a:gd name="connsiteX1" fmla="*/ 420903 w 424069"/>
                <a:gd name="connsiteY1" fmla="*/ 2736913 h 2736916"/>
                <a:gd name="connsiteX0" fmla="*/ 0 w 422195"/>
                <a:gd name="connsiteY0" fmla="*/ 111833 h 2736910"/>
                <a:gd name="connsiteX1" fmla="*/ 409533 w 422195"/>
                <a:gd name="connsiteY1" fmla="*/ 1229430 h 2736910"/>
                <a:gd name="connsiteX2" fmla="*/ 153122 w 422195"/>
                <a:gd name="connsiteY2" fmla="*/ 1229430 h 2736910"/>
                <a:gd name="connsiteX3" fmla="*/ 0 w 422195"/>
                <a:gd name="connsiteY3" fmla="*/ 111833 h 2736910"/>
                <a:gd name="connsiteX0" fmla="*/ 33764 w 422195"/>
                <a:gd name="connsiteY0" fmla="*/ 205447 h 2736910"/>
                <a:gd name="connsiteX1" fmla="*/ 420903 w 422195"/>
                <a:gd name="connsiteY1" fmla="*/ 2736913 h 2736910"/>
                <a:gd name="connsiteX0" fmla="*/ 0 w 414344"/>
                <a:gd name="connsiteY0" fmla="*/ 111833 h 2819715"/>
                <a:gd name="connsiteX1" fmla="*/ 409533 w 414344"/>
                <a:gd name="connsiteY1" fmla="*/ 1229430 h 2819715"/>
                <a:gd name="connsiteX2" fmla="*/ 153122 w 414344"/>
                <a:gd name="connsiteY2" fmla="*/ 1229430 h 2819715"/>
                <a:gd name="connsiteX3" fmla="*/ 0 w 414344"/>
                <a:gd name="connsiteY3" fmla="*/ 111833 h 2819715"/>
                <a:gd name="connsiteX0" fmla="*/ 33764 w 414344"/>
                <a:gd name="connsiteY0" fmla="*/ 205447 h 2819715"/>
                <a:gd name="connsiteX1" fmla="*/ 413022 w 414344"/>
                <a:gd name="connsiteY1" fmla="*/ 2819714 h 2819715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33764 w 409533"/>
                <a:gd name="connsiteY0" fmla="*/ 205447 h 3447950"/>
                <a:gd name="connsiteX1" fmla="*/ 271235 w 409533"/>
                <a:gd name="connsiteY1" fmla="*/ 3447950 h 3447950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51222 w 409533"/>
                <a:gd name="connsiteY0" fmla="*/ 115149 h 3447950"/>
                <a:gd name="connsiteX1" fmla="*/ 271235 w 409533"/>
                <a:gd name="connsiteY1" fmla="*/ 3447950 h 3447950"/>
                <a:gd name="connsiteX0" fmla="*/ 0 w 409533"/>
                <a:gd name="connsiteY0" fmla="*/ 111833 h 3447950"/>
                <a:gd name="connsiteX1" fmla="*/ 409533 w 409533"/>
                <a:gd name="connsiteY1" fmla="*/ 1229430 h 3447950"/>
                <a:gd name="connsiteX2" fmla="*/ 153122 w 409533"/>
                <a:gd name="connsiteY2" fmla="*/ 1229430 h 3447950"/>
                <a:gd name="connsiteX3" fmla="*/ 0 w 409533"/>
                <a:gd name="connsiteY3" fmla="*/ 111833 h 3447950"/>
                <a:gd name="connsiteX0" fmla="*/ 51222 w 409533"/>
                <a:gd name="connsiteY0" fmla="*/ 115149 h 3447950"/>
                <a:gd name="connsiteX1" fmla="*/ 271235 w 409533"/>
                <a:gd name="connsiteY1" fmla="*/ 3447950 h 3447950"/>
                <a:gd name="connsiteX0" fmla="*/ 0 w 409533"/>
                <a:gd name="connsiteY0" fmla="*/ 111833 h 3784277"/>
                <a:gd name="connsiteX1" fmla="*/ 409533 w 409533"/>
                <a:gd name="connsiteY1" fmla="*/ 1229430 h 3784277"/>
                <a:gd name="connsiteX2" fmla="*/ 153122 w 409533"/>
                <a:gd name="connsiteY2" fmla="*/ 1229430 h 3784277"/>
                <a:gd name="connsiteX3" fmla="*/ 0 w 409533"/>
                <a:gd name="connsiteY3" fmla="*/ 111833 h 3784277"/>
                <a:gd name="connsiteX0" fmla="*/ 51222 w 409533"/>
                <a:gd name="connsiteY0" fmla="*/ 115149 h 3784277"/>
                <a:gd name="connsiteX1" fmla="*/ 282059 w 409533"/>
                <a:gd name="connsiteY1" fmla="*/ 3784280 h 3784277"/>
                <a:gd name="connsiteX0" fmla="*/ 0 w 409533"/>
                <a:gd name="connsiteY0" fmla="*/ 111833 h 3803105"/>
                <a:gd name="connsiteX1" fmla="*/ 409533 w 409533"/>
                <a:gd name="connsiteY1" fmla="*/ 1229430 h 3803105"/>
                <a:gd name="connsiteX2" fmla="*/ 153122 w 409533"/>
                <a:gd name="connsiteY2" fmla="*/ 1229430 h 3803105"/>
                <a:gd name="connsiteX3" fmla="*/ 0 w 409533"/>
                <a:gd name="connsiteY3" fmla="*/ 111833 h 3803105"/>
                <a:gd name="connsiteX0" fmla="*/ 51222 w 409533"/>
                <a:gd name="connsiteY0" fmla="*/ 115149 h 3803105"/>
                <a:gd name="connsiteX1" fmla="*/ 282483 w 409533"/>
                <a:gd name="connsiteY1" fmla="*/ 3803106 h 3803105"/>
                <a:gd name="connsiteX0" fmla="*/ 0 w 409533"/>
                <a:gd name="connsiteY0" fmla="*/ 111833 h 3803105"/>
                <a:gd name="connsiteX1" fmla="*/ 409533 w 409533"/>
                <a:gd name="connsiteY1" fmla="*/ 1229430 h 3803105"/>
                <a:gd name="connsiteX2" fmla="*/ 153122 w 409533"/>
                <a:gd name="connsiteY2" fmla="*/ 1229430 h 3803105"/>
                <a:gd name="connsiteX3" fmla="*/ 0 w 409533"/>
                <a:gd name="connsiteY3" fmla="*/ 111833 h 3803105"/>
                <a:gd name="connsiteX0" fmla="*/ 51222 w 409533"/>
                <a:gd name="connsiteY0" fmla="*/ 115149 h 3803105"/>
                <a:gd name="connsiteX1" fmla="*/ 282483 w 409533"/>
                <a:gd name="connsiteY1" fmla="*/ 3803106 h 3803105"/>
                <a:gd name="connsiteX0" fmla="*/ 0 w 409533"/>
                <a:gd name="connsiteY0" fmla="*/ 111833 h 3953685"/>
                <a:gd name="connsiteX1" fmla="*/ 409533 w 409533"/>
                <a:gd name="connsiteY1" fmla="*/ 1229430 h 3953685"/>
                <a:gd name="connsiteX2" fmla="*/ 153122 w 409533"/>
                <a:gd name="connsiteY2" fmla="*/ 1229430 h 3953685"/>
                <a:gd name="connsiteX3" fmla="*/ 0 w 409533"/>
                <a:gd name="connsiteY3" fmla="*/ 111833 h 3953685"/>
                <a:gd name="connsiteX0" fmla="*/ 51222 w 409533"/>
                <a:gd name="connsiteY0" fmla="*/ 115149 h 3953685"/>
                <a:gd name="connsiteX1" fmla="*/ 285874 w 409533"/>
                <a:gd name="connsiteY1" fmla="*/ 3953682 h 3953685"/>
                <a:gd name="connsiteX0" fmla="*/ 26891 w 436424"/>
                <a:gd name="connsiteY0" fmla="*/ 111833 h 3953680"/>
                <a:gd name="connsiteX1" fmla="*/ 436424 w 436424"/>
                <a:gd name="connsiteY1" fmla="*/ 1229430 h 3953680"/>
                <a:gd name="connsiteX2" fmla="*/ 180013 w 436424"/>
                <a:gd name="connsiteY2" fmla="*/ 1229430 h 3953680"/>
                <a:gd name="connsiteX3" fmla="*/ 26891 w 436424"/>
                <a:gd name="connsiteY3" fmla="*/ 111833 h 3953680"/>
                <a:gd name="connsiteX0" fmla="*/ 0 w 436424"/>
                <a:gd name="connsiteY0" fmla="*/ 228930 h 3953680"/>
                <a:gd name="connsiteX1" fmla="*/ 312765 w 436424"/>
                <a:gd name="connsiteY1" fmla="*/ 3953682 h 3953680"/>
                <a:gd name="connsiteX0" fmla="*/ 26891 w 436424"/>
                <a:gd name="connsiteY0" fmla="*/ 111833 h 4013803"/>
                <a:gd name="connsiteX1" fmla="*/ 436424 w 436424"/>
                <a:gd name="connsiteY1" fmla="*/ 1229430 h 4013803"/>
                <a:gd name="connsiteX2" fmla="*/ 180013 w 436424"/>
                <a:gd name="connsiteY2" fmla="*/ 1229430 h 4013803"/>
                <a:gd name="connsiteX3" fmla="*/ 26891 w 436424"/>
                <a:gd name="connsiteY3" fmla="*/ 111833 h 4013803"/>
                <a:gd name="connsiteX0" fmla="*/ 0 w 436424"/>
                <a:gd name="connsiteY0" fmla="*/ 228930 h 4013803"/>
                <a:gd name="connsiteX1" fmla="*/ 317652 w 436424"/>
                <a:gd name="connsiteY1" fmla="*/ 4013801 h 4013803"/>
                <a:gd name="connsiteX0" fmla="*/ 26891 w 436424"/>
                <a:gd name="connsiteY0" fmla="*/ 111833 h 4013803"/>
                <a:gd name="connsiteX1" fmla="*/ 436424 w 436424"/>
                <a:gd name="connsiteY1" fmla="*/ 1229430 h 4013803"/>
                <a:gd name="connsiteX2" fmla="*/ 180013 w 436424"/>
                <a:gd name="connsiteY2" fmla="*/ 1229430 h 4013803"/>
                <a:gd name="connsiteX3" fmla="*/ 26891 w 436424"/>
                <a:gd name="connsiteY3" fmla="*/ 111833 h 4013803"/>
                <a:gd name="connsiteX0" fmla="*/ 0 w 436424"/>
                <a:gd name="connsiteY0" fmla="*/ 228930 h 4013803"/>
                <a:gd name="connsiteX1" fmla="*/ 317652 w 436424"/>
                <a:gd name="connsiteY1" fmla="*/ 4013801 h 4013803"/>
                <a:gd name="connsiteX0" fmla="*/ 26891 w 436424"/>
                <a:gd name="connsiteY0" fmla="*/ 111833 h 4151631"/>
                <a:gd name="connsiteX1" fmla="*/ 436424 w 436424"/>
                <a:gd name="connsiteY1" fmla="*/ 1229430 h 4151631"/>
                <a:gd name="connsiteX2" fmla="*/ 180013 w 436424"/>
                <a:gd name="connsiteY2" fmla="*/ 1229430 h 4151631"/>
                <a:gd name="connsiteX3" fmla="*/ 26891 w 436424"/>
                <a:gd name="connsiteY3" fmla="*/ 111833 h 4151631"/>
                <a:gd name="connsiteX0" fmla="*/ 0 w 436424"/>
                <a:gd name="connsiteY0" fmla="*/ 228930 h 4151631"/>
                <a:gd name="connsiteX1" fmla="*/ 324660 w 436424"/>
                <a:gd name="connsiteY1" fmla="*/ 4151631 h 4151631"/>
                <a:gd name="connsiteX0" fmla="*/ 26891 w 436424"/>
                <a:gd name="connsiteY0" fmla="*/ 111833 h 4151631"/>
                <a:gd name="connsiteX1" fmla="*/ 436424 w 436424"/>
                <a:gd name="connsiteY1" fmla="*/ 1229430 h 4151631"/>
                <a:gd name="connsiteX2" fmla="*/ 180013 w 436424"/>
                <a:gd name="connsiteY2" fmla="*/ 1229430 h 4151631"/>
                <a:gd name="connsiteX3" fmla="*/ 26891 w 436424"/>
                <a:gd name="connsiteY3" fmla="*/ 111833 h 4151631"/>
                <a:gd name="connsiteX0" fmla="*/ 0 w 436424"/>
                <a:gd name="connsiteY0" fmla="*/ 228930 h 4151631"/>
                <a:gd name="connsiteX1" fmla="*/ 324660 w 436424"/>
                <a:gd name="connsiteY1" fmla="*/ 4151631 h 4151631"/>
                <a:gd name="connsiteX0" fmla="*/ 26891 w 436424"/>
                <a:gd name="connsiteY0" fmla="*/ 111833 h 4985777"/>
                <a:gd name="connsiteX1" fmla="*/ 436424 w 436424"/>
                <a:gd name="connsiteY1" fmla="*/ 1229430 h 4985777"/>
                <a:gd name="connsiteX2" fmla="*/ 180013 w 436424"/>
                <a:gd name="connsiteY2" fmla="*/ 1229430 h 4985777"/>
                <a:gd name="connsiteX3" fmla="*/ 26891 w 436424"/>
                <a:gd name="connsiteY3" fmla="*/ 111833 h 4985777"/>
                <a:gd name="connsiteX0" fmla="*/ 0 w 436424"/>
                <a:gd name="connsiteY0" fmla="*/ 228930 h 4985777"/>
                <a:gd name="connsiteX1" fmla="*/ 331167 w 436424"/>
                <a:gd name="connsiteY1" fmla="*/ 4985776 h 4985777"/>
                <a:gd name="connsiteX0" fmla="*/ 26891 w 436424"/>
                <a:gd name="connsiteY0" fmla="*/ 111833 h 4985777"/>
                <a:gd name="connsiteX1" fmla="*/ 436424 w 436424"/>
                <a:gd name="connsiteY1" fmla="*/ 1229430 h 4985777"/>
                <a:gd name="connsiteX2" fmla="*/ 180013 w 436424"/>
                <a:gd name="connsiteY2" fmla="*/ 1229430 h 4985777"/>
                <a:gd name="connsiteX3" fmla="*/ 26891 w 436424"/>
                <a:gd name="connsiteY3" fmla="*/ 111833 h 4985777"/>
                <a:gd name="connsiteX0" fmla="*/ 0 w 436424"/>
                <a:gd name="connsiteY0" fmla="*/ 228930 h 4985777"/>
                <a:gd name="connsiteX1" fmla="*/ 331167 w 436424"/>
                <a:gd name="connsiteY1" fmla="*/ 4985776 h 4985777"/>
                <a:gd name="connsiteX0" fmla="*/ 26891 w 436424"/>
                <a:gd name="connsiteY0" fmla="*/ 111833 h 5180558"/>
                <a:gd name="connsiteX1" fmla="*/ 436424 w 436424"/>
                <a:gd name="connsiteY1" fmla="*/ 1229430 h 5180558"/>
                <a:gd name="connsiteX2" fmla="*/ 180013 w 436424"/>
                <a:gd name="connsiteY2" fmla="*/ 1229430 h 5180558"/>
                <a:gd name="connsiteX3" fmla="*/ 26891 w 436424"/>
                <a:gd name="connsiteY3" fmla="*/ 111833 h 5180558"/>
                <a:gd name="connsiteX0" fmla="*/ 0 w 436424"/>
                <a:gd name="connsiteY0" fmla="*/ 228930 h 5180558"/>
                <a:gd name="connsiteX1" fmla="*/ 323484 w 436424"/>
                <a:gd name="connsiteY1" fmla="*/ 5180559 h 5180558"/>
                <a:gd name="connsiteX0" fmla="*/ 26891 w 436424"/>
                <a:gd name="connsiteY0" fmla="*/ 111833 h 5180558"/>
                <a:gd name="connsiteX1" fmla="*/ 436424 w 436424"/>
                <a:gd name="connsiteY1" fmla="*/ 1229430 h 5180558"/>
                <a:gd name="connsiteX2" fmla="*/ 180013 w 436424"/>
                <a:gd name="connsiteY2" fmla="*/ 1229430 h 5180558"/>
                <a:gd name="connsiteX3" fmla="*/ 26891 w 436424"/>
                <a:gd name="connsiteY3" fmla="*/ 111833 h 5180558"/>
                <a:gd name="connsiteX0" fmla="*/ 0 w 436424"/>
                <a:gd name="connsiteY0" fmla="*/ 228930 h 5180558"/>
                <a:gd name="connsiteX1" fmla="*/ 323484 w 436424"/>
                <a:gd name="connsiteY1" fmla="*/ 5180559 h 5180558"/>
                <a:gd name="connsiteX0" fmla="*/ 26891 w 436424"/>
                <a:gd name="connsiteY0" fmla="*/ 111833 h 5220265"/>
                <a:gd name="connsiteX1" fmla="*/ 436424 w 436424"/>
                <a:gd name="connsiteY1" fmla="*/ 1229430 h 5220265"/>
                <a:gd name="connsiteX2" fmla="*/ 180013 w 436424"/>
                <a:gd name="connsiteY2" fmla="*/ 1229430 h 5220265"/>
                <a:gd name="connsiteX3" fmla="*/ 26891 w 436424"/>
                <a:gd name="connsiteY3" fmla="*/ 111833 h 5220265"/>
                <a:gd name="connsiteX0" fmla="*/ 0 w 436424"/>
                <a:gd name="connsiteY0" fmla="*/ 228930 h 5220265"/>
                <a:gd name="connsiteX1" fmla="*/ 353806 w 436424"/>
                <a:gd name="connsiteY1" fmla="*/ 5220267 h 5220265"/>
                <a:gd name="connsiteX0" fmla="*/ 26891 w 436424"/>
                <a:gd name="connsiteY0" fmla="*/ 111833 h 5123907"/>
                <a:gd name="connsiteX1" fmla="*/ 436424 w 436424"/>
                <a:gd name="connsiteY1" fmla="*/ 1229430 h 5123907"/>
                <a:gd name="connsiteX2" fmla="*/ 180013 w 436424"/>
                <a:gd name="connsiteY2" fmla="*/ 1229430 h 5123907"/>
                <a:gd name="connsiteX3" fmla="*/ 26891 w 436424"/>
                <a:gd name="connsiteY3" fmla="*/ 111833 h 5123907"/>
                <a:gd name="connsiteX0" fmla="*/ 0 w 436424"/>
                <a:gd name="connsiteY0" fmla="*/ 228930 h 5123907"/>
                <a:gd name="connsiteX1" fmla="*/ 356052 w 436424"/>
                <a:gd name="connsiteY1" fmla="*/ 5123907 h 5123907"/>
                <a:gd name="connsiteX0" fmla="*/ 26891 w 436424"/>
                <a:gd name="connsiteY0" fmla="*/ 111833 h 3203635"/>
                <a:gd name="connsiteX1" fmla="*/ 436424 w 436424"/>
                <a:gd name="connsiteY1" fmla="*/ 1229430 h 3203635"/>
                <a:gd name="connsiteX2" fmla="*/ 180013 w 436424"/>
                <a:gd name="connsiteY2" fmla="*/ 1229430 h 3203635"/>
                <a:gd name="connsiteX3" fmla="*/ 26891 w 436424"/>
                <a:gd name="connsiteY3" fmla="*/ 111833 h 3203635"/>
                <a:gd name="connsiteX0" fmla="*/ 0 w 436424"/>
                <a:gd name="connsiteY0" fmla="*/ 228930 h 3203635"/>
                <a:gd name="connsiteX1" fmla="*/ 267944 w 436424"/>
                <a:gd name="connsiteY1" fmla="*/ 3203636 h 3203635"/>
                <a:gd name="connsiteX0" fmla="*/ 26891 w 436424"/>
                <a:gd name="connsiteY0" fmla="*/ 111833 h 3203635"/>
                <a:gd name="connsiteX1" fmla="*/ 436424 w 436424"/>
                <a:gd name="connsiteY1" fmla="*/ 1229430 h 3203635"/>
                <a:gd name="connsiteX2" fmla="*/ 180013 w 436424"/>
                <a:gd name="connsiteY2" fmla="*/ 1229430 h 3203635"/>
                <a:gd name="connsiteX3" fmla="*/ 26891 w 436424"/>
                <a:gd name="connsiteY3" fmla="*/ 111833 h 3203635"/>
                <a:gd name="connsiteX0" fmla="*/ 0 w 436424"/>
                <a:gd name="connsiteY0" fmla="*/ 228930 h 3203635"/>
                <a:gd name="connsiteX1" fmla="*/ 267944 w 436424"/>
                <a:gd name="connsiteY1" fmla="*/ 3203636 h 3203635"/>
                <a:gd name="connsiteX0" fmla="*/ 26891 w 436424"/>
                <a:gd name="connsiteY0" fmla="*/ 111833 h 3203635"/>
                <a:gd name="connsiteX1" fmla="*/ 436424 w 436424"/>
                <a:gd name="connsiteY1" fmla="*/ 1229430 h 3203635"/>
                <a:gd name="connsiteX2" fmla="*/ 180013 w 436424"/>
                <a:gd name="connsiteY2" fmla="*/ 1229430 h 3203635"/>
                <a:gd name="connsiteX3" fmla="*/ 26891 w 436424"/>
                <a:gd name="connsiteY3" fmla="*/ 111833 h 3203635"/>
                <a:gd name="connsiteX0" fmla="*/ 0 w 436424"/>
                <a:gd name="connsiteY0" fmla="*/ 228930 h 3203635"/>
                <a:gd name="connsiteX1" fmla="*/ 267944 w 436424"/>
                <a:gd name="connsiteY1" fmla="*/ 3203636 h 3203635"/>
                <a:gd name="connsiteX0" fmla="*/ 26891 w 436424"/>
                <a:gd name="connsiteY0" fmla="*/ 111833 h 3052452"/>
                <a:gd name="connsiteX1" fmla="*/ 436424 w 436424"/>
                <a:gd name="connsiteY1" fmla="*/ 1229430 h 3052452"/>
                <a:gd name="connsiteX2" fmla="*/ 180013 w 436424"/>
                <a:gd name="connsiteY2" fmla="*/ 1229430 h 3052452"/>
                <a:gd name="connsiteX3" fmla="*/ 26891 w 436424"/>
                <a:gd name="connsiteY3" fmla="*/ 111833 h 3052452"/>
                <a:gd name="connsiteX0" fmla="*/ 0 w 436424"/>
                <a:gd name="connsiteY0" fmla="*/ 228930 h 3052452"/>
                <a:gd name="connsiteX1" fmla="*/ 306053 w 436424"/>
                <a:gd name="connsiteY1" fmla="*/ 3052451 h 3052452"/>
                <a:gd name="connsiteX0" fmla="*/ 26891 w 436424"/>
                <a:gd name="connsiteY0" fmla="*/ 111833 h 3052452"/>
                <a:gd name="connsiteX1" fmla="*/ 436424 w 436424"/>
                <a:gd name="connsiteY1" fmla="*/ 1229430 h 3052452"/>
                <a:gd name="connsiteX2" fmla="*/ 180013 w 436424"/>
                <a:gd name="connsiteY2" fmla="*/ 1229430 h 3052452"/>
                <a:gd name="connsiteX3" fmla="*/ 26891 w 436424"/>
                <a:gd name="connsiteY3" fmla="*/ 111833 h 3052452"/>
                <a:gd name="connsiteX0" fmla="*/ 0 w 436424"/>
                <a:gd name="connsiteY0" fmla="*/ 228930 h 3052452"/>
                <a:gd name="connsiteX1" fmla="*/ 306053 w 436424"/>
                <a:gd name="connsiteY1" fmla="*/ 3052451 h 3052452"/>
                <a:gd name="connsiteX0" fmla="*/ 26891 w 436424"/>
                <a:gd name="connsiteY0" fmla="*/ 111833 h 3052452"/>
                <a:gd name="connsiteX1" fmla="*/ 436424 w 436424"/>
                <a:gd name="connsiteY1" fmla="*/ 1229430 h 3052452"/>
                <a:gd name="connsiteX2" fmla="*/ 180013 w 436424"/>
                <a:gd name="connsiteY2" fmla="*/ 1229430 h 3052452"/>
                <a:gd name="connsiteX3" fmla="*/ 26891 w 436424"/>
                <a:gd name="connsiteY3" fmla="*/ 111833 h 3052452"/>
                <a:gd name="connsiteX0" fmla="*/ 0 w 436424"/>
                <a:gd name="connsiteY0" fmla="*/ 228930 h 3052452"/>
                <a:gd name="connsiteX1" fmla="*/ 306053 w 436424"/>
                <a:gd name="connsiteY1" fmla="*/ 3052451 h 3052452"/>
                <a:gd name="connsiteX0" fmla="*/ 26891 w 436424"/>
                <a:gd name="connsiteY0" fmla="*/ 111833 h 3116694"/>
                <a:gd name="connsiteX1" fmla="*/ 436424 w 436424"/>
                <a:gd name="connsiteY1" fmla="*/ 1229430 h 3116694"/>
                <a:gd name="connsiteX2" fmla="*/ 180013 w 436424"/>
                <a:gd name="connsiteY2" fmla="*/ 1229430 h 3116694"/>
                <a:gd name="connsiteX3" fmla="*/ 26891 w 436424"/>
                <a:gd name="connsiteY3" fmla="*/ 111833 h 3116694"/>
                <a:gd name="connsiteX0" fmla="*/ 0 w 436424"/>
                <a:gd name="connsiteY0" fmla="*/ 228930 h 3116694"/>
                <a:gd name="connsiteX1" fmla="*/ 304557 w 436424"/>
                <a:gd name="connsiteY1" fmla="*/ 3116696 h 3116694"/>
                <a:gd name="connsiteX0" fmla="*/ 26891 w 436424"/>
                <a:gd name="connsiteY0" fmla="*/ 138887 h 1904370"/>
                <a:gd name="connsiteX1" fmla="*/ 436424 w 436424"/>
                <a:gd name="connsiteY1" fmla="*/ 1256484 h 1904370"/>
                <a:gd name="connsiteX2" fmla="*/ 180013 w 436424"/>
                <a:gd name="connsiteY2" fmla="*/ 1256484 h 1904370"/>
                <a:gd name="connsiteX3" fmla="*/ 26891 w 436424"/>
                <a:gd name="connsiteY3" fmla="*/ 138887 h 1904370"/>
                <a:gd name="connsiteX0" fmla="*/ 0 w 436424"/>
                <a:gd name="connsiteY0" fmla="*/ 255984 h 1904370"/>
                <a:gd name="connsiteX1" fmla="*/ 264257 w 436424"/>
                <a:gd name="connsiteY1" fmla="*/ 1904370 h 1904370"/>
                <a:gd name="connsiteX0" fmla="*/ 26891 w 436424"/>
                <a:gd name="connsiteY0" fmla="*/ 111833 h 1877316"/>
                <a:gd name="connsiteX1" fmla="*/ 436424 w 436424"/>
                <a:gd name="connsiteY1" fmla="*/ 1229430 h 1877316"/>
                <a:gd name="connsiteX2" fmla="*/ 180013 w 436424"/>
                <a:gd name="connsiteY2" fmla="*/ 1229430 h 1877316"/>
                <a:gd name="connsiteX3" fmla="*/ 26891 w 436424"/>
                <a:gd name="connsiteY3" fmla="*/ 111833 h 1877316"/>
                <a:gd name="connsiteX0" fmla="*/ 0 w 436424"/>
                <a:gd name="connsiteY0" fmla="*/ 228930 h 1877316"/>
                <a:gd name="connsiteX1" fmla="*/ 264257 w 436424"/>
                <a:gd name="connsiteY1" fmla="*/ 1877316 h 1877316"/>
                <a:gd name="connsiteX0" fmla="*/ 26891 w 436424"/>
                <a:gd name="connsiteY0" fmla="*/ 111833 h 1457633"/>
                <a:gd name="connsiteX1" fmla="*/ 436424 w 436424"/>
                <a:gd name="connsiteY1" fmla="*/ 1229430 h 1457633"/>
                <a:gd name="connsiteX2" fmla="*/ 180013 w 436424"/>
                <a:gd name="connsiteY2" fmla="*/ 1229430 h 1457633"/>
                <a:gd name="connsiteX3" fmla="*/ 26891 w 436424"/>
                <a:gd name="connsiteY3" fmla="*/ 111833 h 1457633"/>
                <a:gd name="connsiteX0" fmla="*/ 0 w 436424"/>
                <a:gd name="connsiteY0" fmla="*/ 228930 h 1457633"/>
                <a:gd name="connsiteX1" fmla="*/ 252811 w 436424"/>
                <a:gd name="connsiteY1" fmla="*/ 1457634 h 1457633"/>
                <a:gd name="connsiteX0" fmla="*/ 26891 w 436424"/>
                <a:gd name="connsiteY0" fmla="*/ 111833 h 1457633"/>
                <a:gd name="connsiteX1" fmla="*/ 436424 w 436424"/>
                <a:gd name="connsiteY1" fmla="*/ 1229430 h 1457633"/>
                <a:gd name="connsiteX2" fmla="*/ 180013 w 436424"/>
                <a:gd name="connsiteY2" fmla="*/ 1229430 h 1457633"/>
                <a:gd name="connsiteX3" fmla="*/ 26891 w 436424"/>
                <a:gd name="connsiteY3" fmla="*/ 111833 h 1457633"/>
                <a:gd name="connsiteX0" fmla="*/ 0 w 436424"/>
                <a:gd name="connsiteY0" fmla="*/ 228930 h 1457633"/>
                <a:gd name="connsiteX1" fmla="*/ 252811 w 436424"/>
                <a:gd name="connsiteY1" fmla="*/ 1457634 h 1457633"/>
                <a:gd name="connsiteX0" fmla="*/ 26891 w 436424"/>
                <a:gd name="connsiteY0" fmla="*/ 111833 h 1457633"/>
                <a:gd name="connsiteX1" fmla="*/ 436424 w 436424"/>
                <a:gd name="connsiteY1" fmla="*/ 1229430 h 1457633"/>
                <a:gd name="connsiteX2" fmla="*/ 180013 w 436424"/>
                <a:gd name="connsiteY2" fmla="*/ 1229430 h 1457633"/>
                <a:gd name="connsiteX3" fmla="*/ 26891 w 436424"/>
                <a:gd name="connsiteY3" fmla="*/ 111833 h 1457633"/>
                <a:gd name="connsiteX0" fmla="*/ 0 w 436424"/>
                <a:gd name="connsiteY0" fmla="*/ 228930 h 1457633"/>
                <a:gd name="connsiteX1" fmla="*/ 252811 w 436424"/>
                <a:gd name="connsiteY1" fmla="*/ 1457634 h 1457633"/>
                <a:gd name="connsiteX0" fmla="*/ 26891 w 436424"/>
                <a:gd name="connsiteY0" fmla="*/ 111833 h 1479368"/>
                <a:gd name="connsiteX1" fmla="*/ 436424 w 436424"/>
                <a:gd name="connsiteY1" fmla="*/ 1229430 h 1479368"/>
                <a:gd name="connsiteX2" fmla="*/ 180013 w 436424"/>
                <a:gd name="connsiteY2" fmla="*/ 1229430 h 1479368"/>
                <a:gd name="connsiteX3" fmla="*/ 26891 w 436424"/>
                <a:gd name="connsiteY3" fmla="*/ 111833 h 1479368"/>
                <a:gd name="connsiteX0" fmla="*/ 0 w 436424"/>
                <a:gd name="connsiteY0" fmla="*/ 228930 h 1479368"/>
                <a:gd name="connsiteX1" fmla="*/ 243659 w 436424"/>
                <a:gd name="connsiteY1" fmla="*/ 1479368 h 1479368"/>
                <a:gd name="connsiteX0" fmla="*/ 26891 w 436424"/>
                <a:gd name="connsiteY0" fmla="*/ 111833 h 1229432"/>
                <a:gd name="connsiteX1" fmla="*/ 436424 w 436424"/>
                <a:gd name="connsiteY1" fmla="*/ 1229430 h 1229432"/>
                <a:gd name="connsiteX2" fmla="*/ 180013 w 436424"/>
                <a:gd name="connsiteY2" fmla="*/ 1229430 h 1229432"/>
                <a:gd name="connsiteX3" fmla="*/ 26891 w 436424"/>
                <a:gd name="connsiteY3" fmla="*/ 111833 h 1229432"/>
                <a:gd name="connsiteX0" fmla="*/ 0 w 436424"/>
                <a:gd name="connsiteY0" fmla="*/ 228930 h 1229432"/>
                <a:gd name="connsiteX1" fmla="*/ 219868 w 436424"/>
                <a:gd name="connsiteY1" fmla="*/ 1083484 h 1229432"/>
                <a:gd name="connsiteX0" fmla="*/ 26891 w 436424"/>
                <a:gd name="connsiteY0" fmla="*/ 111833 h 1229432"/>
                <a:gd name="connsiteX1" fmla="*/ 436424 w 436424"/>
                <a:gd name="connsiteY1" fmla="*/ 1229430 h 1229432"/>
                <a:gd name="connsiteX2" fmla="*/ 180013 w 436424"/>
                <a:gd name="connsiteY2" fmla="*/ 1229430 h 1229432"/>
                <a:gd name="connsiteX3" fmla="*/ 26891 w 436424"/>
                <a:gd name="connsiteY3" fmla="*/ 111833 h 1229432"/>
                <a:gd name="connsiteX0" fmla="*/ 0 w 436424"/>
                <a:gd name="connsiteY0" fmla="*/ 228930 h 1229432"/>
                <a:gd name="connsiteX1" fmla="*/ 219868 w 436424"/>
                <a:gd name="connsiteY1" fmla="*/ 1083484 h 1229432"/>
                <a:gd name="connsiteX0" fmla="*/ 26891 w 436424"/>
                <a:gd name="connsiteY0" fmla="*/ 111833 h 1229432"/>
                <a:gd name="connsiteX1" fmla="*/ 436424 w 436424"/>
                <a:gd name="connsiteY1" fmla="*/ 1229430 h 1229432"/>
                <a:gd name="connsiteX2" fmla="*/ 180013 w 436424"/>
                <a:gd name="connsiteY2" fmla="*/ 1229430 h 1229432"/>
                <a:gd name="connsiteX3" fmla="*/ 26891 w 436424"/>
                <a:gd name="connsiteY3" fmla="*/ 111833 h 1229432"/>
                <a:gd name="connsiteX0" fmla="*/ 0 w 436424"/>
                <a:gd name="connsiteY0" fmla="*/ 228930 h 1229432"/>
                <a:gd name="connsiteX1" fmla="*/ 214132 w 436424"/>
                <a:gd name="connsiteY1" fmla="*/ 992286 h 1229432"/>
                <a:gd name="connsiteX0" fmla="*/ 163669 w 436424"/>
                <a:gd name="connsiteY0" fmla="*/ 46959 h 2581708"/>
                <a:gd name="connsiteX1" fmla="*/ 436424 w 436424"/>
                <a:gd name="connsiteY1" fmla="*/ 2581706 h 2581708"/>
                <a:gd name="connsiteX2" fmla="*/ 180013 w 436424"/>
                <a:gd name="connsiteY2" fmla="*/ 2581706 h 2581708"/>
                <a:gd name="connsiteX3" fmla="*/ 163669 w 436424"/>
                <a:gd name="connsiteY3" fmla="*/ 46959 h 2581708"/>
                <a:gd name="connsiteX0" fmla="*/ 0 w 436424"/>
                <a:gd name="connsiteY0" fmla="*/ 1581206 h 2581708"/>
                <a:gd name="connsiteX1" fmla="*/ 214132 w 436424"/>
                <a:gd name="connsiteY1" fmla="*/ 2344562 h 2581708"/>
                <a:gd name="connsiteX0" fmla="*/ 163669 w 436424"/>
                <a:gd name="connsiteY0" fmla="*/ 46959 h 2581708"/>
                <a:gd name="connsiteX1" fmla="*/ 436424 w 436424"/>
                <a:gd name="connsiteY1" fmla="*/ 2581706 h 2581708"/>
                <a:gd name="connsiteX2" fmla="*/ 180013 w 436424"/>
                <a:gd name="connsiteY2" fmla="*/ 2581706 h 2581708"/>
                <a:gd name="connsiteX3" fmla="*/ 163669 w 436424"/>
                <a:gd name="connsiteY3" fmla="*/ 46959 h 2581708"/>
                <a:gd name="connsiteX0" fmla="*/ 0 w 436424"/>
                <a:gd name="connsiteY0" fmla="*/ 1581206 h 2581708"/>
                <a:gd name="connsiteX1" fmla="*/ 263777 w 436424"/>
                <a:gd name="connsiteY1" fmla="*/ 2288735 h 2581708"/>
                <a:gd name="connsiteX0" fmla="*/ 43989 w 316744"/>
                <a:gd name="connsiteY0" fmla="*/ 46959 h 2581708"/>
                <a:gd name="connsiteX1" fmla="*/ 316744 w 316744"/>
                <a:gd name="connsiteY1" fmla="*/ 2581706 h 2581708"/>
                <a:gd name="connsiteX2" fmla="*/ 60333 w 316744"/>
                <a:gd name="connsiteY2" fmla="*/ 2581706 h 2581708"/>
                <a:gd name="connsiteX3" fmla="*/ 43989 w 316744"/>
                <a:gd name="connsiteY3" fmla="*/ 46959 h 2581708"/>
                <a:gd name="connsiteX0" fmla="*/ 0 w 316744"/>
                <a:gd name="connsiteY0" fmla="*/ 341201 h 2581708"/>
                <a:gd name="connsiteX1" fmla="*/ 144097 w 316744"/>
                <a:gd name="connsiteY1" fmla="*/ 2288735 h 2581708"/>
                <a:gd name="connsiteX0" fmla="*/ 119849 w 392604"/>
                <a:gd name="connsiteY0" fmla="*/ 2261176 h 4795925"/>
                <a:gd name="connsiteX1" fmla="*/ 392604 w 392604"/>
                <a:gd name="connsiteY1" fmla="*/ 4795923 h 4795925"/>
                <a:gd name="connsiteX2" fmla="*/ 136193 w 392604"/>
                <a:gd name="connsiteY2" fmla="*/ 4795923 h 4795925"/>
                <a:gd name="connsiteX3" fmla="*/ 119849 w 392604"/>
                <a:gd name="connsiteY3" fmla="*/ 2261176 h 4795925"/>
                <a:gd name="connsiteX0" fmla="*/ 0 w 392604"/>
                <a:gd name="connsiteY0" fmla="*/ 41971 h 4795925"/>
                <a:gd name="connsiteX1" fmla="*/ 219957 w 392604"/>
                <a:gd name="connsiteY1" fmla="*/ 4502952 h 4795925"/>
                <a:gd name="connsiteX0" fmla="*/ 119849 w 392604"/>
                <a:gd name="connsiteY0" fmla="*/ 2219207 h 4753956"/>
                <a:gd name="connsiteX1" fmla="*/ 392604 w 392604"/>
                <a:gd name="connsiteY1" fmla="*/ 4753954 h 4753956"/>
                <a:gd name="connsiteX2" fmla="*/ 136193 w 392604"/>
                <a:gd name="connsiteY2" fmla="*/ 4753954 h 4753956"/>
                <a:gd name="connsiteX3" fmla="*/ 119849 w 392604"/>
                <a:gd name="connsiteY3" fmla="*/ 2219207 h 4753956"/>
                <a:gd name="connsiteX0" fmla="*/ 0 w 392604"/>
                <a:gd name="connsiteY0" fmla="*/ 2 h 4753956"/>
                <a:gd name="connsiteX1" fmla="*/ 219957 w 392604"/>
                <a:gd name="connsiteY1" fmla="*/ 4460983 h 4753956"/>
                <a:gd name="connsiteX0" fmla="*/ 119849 w 392604"/>
                <a:gd name="connsiteY0" fmla="*/ 2219207 h 4753956"/>
                <a:gd name="connsiteX1" fmla="*/ 392604 w 392604"/>
                <a:gd name="connsiteY1" fmla="*/ 4753954 h 4753956"/>
                <a:gd name="connsiteX2" fmla="*/ 136193 w 392604"/>
                <a:gd name="connsiteY2" fmla="*/ 4753954 h 4753956"/>
                <a:gd name="connsiteX3" fmla="*/ 119849 w 392604"/>
                <a:gd name="connsiteY3" fmla="*/ 2219207 h 4753956"/>
                <a:gd name="connsiteX0" fmla="*/ 0 w 392604"/>
                <a:gd name="connsiteY0" fmla="*/ 2 h 4753956"/>
                <a:gd name="connsiteX1" fmla="*/ 219957 w 392604"/>
                <a:gd name="connsiteY1" fmla="*/ 4460983 h 4753956"/>
                <a:gd name="connsiteX0" fmla="*/ 119849 w 392604"/>
                <a:gd name="connsiteY0" fmla="*/ 2219207 h 4753956"/>
                <a:gd name="connsiteX1" fmla="*/ 392604 w 392604"/>
                <a:gd name="connsiteY1" fmla="*/ 4753954 h 4753956"/>
                <a:gd name="connsiteX2" fmla="*/ 136193 w 392604"/>
                <a:gd name="connsiteY2" fmla="*/ 4753954 h 4753956"/>
                <a:gd name="connsiteX3" fmla="*/ 119849 w 392604"/>
                <a:gd name="connsiteY3" fmla="*/ 2219207 h 4753956"/>
                <a:gd name="connsiteX0" fmla="*/ 0 w 392604"/>
                <a:gd name="connsiteY0" fmla="*/ 2 h 4753956"/>
                <a:gd name="connsiteX1" fmla="*/ 219957 w 392604"/>
                <a:gd name="connsiteY1" fmla="*/ 4460983 h 4753956"/>
                <a:gd name="connsiteX0" fmla="*/ 119849 w 392604"/>
                <a:gd name="connsiteY0" fmla="*/ 2219207 h 4753956"/>
                <a:gd name="connsiteX1" fmla="*/ 392604 w 392604"/>
                <a:gd name="connsiteY1" fmla="*/ 4753954 h 4753956"/>
                <a:gd name="connsiteX2" fmla="*/ 136193 w 392604"/>
                <a:gd name="connsiteY2" fmla="*/ 4753954 h 4753956"/>
                <a:gd name="connsiteX3" fmla="*/ 119849 w 392604"/>
                <a:gd name="connsiteY3" fmla="*/ 2219207 h 4753956"/>
                <a:gd name="connsiteX0" fmla="*/ 0 w 392604"/>
                <a:gd name="connsiteY0" fmla="*/ 2 h 4753956"/>
                <a:gd name="connsiteX1" fmla="*/ 209893 w 392604"/>
                <a:gd name="connsiteY1" fmla="*/ 4538671 h 4753956"/>
                <a:gd name="connsiteX0" fmla="*/ 119849 w 392604"/>
                <a:gd name="connsiteY0" fmla="*/ 2219207 h 4753956"/>
                <a:gd name="connsiteX1" fmla="*/ 392604 w 392604"/>
                <a:gd name="connsiteY1" fmla="*/ 4753954 h 4753956"/>
                <a:gd name="connsiteX2" fmla="*/ 136193 w 392604"/>
                <a:gd name="connsiteY2" fmla="*/ 4753954 h 4753956"/>
                <a:gd name="connsiteX3" fmla="*/ 119849 w 392604"/>
                <a:gd name="connsiteY3" fmla="*/ 2219207 h 4753956"/>
                <a:gd name="connsiteX0" fmla="*/ 0 w 392604"/>
                <a:gd name="connsiteY0" fmla="*/ 2 h 4753956"/>
                <a:gd name="connsiteX1" fmla="*/ 209893 w 392604"/>
                <a:gd name="connsiteY1" fmla="*/ 4538671 h 4753956"/>
                <a:gd name="connsiteX0" fmla="*/ 119849 w 392604"/>
                <a:gd name="connsiteY0" fmla="*/ 2219207 h 4753956"/>
                <a:gd name="connsiteX1" fmla="*/ 392604 w 392604"/>
                <a:gd name="connsiteY1" fmla="*/ 4753954 h 4753956"/>
                <a:gd name="connsiteX2" fmla="*/ 136193 w 392604"/>
                <a:gd name="connsiteY2" fmla="*/ 4753954 h 4753956"/>
                <a:gd name="connsiteX3" fmla="*/ 119849 w 392604"/>
                <a:gd name="connsiteY3" fmla="*/ 2219207 h 4753956"/>
                <a:gd name="connsiteX0" fmla="*/ 0 w 392604"/>
                <a:gd name="connsiteY0" fmla="*/ 2 h 4753956"/>
                <a:gd name="connsiteX1" fmla="*/ 209893 w 392604"/>
                <a:gd name="connsiteY1" fmla="*/ 4538671 h 4753956"/>
                <a:gd name="connsiteX0" fmla="*/ 16261 w 289016"/>
                <a:gd name="connsiteY0" fmla="*/ 2262465 h 4797214"/>
                <a:gd name="connsiteX1" fmla="*/ 289016 w 289016"/>
                <a:gd name="connsiteY1" fmla="*/ 4797212 h 4797214"/>
                <a:gd name="connsiteX2" fmla="*/ 32605 w 289016"/>
                <a:gd name="connsiteY2" fmla="*/ 4797212 h 4797214"/>
                <a:gd name="connsiteX3" fmla="*/ 16261 w 289016"/>
                <a:gd name="connsiteY3" fmla="*/ 2262465 h 4797214"/>
                <a:gd name="connsiteX0" fmla="*/ 0 w 289016"/>
                <a:gd name="connsiteY0" fmla="*/ 1 h 4797214"/>
                <a:gd name="connsiteX1" fmla="*/ 106305 w 289016"/>
                <a:gd name="connsiteY1" fmla="*/ 4581929 h 4797214"/>
                <a:gd name="connsiteX0" fmla="*/ 25405 w 298160"/>
                <a:gd name="connsiteY0" fmla="*/ 2262465 h 4797214"/>
                <a:gd name="connsiteX1" fmla="*/ 298160 w 298160"/>
                <a:gd name="connsiteY1" fmla="*/ 4797212 h 4797214"/>
                <a:gd name="connsiteX2" fmla="*/ 41749 w 298160"/>
                <a:gd name="connsiteY2" fmla="*/ 4797212 h 4797214"/>
                <a:gd name="connsiteX3" fmla="*/ 25405 w 298160"/>
                <a:gd name="connsiteY3" fmla="*/ 2262465 h 4797214"/>
                <a:gd name="connsiteX0" fmla="*/ 9144 w 298160"/>
                <a:gd name="connsiteY0" fmla="*/ 1 h 4797214"/>
                <a:gd name="connsiteX1" fmla="*/ 115449 w 298160"/>
                <a:gd name="connsiteY1" fmla="*/ 4581929 h 4797214"/>
                <a:gd name="connsiteX0" fmla="*/ 25095 w 297850"/>
                <a:gd name="connsiteY0" fmla="*/ 2262465 h 4797214"/>
                <a:gd name="connsiteX1" fmla="*/ 297850 w 297850"/>
                <a:gd name="connsiteY1" fmla="*/ 4797212 h 4797214"/>
                <a:gd name="connsiteX2" fmla="*/ 41439 w 297850"/>
                <a:gd name="connsiteY2" fmla="*/ 4797212 h 4797214"/>
                <a:gd name="connsiteX3" fmla="*/ 25095 w 297850"/>
                <a:gd name="connsiteY3" fmla="*/ 2262465 h 4797214"/>
                <a:gd name="connsiteX0" fmla="*/ 8834 w 297850"/>
                <a:gd name="connsiteY0" fmla="*/ 1 h 4797214"/>
                <a:gd name="connsiteX1" fmla="*/ 130628 w 297850"/>
                <a:gd name="connsiteY1" fmla="*/ 4524455 h 4797214"/>
                <a:gd name="connsiteX0" fmla="*/ 24769 w 297524"/>
                <a:gd name="connsiteY0" fmla="*/ 2262465 h 4797214"/>
                <a:gd name="connsiteX1" fmla="*/ 297524 w 297524"/>
                <a:gd name="connsiteY1" fmla="*/ 4797212 h 4797214"/>
                <a:gd name="connsiteX2" fmla="*/ 41113 w 297524"/>
                <a:gd name="connsiteY2" fmla="*/ 4797212 h 4797214"/>
                <a:gd name="connsiteX3" fmla="*/ 24769 w 297524"/>
                <a:gd name="connsiteY3" fmla="*/ 2262465 h 4797214"/>
                <a:gd name="connsiteX0" fmla="*/ 8508 w 297524"/>
                <a:gd name="connsiteY0" fmla="*/ 1 h 4797214"/>
                <a:gd name="connsiteX1" fmla="*/ 130302 w 297524"/>
                <a:gd name="connsiteY1" fmla="*/ 4524455 h 4797214"/>
                <a:gd name="connsiteX0" fmla="*/ 29780 w 302535"/>
                <a:gd name="connsiteY0" fmla="*/ 2262465 h 4797214"/>
                <a:gd name="connsiteX1" fmla="*/ 302535 w 302535"/>
                <a:gd name="connsiteY1" fmla="*/ 4797212 h 4797214"/>
                <a:gd name="connsiteX2" fmla="*/ 46124 w 302535"/>
                <a:gd name="connsiteY2" fmla="*/ 4797212 h 4797214"/>
                <a:gd name="connsiteX3" fmla="*/ 29780 w 302535"/>
                <a:gd name="connsiteY3" fmla="*/ 2262465 h 4797214"/>
                <a:gd name="connsiteX0" fmla="*/ 13519 w 302535"/>
                <a:gd name="connsiteY0" fmla="*/ 1 h 4797214"/>
                <a:gd name="connsiteX1" fmla="*/ 135313 w 302535"/>
                <a:gd name="connsiteY1" fmla="*/ 4524455 h 4797214"/>
                <a:gd name="connsiteX0" fmla="*/ 28878 w 301633"/>
                <a:gd name="connsiteY0" fmla="*/ 2262465 h 4797214"/>
                <a:gd name="connsiteX1" fmla="*/ 301633 w 301633"/>
                <a:gd name="connsiteY1" fmla="*/ 4797212 h 4797214"/>
                <a:gd name="connsiteX2" fmla="*/ 45222 w 301633"/>
                <a:gd name="connsiteY2" fmla="*/ 4797212 h 4797214"/>
                <a:gd name="connsiteX3" fmla="*/ 28878 w 301633"/>
                <a:gd name="connsiteY3" fmla="*/ 2262465 h 4797214"/>
                <a:gd name="connsiteX0" fmla="*/ 12617 w 301633"/>
                <a:gd name="connsiteY0" fmla="*/ 1 h 4797214"/>
                <a:gd name="connsiteX1" fmla="*/ 134411 w 301633"/>
                <a:gd name="connsiteY1" fmla="*/ 4524455 h 4797214"/>
                <a:gd name="connsiteX0" fmla="*/ 11737 w 284492"/>
                <a:gd name="connsiteY0" fmla="*/ 2333142 h 4867891"/>
                <a:gd name="connsiteX1" fmla="*/ 284492 w 284492"/>
                <a:gd name="connsiteY1" fmla="*/ 4867889 h 4867891"/>
                <a:gd name="connsiteX2" fmla="*/ 28081 w 284492"/>
                <a:gd name="connsiteY2" fmla="*/ 4867889 h 4867891"/>
                <a:gd name="connsiteX3" fmla="*/ 11737 w 284492"/>
                <a:gd name="connsiteY3" fmla="*/ 2333142 h 4867891"/>
                <a:gd name="connsiteX0" fmla="*/ 13039 w 284492"/>
                <a:gd name="connsiteY0" fmla="*/ -2 h 4867891"/>
                <a:gd name="connsiteX1" fmla="*/ 117270 w 284492"/>
                <a:gd name="connsiteY1" fmla="*/ 4595132 h 4867891"/>
                <a:gd name="connsiteX0" fmla="*/ 27915 w 300670"/>
                <a:gd name="connsiteY0" fmla="*/ 2333142 h 4867891"/>
                <a:gd name="connsiteX1" fmla="*/ 300670 w 300670"/>
                <a:gd name="connsiteY1" fmla="*/ 4867889 h 4867891"/>
                <a:gd name="connsiteX2" fmla="*/ 44259 w 300670"/>
                <a:gd name="connsiteY2" fmla="*/ 4867889 h 4867891"/>
                <a:gd name="connsiteX3" fmla="*/ 27915 w 300670"/>
                <a:gd name="connsiteY3" fmla="*/ 2333142 h 4867891"/>
                <a:gd name="connsiteX0" fmla="*/ 29217 w 300670"/>
                <a:gd name="connsiteY0" fmla="*/ -2 h 4867891"/>
                <a:gd name="connsiteX1" fmla="*/ 133448 w 300670"/>
                <a:gd name="connsiteY1" fmla="*/ 4595132 h 4867891"/>
                <a:gd name="connsiteX0" fmla="*/ 26661 w 299416"/>
                <a:gd name="connsiteY0" fmla="*/ 2333142 h 4867891"/>
                <a:gd name="connsiteX1" fmla="*/ 299416 w 299416"/>
                <a:gd name="connsiteY1" fmla="*/ 4867889 h 4867891"/>
                <a:gd name="connsiteX2" fmla="*/ 43005 w 299416"/>
                <a:gd name="connsiteY2" fmla="*/ 4867889 h 4867891"/>
                <a:gd name="connsiteX3" fmla="*/ 26661 w 299416"/>
                <a:gd name="connsiteY3" fmla="*/ 2333142 h 4867891"/>
                <a:gd name="connsiteX0" fmla="*/ 27963 w 299416"/>
                <a:gd name="connsiteY0" fmla="*/ -2 h 4867891"/>
                <a:gd name="connsiteX1" fmla="*/ 132194 w 299416"/>
                <a:gd name="connsiteY1" fmla="*/ 4595132 h 4867891"/>
                <a:gd name="connsiteX0" fmla="*/ 27160 w 299915"/>
                <a:gd name="connsiteY0" fmla="*/ 2333142 h 4867891"/>
                <a:gd name="connsiteX1" fmla="*/ 299915 w 299915"/>
                <a:gd name="connsiteY1" fmla="*/ 4867889 h 4867891"/>
                <a:gd name="connsiteX2" fmla="*/ 43504 w 299915"/>
                <a:gd name="connsiteY2" fmla="*/ 4867889 h 4867891"/>
                <a:gd name="connsiteX3" fmla="*/ 27160 w 299915"/>
                <a:gd name="connsiteY3" fmla="*/ 2333142 h 4867891"/>
                <a:gd name="connsiteX0" fmla="*/ 28462 w 299915"/>
                <a:gd name="connsiteY0" fmla="*/ -2 h 4867891"/>
                <a:gd name="connsiteX1" fmla="*/ 121358 w 299915"/>
                <a:gd name="connsiteY1" fmla="*/ 4626189 h 4867891"/>
                <a:gd name="connsiteX0" fmla="*/ 25798 w 298553"/>
                <a:gd name="connsiteY0" fmla="*/ 2333142 h 4867891"/>
                <a:gd name="connsiteX1" fmla="*/ 298553 w 298553"/>
                <a:gd name="connsiteY1" fmla="*/ 4867889 h 4867891"/>
                <a:gd name="connsiteX2" fmla="*/ 42142 w 298553"/>
                <a:gd name="connsiteY2" fmla="*/ 4867889 h 4867891"/>
                <a:gd name="connsiteX3" fmla="*/ 25798 w 298553"/>
                <a:gd name="connsiteY3" fmla="*/ 2333142 h 4867891"/>
                <a:gd name="connsiteX0" fmla="*/ 27100 w 298553"/>
                <a:gd name="connsiteY0" fmla="*/ -2 h 4867891"/>
                <a:gd name="connsiteX1" fmla="*/ 119996 w 298553"/>
                <a:gd name="connsiteY1" fmla="*/ 4626189 h 4867891"/>
                <a:gd name="connsiteX0" fmla="*/ 37757 w 310512"/>
                <a:gd name="connsiteY0" fmla="*/ 2333142 h 4867891"/>
                <a:gd name="connsiteX1" fmla="*/ 310512 w 310512"/>
                <a:gd name="connsiteY1" fmla="*/ 4867889 h 4867891"/>
                <a:gd name="connsiteX2" fmla="*/ 54101 w 310512"/>
                <a:gd name="connsiteY2" fmla="*/ 4867889 h 4867891"/>
                <a:gd name="connsiteX3" fmla="*/ 37757 w 310512"/>
                <a:gd name="connsiteY3" fmla="*/ 2333142 h 4867891"/>
                <a:gd name="connsiteX0" fmla="*/ 39059 w 310512"/>
                <a:gd name="connsiteY0" fmla="*/ -2 h 4867891"/>
                <a:gd name="connsiteX1" fmla="*/ 131955 w 310512"/>
                <a:gd name="connsiteY1" fmla="*/ 4626189 h 4867891"/>
                <a:gd name="connsiteX0" fmla="*/ 0 w 3037359"/>
                <a:gd name="connsiteY0" fmla="*/ 46959 h 2604233"/>
                <a:gd name="connsiteX1" fmla="*/ 272755 w 3037359"/>
                <a:gd name="connsiteY1" fmla="*/ 2581706 h 2604233"/>
                <a:gd name="connsiteX2" fmla="*/ 16344 w 3037359"/>
                <a:gd name="connsiteY2" fmla="*/ 2581706 h 2604233"/>
                <a:gd name="connsiteX3" fmla="*/ 0 w 3037359"/>
                <a:gd name="connsiteY3" fmla="*/ 46959 h 2604233"/>
                <a:gd name="connsiteX0" fmla="*/ 3037359 w 3037359"/>
                <a:gd name="connsiteY0" fmla="*/ 685914 h 2604233"/>
                <a:gd name="connsiteX1" fmla="*/ 94198 w 3037359"/>
                <a:gd name="connsiteY1" fmla="*/ 2340006 h 2604233"/>
                <a:gd name="connsiteX0" fmla="*/ 0 w 3037359"/>
                <a:gd name="connsiteY0" fmla="*/ 46959 h 3130873"/>
                <a:gd name="connsiteX1" fmla="*/ 272755 w 3037359"/>
                <a:gd name="connsiteY1" fmla="*/ 2581706 h 3130873"/>
                <a:gd name="connsiteX2" fmla="*/ 16344 w 3037359"/>
                <a:gd name="connsiteY2" fmla="*/ 2581706 h 3130873"/>
                <a:gd name="connsiteX3" fmla="*/ 0 w 3037359"/>
                <a:gd name="connsiteY3" fmla="*/ 46959 h 3130873"/>
                <a:gd name="connsiteX0" fmla="*/ 3037359 w 3037359"/>
                <a:gd name="connsiteY0" fmla="*/ 685914 h 3130873"/>
                <a:gd name="connsiteX1" fmla="*/ 1935528 w 3037359"/>
                <a:gd name="connsiteY1" fmla="*/ 2550782 h 3130873"/>
                <a:gd name="connsiteX2" fmla="*/ 94198 w 3037359"/>
                <a:gd name="connsiteY2" fmla="*/ 2340006 h 3130873"/>
                <a:gd name="connsiteX0" fmla="*/ 0 w 3037359"/>
                <a:gd name="connsiteY0" fmla="*/ 2956990 h 5491739"/>
                <a:gd name="connsiteX1" fmla="*/ 272755 w 3037359"/>
                <a:gd name="connsiteY1" fmla="*/ 5491737 h 5491739"/>
                <a:gd name="connsiteX2" fmla="*/ 16344 w 3037359"/>
                <a:gd name="connsiteY2" fmla="*/ 5491737 h 5491739"/>
                <a:gd name="connsiteX3" fmla="*/ 0 w 3037359"/>
                <a:gd name="connsiteY3" fmla="*/ 2956990 h 5491739"/>
                <a:gd name="connsiteX0" fmla="*/ 3037359 w 3037359"/>
                <a:gd name="connsiteY0" fmla="*/ 3595945 h 5491739"/>
                <a:gd name="connsiteX1" fmla="*/ 2043885 w 3037359"/>
                <a:gd name="connsiteY1" fmla="*/ -1 h 5491739"/>
                <a:gd name="connsiteX2" fmla="*/ 94198 w 3037359"/>
                <a:gd name="connsiteY2" fmla="*/ 5250037 h 5491739"/>
                <a:gd name="connsiteX0" fmla="*/ 0 w 3037359"/>
                <a:gd name="connsiteY0" fmla="*/ 2964798 h 5499547"/>
                <a:gd name="connsiteX1" fmla="*/ 272755 w 3037359"/>
                <a:gd name="connsiteY1" fmla="*/ 5499545 h 5499547"/>
                <a:gd name="connsiteX2" fmla="*/ 16344 w 3037359"/>
                <a:gd name="connsiteY2" fmla="*/ 5499545 h 5499547"/>
                <a:gd name="connsiteX3" fmla="*/ 0 w 3037359"/>
                <a:gd name="connsiteY3" fmla="*/ 2964798 h 5499547"/>
                <a:gd name="connsiteX0" fmla="*/ 3037359 w 3037359"/>
                <a:gd name="connsiteY0" fmla="*/ 3603753 h 5499547"/>
                <a:gd name="connsiteX1" fmla="*/ 2043885 w 3037359"/>
                <a:gd name="connsiteY1" fmla="*/ 7807 h 5499547"/>
                <a:gd name="connsiteX2" fmla="*/ 94198 w 3037359"/>
                <a:gd name="connsiteY2" fmla="*/ 5257845 h 5499547"/>
                <a:gd name="connsiteX0" fmla="*/ 0 w 3037359"/>
                <a:gd name="connsiteY0" fmla="*/ 3001231 h 5535980"/>
                <a:gd name="connsiteX1" fmla="*/ 272755 w 3037359"/>
                <a:gd name="connsiteY1" fmla="*/ 5535978 h 5535980"/>
                <a:gd name="connsiteX2" fmla="*/ 16344 w 3037359"/>
                <a:gd name="connsiteY2" fmla="*/ 5535978 h 5535980"/>
                <a:gd name="connsiteX3" fmla="*/ 0 w 3037359"/>
                <a:gd name="connsiteY3" fmla="*/ 3001231 h 5535980"/>
                <a:gd name="connsiteX0" fmla="*/ 3037359 w 3037359"/>
                <a:gd name="connsiteY0" fmla="*/ 3640186 h 5535980"/>
                <a:gd name="connsiteX1" fmla="*/ 2043885 w 3037359"/>
                <a:gd name="connsiteY1" fmla="*/ 44240 h 5535980"/>
                <a:gd name="connsiteX2" fmla="*/ 94198 w 3037359"/>
                <a:gd name="connsiteY2" fmla="*/ 5294278 h 5535980"/>
                <a:gd name="connsiteX0" fmla="*/ 0 w 2888965"/>
                <a:gd name="connsiteY0" fmla="*/ 3001231 h 6203737"/>
                <a:gd name="connsiteX1" fmla="*/ 272755 w 2888965"/>
                <a:gd name="connsiteY1" fmla="*/ 5535978 h 6203737"/>
                <a:gd name="connsiteX2" fmla="*/ 16344 w 2888965"/>
                <a:gd name="connsiteY2" fmla="*/ 5535978 h 6203737"/>
                <a:gd name="connsiteX3" fmla="*/ 0 w 2888965"/>
                <a:gd name="connsiteY3" fmla="*/ 3001231 h 6203737"/>
                <a:gd name="connsiteX0" fmla="*/ 2888965 w 2888965"/>
                <a:gd name="connsiteY0" fmla="*/ 6203739 h 6203737"/>
                <a:gd name="connsiteX1" fmla="*/ 2043885 w 2888965"/>
                <a:gd name="connsiteY1" fmla="*/ 44240 h 6203737"/>
                <a:gd name="connsiteX2" fmla="*/ 94198 w 2888965"/>
                <a:gd name="connsiteY2" fmla="*/ 5294278 h 6203737"/>
                <a:gd name="connsiteX0" fmla="*/ 0 w 2888965"/>
                <a:gd name="connsiteY0" fmla="*/ 3001231 h 6203737"/>
                <a:gd name="connsiteX1" fmla="*/ 272755 w 2888965"/>
                <a:gd name="connsiteY1" fmla="*/ 5535978 h 6203737"/>
                <a:gd name="connsiteX2" fmla="*/ 16344 w 2888965"/>
                <a:gd name="connsiteY2" fmla="*/ 5535978 h 6203737"/>
                <a:gd name="connsiteX3" fmla="*/ 0 w 2888965"/>
                <a:gd name="connsiteY3" fmla="*/ 3001231 h 6203737"/>
                <a:gd name="connsiteX0" fmla="*/ 2888965 w 2888965"/>
                <a:gd name="connsiteY0" fmla="*/ 6203739 h 6203737"/>
                <a:gd name="connsiteX1" fmla="*/ 2043885 w 2888965"/>
                <a:gd name="connsiteY1" fmla="*/ 44240 h 6203737"/>
                <a:gd name="connsiteX2" fmla="*/ 94198 w 2888965"/>
                <a:gd name="connsiteY2" fmla="*/ 5294278 h 6203737"/>
                <a:gd name="connsiteX0" fmla="*/ 0 w 2888965"/>
                <a:gd name="connsiteY0" fmla="*/ 3117779 h 6320285"/>
                <a:gd name="connsiteX1" fmla="*/ 272755 w 2888965"/>
                <a:gd name="connsiteY1" fmla="*/ 5652526 h 6320285"/>
                <a:gd name="connsiteX2" fmla="*/ 16344 w 2888965"/>
                <a:gd name="connsiteY2" fmla="*/ 5652526 h 6320285"/>
                <a:gd name="connsiteX3" fmla="*/ 0 w 2888965"/>
                <a:gd name="connsiteY3" fmla="*/ 3117779 h 6320285"/>
                <a:gd name="connsiteX0" fmla="*/ 2888965 w 2888965"/>
                <a:gd name="connsiteY0" fmla="*/ 6320287 h 6320285"/>
                <a:gd name="connsiteX1" fmla="*/ 1814573 w 2888965"/>
                <a:gd name="connsiteY1" fmla="*/ 43316 h 6320285"/>
                <a:gd name="connsiteX2" fmla="*/ 94198 w 2888965"/>
                <a:gd name="connsiteY2" fmla="*/ 5410826 h 6320285"/>
                <a:gd name="connsiteX0" fmla="*/ 0 w 2888965"/>
                <a:gd name="connsiteY0" fmla="*/ 3079322 h 6281828"/>
                <a:gd name="connsiteX1" fmla="*/ 272755 w 2888965"/>
                <a:gd name="connsiteY1" fmla="*/ 5614069 h 6281828"/>
                <a:gd name="connsiteX2" fmla="*/ 16344 w 2888965"/>
                <a:gd name="connsiteY2" fmla="*/ 5614069 h 6281828"/>
                <a:gd name="connsiteX3" fmla="*/ 0 w 2888965"/>
                <a:gd name="connsiteY3" fmla="*/ 3079322 h 6281828"/>
                <a:gd name="connsiteX0" fmla="*/ 2888965 w 2888965"/>
                <a:gd name="connsiteY0" fmla="*/ 6281830 h 6281828"/>
                <a:gd name="connsiteX1" fmla="*/ 1814573 w 2888965"/>
                <a:gd name="connsiteY1" fmla="*/ 4859 h 6281828"/>
                <a:gd name="connsiteX2" fmla="*/ 94198 w 2888965"/>
                <a:gd name="connsiteY2" fmla="*/ 5372369 h 6281828"/>
                <a:gd name="connsiteX0" fmla="*/ 0 w 2888965"/>
                <a:gd name="connsiteY0" fmla="*/ 3147184 h 6349690"/>
                <a:gd name="connsiteX1" fmla="*/ 272755 w 2888965"/>
                <a:gd name="connsiteY1" fmla="*/ 5681931 h 6349690"/>
                <a:gd name="connsiteX2" fmla="*/ 16344 w 2888965"/>
                <a:gd name="connsiteY2" fmla="*/ 5681931 h 6349690"/>
                <a:gd name="connsiteX3" fmla="*/ 0 w 2888965"/>
                <a:gd name="connsiteY3" fmla="*/ 3147184 h 6349690"/>
                <a:gd name="connsiteX0" fmla="*/ 2888965 w 2888965"/>
                <a:gd name="connsiteY0" fmla="*/ 6349692 h 6349690"/>
                <a:gd name="connsiteX1" fmla="*/ 1508643 w 2888965"/>
                <a:gd name="connsiteY1" fmla="*/ 4791 h 6349690"/>
                <a:gd name="connsiteX2" fmla="*/ 94198 w 2888965"/>
                <a:gd name="connsiteY2" fmla="*/ 5440231 h 6349690"/>
                <a:gd name="connsiteX0" fmla="*/ 0 w 2888965"/>
                <a:gd name="connsiteY0" fmla="*/ 3157086 h 6359592"/>
                <a:gd name="connsiteX1" fmla="*/ 272755 w 2888965"/>
                <a:gd name="connsiteY1" fmla="*/ 5691833 h 6359592"/>
                <a:gd name="connsiteX2" fmla="*/ 16344 w 2888965"/>
                <a:gd name="connsiteY2" fmla="*/ 5691833 h 6359592"/>
                <a:gd name="connsiteX3" fmla="*/ 0 w 2888965"/>
                <a:gd name="connsiteY3" fmla="*/ 3157086 h 6359592"/>
                <a:gd name="connsiteX0" fmla="*/ 2888965 w 2888965"/>
                <a:gd name="connsiteY0" fmla="*/ 6359594 h 6359592"/>
                <a:gd name="connsiteX1" fmla="*/ 1508643 w 2888965"/>
                <a:gd name="connsiteY1" fmla="*/ 14693 h 6359592"/>
                <a:gd name="connsiteX2" fmla="*/ 94198 w 2888965"/>
                <a:gd name="connsiteY2" fmla="*/ 5450133 h 6359592"/>
                <a:gd name="connsiteX0" fmla="*/ 0 w 2888965"/>
                <a:gd name="connsiteY0" fmla="*/ 2893657 h 6096163"/>
                <a:gd name="connsiteX1" fmla="*/ 272755 w 2888965"/>
                <a:gd name="connsiteY1" fmla="*/ 5428404 h 6096163"/>
                <a:gd name="connsiteX2" fmla="*/ 16344 w 2888965"/>
                <a:gd name="connsiteY2" fmla="*/ 5428404 h 6096163"/>
                <a:gd name="connsiteX3" fmla="*/ 0 w 2888965"/>
                <a:gd name="connsiteY3" fmla="*/ 2893657 h 6096163"/>
                <a:gd name="connsiteX0" fmla="*/ 2888965 w 2888965"/>
                <a:gd name="connsiteY0" fmla="*/ 6096165 h 6096163"/>
                <a:gd name="connsiteX1" fmla="*/ 1508104 w 2888965"/>
                <a:gd name="connsiteY1" fmla="*/ 17356 h 6096163"/>
                <a:gd name="connsiteX2" fmla="*/ 94198 w 2888965"/>
                <a:gd name="connsiteY2" fmla="*/ 5186704 h 6096163"/>
                <a:gd name="connsiteX0" fmla="*/ 0 w 2888965"/>
                <a:gd name="connsiteY0" fmla="*/ 2893657 h 6096163"/>
                <a:gd name="connsiteX1" fmla="*/ 272755 w 2888965"/>
                <a:gd name="connsiteY1" fmla="*/ 5428404 h 6096163"/>
                <a:gd name="connsiteX2" fmla="*/ 16344 w 2888965"/>
                <a:gd name="connsiteY2" fmla="*/ 5428404 h 6096163"/>
                <a:gd name="connsiteX3" fmla="*/ 0 w 2888965"/>
                <a:gd name="connsiteY3" fmla="*/ 2893657 h 6096163"/>
                <a:gd name="connsiteX0" fmla="*/ 2888965 w 2888965"/>
                <a:gd name="connsiteY0" fmla="*/ 6096165 h 6096163"/>
                <a:gd name="connsiteX1" fmla="*/ 1508104 w 2888965"/>
                <a:gd name="connsiteY1" fmla="*/ 17356 h 6096163"/>
                <a:gd name="connsiteX2" fmla="*/ 94198 w 2888965"/>
                <a:gd name="connsiteY2" fmla="*/ 5186704 h 6096163"/>
                <a:gd name="connsiteX0" fmla="*/ 0 w 2916021"/>
                <a:gd name="connsiteY0" fmla="*/ 2893657 h 6230519"/>
                <a:gd name="connsiteX1" fmla="*/ 272755 w 2916021"/>
                <a:gd name="connsiteY1" fmla="*/ 5428404 h 6230519"/>
                <a:gd name="connsiteX2" fmla="*/ 16344 w 2916021"/>
                <a:gd name="connsiteY2" fmla="*/ 5428404 h 6230519"/>
                <a:gd name="connsiteX3" fmla="*/ 0 w 2916021"/>
                <a:gd name="connsiteY3" fmla="*/ 2893657 h 6230519"/>
                <a:gd name="connsiteX0" fmla="*/ 2916021 w 2916021"/>
                <a:gd name="connsiteY0" fmla="*/ 6230519 h 6230519"/>
                <a:gd name="connsiteX1" fmla="*/ 1508104 w 2916021"/>
                <a:gd name="connsiteY1" fmla="*/ 17356 h 6230519"/>
                <a:gd name="connsiteX2" fmla="*/ 94198 w 2916021"/>
                <a:gd name="connsiteY2" fmla="*/ 5186704 h 6230519"/>
                <a:gd name="connsiteX0" fmla="*/ 0 w 2916021"/>
                <a:gd name="connsiteY0" fmla="*/ 2893657 h 6230519"/>
                <a:gd name="connsiteX1" fmla="*/ 272755 w 2916021"/>
                <a:gd name="connsiteY1" fmla="*/ 5428404 h 6230519"/>
                <a:gd name="connsiteX2" fmla="*/ 16344 w 2916021"/>
                <a:gd name="connsiteY2" fmla="*/ 5428404 h 6230519"/>
                <a:gd name="connsiteX3" fmla="*/ 0 w 2916021"/>
                <a:gd name="connsiteY3" fmla="*/ 2893657 h 6230519"/>
                <a:gd name="connsiteX0" fmla="*/ 2916021 w 2916021"/>
                <a:gd name="connsiteY0" fmla="*/ 6230519 h 6230519"/>
                <a:gd name="connsiteX1" fmla="*/ 1508104 w 2916021"/>
                <a:gd name="connsiteY1" fmla="*/ 17356 h 6230519"/>
                <a:gd name="connsiteX2" fmla="*/ 94198 w 2916021"/>
                <a:gd name="connsiteY2" fmla="*/ 5186704 h 6230519"/>
                <a:gd name="connsiteX0" fmla="*/ 0 w 2916021"/>
                <a:gd name="connsiteY0" fmla="*/ 2945962 h 6282824"/>
                <a:gd name="connsiteX1" fmla="*/ 272755 w 2916021"/>
                <a:gd name="connsiteY1" fmla="*/ 5480709 h 6282824"/>
                <a:gd name="connsiteX2" fmla="*/ 16344 w 2916021"/>
                <a:gd name="connsiteY2" fmla="*/ 5480709 h 6282824"/>
                <a:gd name="connsiteX3" fmla="*/ 0 w 2916021"/>
                <a:gd name="connsiteY3" fmla="*/ 2945962 h 6282824"/>
                <a:gd name="connsiteX0" fmla="*/ 2916021 w 2916021"/>
                <a:gd name="connsiteY0" fmla="*/ 6282824 h 6282824"/>
                <a:gd name="connsiteX1" fmla="*/ 1508104 w 2916021"/>
                <a:gd name="connsiteY1" fmla="*/ 69661 h 6282824"/>
                <a:gd name="connsiteX2" fmla="*/ 94198 w 2916021"/>
                <a:gd name="connsiteY2" fmla="*/ 5239009 h 6282824"/>
                <a:gd name="connsiteX0" fmla="*/ 110655 w 2908698"/>
                <a:gd name="connsiteY0" fmla="*/ 2983574 h 6282824"/>
                <a:gd name="connsiteX1" fmla="*/ 265432 w 2908698"/>
                <a:gd name="connsiteY1" fmla="*/ 5480709 h 6282824"/>
                <a:gd name="connsiteX2" fmla="*/ 9021 w 2908698"/>
                <a:gd name="connsiteY2" fmla="*/ 5480709 h 6282824"/>
                <a:gd name="connsiteX3" fmla="*/ 110655 w 2908698"/>
                <a:gd name="connsiteY3" fmla="*/ 2983574 h 6282824"/>
                <a:gd name="connsiteX0" fmla="*/ 2908698 w 2908698"/>
                <a:gd name="connsiteY0" fmla="*/ 6282824 h 6282824"/>
                <a:gd name="connsiteX1" fmla="*/ 1500781 w 2908698"/>
                <a:gd name="connsiteY1" fmla="*/ 69661 h 6282824"/>
                <a:gd name="connsiteX2" fmla="*/ 86875 w 2908698"/>
                <a:gd name="connsiteY2" fmla="*/ 5239009 h 6282824"/>
                <a:gd name="connsiteX0" fmla="*/ 101634 w 2899677"/>
                <a:gd name="connsiteY0" fmla="*/ 3020145 h 6319395"/>
                <a:gd name="connsiteX1" fmla="*/ 256411 w 2899677"/>
                <a:gd name="connsiteY1" fmla="*/ 5517280 h 6319395"/>
                <a:gd name="connsiteX2" fmla="*/ 0 w 2899677"/>
                <a:gd name="connsiteY2" fmla="*/ 5517280 h 6319395"/>
                <a:gd name="connsiteX3" fmla="*/ 101634 w 2899677"/>
                <a:gd name="connsiteY3" fmla="*/ 3020145 h 6319395"/>
                <a:gd name="connsiteX0" fmla="*/ 2899677 w 2899677"/>
                <a:gd name="connsiteY0" fmla="*/ 6319395 h 6319395"/>
                <a:gd name="connsiteX1" fmla="*/ 1491760 w 2899677"/>
                <a:gd name="connsiteY1" fmla="*/ 106232 h 6319395"/>
                <a:gd name="connsiteX2" fmla="*/ 77854 w 2899677"/>
                <a:gd name="connsiteY2" fmla="*/ 5275580 h 6319395"/>
                <a:gd name="connsiteX0" fmla="*/ 172575 w 2970618"/>
                <a:gd name="connsiteY0" fmla="*/ 2982315 h 6281565"/>
                <a:gd name="connsiteX1" fmla="*/ 327352 w 2970618"/>
                <a:gd name="connsiteY1" fmla="*/ 5479450 h 6281565"/>
                <a:gd name="connsiteX2" fmla="*/ 70941 w 2970618"/>
                <a:gd name="connsiteY2" fmla="*/ 5479450 h 6281565"/>
                <a:gd name="connsiteX3" fmla="*/ 172575 w 2970618"/>
                <a:gd name="connsiteY3" fmla="*/ 2982315 h 6281565"/>
                <a:gd name="connsiteX0" fmla="*/ 2970618 w 2970618"/>
                <a:gd name="connsiteY0" fmla="*/ 6281565 h 6281565"/>
                <a:gd name="connsiteX1" fmla="*/ 1562701 w 2970618"/>
                <a:gd name="connsiteY1" fmla="*/ 68402 h 6281565"/>
                <a:gd name="connsiteX2" fmla="*/ 93811 w 2970618"/>
                <a:gd name="connsiteY2" fmla="*/ 3099819 h 6281565"/>
                <a:gd name="connsiteX3" fmla="*/ 148795 w 2970618"/>
                <a:gd name="connsiteY3" fmla="*/ 5237750 h 6281565"/>
                <a:gd name="connsiteX0" fmla="*/ 140003 w 2938046"/>
                <a:gd name="connsiteY0" fmla="*/ 3075113 h 6374363"/>
                <a:gd name="connsiteX1" fmla="*/ 294780 w 2938046"/>
                <a:gd name="connsiteY1" fmla="*/ 5572248 h 6374363"/>
                <a:gd name="connsiteX2" fmla="*/ 38369 w 2938046"/>
                <a:gd name="connsiteY2" fmla="*/ 5572248 h 6374363"/>
                <a:gd name="connsiteX3" fmla="*/ 140003 w 2938046"/>
                <a:gd name="connsiteY3" fmla="*/ 3075113 h 6374363"/>
                <a:gd name="connsiteX0" fmla="*/ 2938046 w 2938046"/>
                <a:gd name="connsiteY0" fmla="*/ 6374363 h 6374363"/>
                <a:gd name="connsiteX1" fmla="*/ 1530129 w 2938046"/>
                <a:gd name="connsiteY1" fmla="*/ 161200 h 6374363"/>
                <a:gd name="connsiteX2" fmla="*/ 103491 w 2938046"/>
                <a:gd name="connsiteY2" fmla="*/ 2121317 h 6374363"/>
                <a:gd name="connsiteX3" fmla="*/ 116223 w 2938046"/>
                <a:gd name="connsiteY3" fmla="*/ 5330548 h 6374363"/>
                <a:gd name="connsiteX0" fmla="*/ 135699 w 2933742"/>
                <a:gd name="connsiteY0" fmla="*/ 3120045 h 6419295"/>
                <a:gd name="connsiteX1" fmla="*/ 290476 w 2933742"/>
                <a:gd name="connsiteY1" fmla="*/ 5617180 h 6419295"/>
                <a:gd name="connsiteX2" fmla="*/ 34065 w 2933742"/>
                <a:gd name="connsiteY2" fmla="*/ 5617180 h 6419295"/>
                <a:gd name="connsiteX3" fmla="*/ 135699 w 2933742"/>
                <a:gd name="connsiteY3" fmla="*/ 3120045 h 6419295"/>
                <a:gd name="connsiteX0" fmla="*/ 2933742 w 2933742"/>
                <a:gd name="connsiteY0" fmla="*/ 6419295 h 6419295"/>
                <a:gd name="connsiteX1" fmla="*/ 1525825 w 2933742"/>
                <a:gd name="connsiteY1" fmla="*/ 206132 h 6419295"/>
                <a:gd name="connsiteX2" fmla="*/ 104969 w 2933742"/>
                <a:gd name="connsiteY2" fmla="*/ 1842194 h 6419295"/>
                <a:gd name="connsiteX3" fmla="*/ 111919 w 2933742"/>
                <a:gd name="connsiteY3" fmla="*/ 5375480 h 6419295"/>
                <a:gd name="connsiteX0" fmla="*/ 104072 w 2902115"/>
                <a:gd name="connsiteY0" fmla="*/ 3120045 h 6419295"/>
                <a:gd name="connsiteX1" fmla="*/ 258849 w 2902115"/>
                <a:gd name="connsiteY1" fmla="*/ 5617180 h 6419295"/>
                <a:gd name="connsiteX2" fmla="*/ 2438 w 2902115"/>
                <a:gd name="connsiteY2" fmla="*/ 5617180 h 6419295"/>
                <a:gd name="connsiteX3" fmla="*/ 104072 w 2902115"/>
                <a:gd name="connsiteY3" fmla="*/ 3120045 h 6419295"/>
                <a:gd name="connsiteX0" fmla="*/ 2902115 w 2902115"/>
                <a:gd name="connsiteY0" fmla="*/ 6419295 h 6419295"/>
                <a:gd name="connsiteX1" fmla="*/ 1494198 w 2902115"/>
                <a:gd name="connsiteY1" fmla="*/ 206132 h 6419295"/>
                <a:gd name="connsiteX2" fmla="*/ 73342 w 2902115"/>
                <a:gd name="connsiteY2" fmla="*/ 1842194 h 6419295"/>
                <a:gd name="connsiteX3" fmla="*/ 80292 w 2902115"/>
                <a:gd name="connsiteY3" fmla="*/ 5375480 h 6419295"/>
                <a:gd name="connsiteX0" fmla="*/ 119371 w 2917414"/>
                <a:gd name="connsiteY0" fmla="*/ 3109323 h 6408573"/>
                <a:gd name="connsiteX1" fmla="*/ 274148 w 2917414"/>
                <a:gd name="connsiteY1" fmla="*/ 5606458 h 6408573"/>
                <a:gd name="connsiteX2" fmla="*/ 17737 w 2917414"/>
                <a:gd name="connsiteY2" fmla="*/ 5606458 h 6408573"/>
                <a:gd name="connsiteX3" fmla="*/ 119371 w 2917414"/>
                <a:gd name="connsiteY3" fmla="*/ 3109323 h 6408573"/>
                <a:gd name="connsiteX0" fmla="*/ 2917414 w 2917414"/>
                <a:gd name="connsiteY0" fmla="*/ 6408573 h 6408573"/>
                <a:gd name="connsiteX1" fmla="*/ 1509497 w 2917414"/>
                <a:gd name="connsiteY1" fmla="*/ 195410 h 6408573"/>
                <a:gd name="connsiteX2" fmla="*/ 71076 w 2917414"/>
                <a:gd name="connsiteY2" fmla="*/ 1902141 h 6408573"/>
                <a:gd name="connsiteX3" fmla="*/ 95591 w 2917414"/>
                <a:gd name="connsiteY3" fmla="*/ 5364758 h 6408573"/>
                <a:gd name="connsiteX0" fmla="*/ 123009 w 2921052"/>
                <a:gd name="connsiteY0" fmla="*/ 3105456 h 6404706"/>
                <a:gd name="connsiteX1" fmla="*/ 277786 w 2921052"/>
                <a:gd name="connsiteY1" fmla="*/ 5602591 h 6404706"/>
                <a:gd name="connsiteX2" fmla="*/ 21375 w 2921052"/>
                <a:gd name="connsiteY2" fmla="*/ 5602591 h 6404706"/>
                <a:gd name="connsiteX3" fmla="*/ 123009 w 2921052"/>
                <a:gd name="connsiteY3" fmla="*/ 3105456 h 6404706"/>
                <a:gd name="connsiteX0" fmla="*/ 2921052 w 2921052"/>
                <a:gd name="connsiteY0" fmla="*/ 6404706 h 6404706"/>
                <a:gd name="connsiteX1" fmla="*/ 1513135 w 2921052"/>
                <a:gd name="connsiteY1" fmla="*/ 191543 h 6404706"/>
                <a:gd name="connsiteX2" fmla="*/ 70561 w 2921052"/>
                <a:gd name="connsiteY2" fmla="*/ 1924688 h 6404706"/>
                <a:gd name="connsiteX3" fmla="*/ 99229 w 2921052"/>
                <a:gd name="connsiteY3" fmla="*/ 5360891 h 6404706"/>
                <a:gd name="connsiteX0" fmla="*/ 123009 w 2921052"/>
                <a:gd name="connsiteY0" fmla="*/ 3121077 h 6420327"/>
                <a:gd name="connsiteX1" fmla="*/ 277786 w 2921052"/>
                <a:gd name="connsiteY1" fmla="*/ 5618212 h 6420327"/>
                <a:gd name="connsiteX2" fmla="*/ 21375 w 2921052"/>
                <a:gd name="connsiteY2" fmla="*/ 5618212 h 6420327"/>
                <a:gd name="connsiteX3" fmla="*/ 123009 w 2921052"/>
                <a:gd name="connsiteY3" fmla="*/ 3121077 h 6420327"/>
                <a:gd name="connsiteX0" fmla="*/ 2921052 w 2921052"/>
                <a:gd name="connsiteY0" fmla="*/ 6420327 h 6420327"/>
                <a:gd name="connsiteX1" fmla="*/ 1513135 w 2921052"/>
                <a:gd name="connsiteY1" fmla="*/ 207164 h 6420327"/>
                <a:gd name="connsiteX2" fmla="*/ 70561 w 2921052"/>
                <a:gd name="connsiteY2" fmla="*/ 1940309 h 6420327"/>
                <a:gd name="connsiteX3" fmla="*/ 99229 w 2921052"/>
                <a:gd name="connsiteY3" fmla="*/ 5376512 h 6420327"/>
                <a:gd name="connsiteX0" fmla="*/ 123158 w 2921201"/>
                <a:gd name="connsiteY0" fmla="*/ 3108143 h 6407393"/>
                <a:gd name="connsiteX1" fmla="*/ 277935 w 2921201"/>
                <a:gd name="connsiteY1" fmla="*/ 5605278 h 6407393"/>
                <a:gd name="connsiteX2" fmla="*/ 21524 w 2921201"/>
                <a:gd name="connsiteY2" fmla="*/ 5605278 h 6407393"/>
                <a:gd name="connsiteX3" fmla="*/ 123158 w 2921201"/>
                <a:gd name="connsiteY3" fmla="*/ 3108143 h 6407393"/>
                <a:gd name="connsiteX0" fmla="*/ 2921201 w 2921201"/>
                <a:gd name="connsiteY0" fmla="*/ 6407393 h 6407393"/>
                <a:gd name="connsiteX1" fmla="*/ 1513284 w 2921201"/>
                <a:gd name="connsiteY1" fmla="*/ 194230 h 6407393"/>
                <a:gd name="connsiteX2" fmla="*/ 70540 w 2921201"/>
                <a:gd name="connsiteY2" fmla="*/ 2010526 h 6407393"/>
                <a:gd name="connsiteX3" fmla="*/ 99378 w 2921201"/>
                <a:gd name="connsiteY3" fmla="*/ 5363578 h 6407393"/>
                <a:gd name="connsiteX0" fmla="*/ 123158 w 2921201"/>
                <a:gd name="connsiteY0" fmla="*/ 2959168 h 6258418"/>
                <a:gd name="connsiteX1" fmla="*/ 277935 w 2921201"/>
                <a:gd name="connsiteY1" fmla="*/ 5456303 h 6258418"/>
                <a:gd name="connsiteX2" fmla="*/ 21524 w 2921201"/>
                <a:gd name="connsiteY2" fmla="*/ 5456303 h 6258418"/>
                <a:gd name="connsiteX3" fmla="*/ 123158 w 2921201"/>
                <a:gd name="connsiteY3" fmla="*/ 2959168 h 6258418"/>
                <a:gd name="connsiteX0" fmla="*/ 2921201 w 2921201"/>
                <a:gd name="connsiteY0" fmla="*/ 6258418 h 6258418"/>
                <a:gd name="connsiteX1" fmla="*/ 1551893 w 2921201"/>
                <a:gd name="connsiteY1" fmla="*/ 210106 h 6258418"/>
                <a:gd name="connsiteX2" fmla="*/ 70540 w 2921201"/>
                <a:gd name="connsiteY2" fmla="*/ 1861551 h 6258418"/>
                <a:gd name="connsiteX3" fmla="*/ 99378 w 2921201"/>
                <a:gd name="connsiteY3" fmla="*/ 5214603 h 6258418"/>
                <a:gd name="connsiteX0" fmla="*/ 123158 w 2921201"/>
                <a:gd name="connsiteY0" fmla="*/ 2975396 h 6274646"/>
                <a:gd name="connsiteX1" fmla="*/ 277935 w 2921201"/>
                <a:gd name="connsiteY1" fmla="*/ 5472531 h 6274646"/>
                <a:gd name="connsiteX2" fmla="*/ 21524 w 2921201"/>
                <a:gd name="connsiteY2" fmla="*/ 5472531 h 6274646"/>
                <a:gd name="connsiteX3" fmla="*/ 123158 w 2921201"/>
                <a:gd name="connsiteY3" fmla="*/ 2975396 h 6274646"/>
                <a:gd name="connsiteX0" fmla="*/ 2921201 w 2921201"/>
                <a:gd name="connsiteY0" fmla="*/ 6274646 h 6274646"/>
                <a:gd name="connsiteX1" fmla="*/ 1551893 w 2921201"/>
                <a:gd name="connsiteY1" fmla="*/ 226334 h 6274646"/>
                <a:gd name="connsiteX2" fmla="*/ 70540 w 2921201"/>
                <a:gd name="connsiteY2" fmla="*/ 1877779 h 6274646"/>
                <a:gd name="connsiteX3" fmla="*/ 99378 w 2921201"/>
                <a:gd name="connsiteY3" fmla="*/ 5230831 h 6274646"/>
                <a:gd name="connsiteX0" fmla="*/ 118408 w 2916451"/>
                <a:gd name="connsiteY0" fmla="*/ 2955809 h 6255059"/>
                <a:gd name="connsiteX1" fmla="*/ 273185 w 2916451"/>
                <a:gd name="connsiteY1" fmla="*/ 5452944 h 6255059"/>
                <a:gd name="connsiteX2" fmla="*/ 16774 w 2916451"/>
                <a:gd name="connsiteY2" fmla="*/ 5452944 h 6255059"/>
                <a:gd name="connsiteX3" fmla="*/ 118408 w 2916451"/>
                <a:gd name="connsiteY3" fmla="*/ 2955809 h 6255059"/>
                <a:gd name="connsiteX0" fmla="*/ 2916451 w 2916451"/>
                <a:gd name="connsiteY0" fmla="*/ 6255059 h 6255059"/>
                <a:gd name="connsiteX1" fmla="*/ 1547143 w 2916451"/>
                <a:gd name="connsiteY1" fmla="*/ 206747 h 6255059"/>
                <a:gd name="connsiteX2" fmla="*/ 71214 w 2916451"/>
                <a:gd name="connsiteY2" fmla="*/ 1878405 h 6255059"/>
                <a:gd name="connsiteX3" fmla="*/ 94628 w 2916451"/>
                <a:gd name="connsiteY3" fmla="*/ 5211244 h 6255059"/>
                <a:gd name="connsiteX0" fmla="*/ 117559 w 2915602"/>
                <a:gd name="connsiteY0" fmla="*/ 2955809 h 6255059"/>
                <a:gd name="connsiteX1" fmla="*/ 272336 w 2915602"/>
                <a:gd name="connsiteY1" fmla="*/ 5452944 h 6255059"/>
                <a:gd name="connsiteX2" fmla="*/ 15925 w 2915602"/>
                <a:gd name="connsiteY2" fmla="*/ 5452944 h 6255059"/>
                <a:gd name="connsiteX3" fmla="*/ 117559 w 2915602"/>
                <a:gd name="connsiteY3" fmla="*/ 2955809 h 6255059"/>
                <a:gd name="connsiteX0" fmla="*/ 2915602 w 2915602"/>
                <a:gd name="connsiteY0" fmla="*/ 6255059 h 6255059"/>
                <a:gd name="connsiteX1" fmla="*/ 1546294 w 2915602"/>
                <a:gd name="connsiteY1" fmla="*/ 206747 h 6255059"/>
                <a:gd name="connsiteX2" fmla="*/ 70365 w 2915602"/>
                <a:gd name="connsiteY2" fmla="*/ 1878405 h 6255059"/>
                <a:gd name="connsiteX3" fmla="*/ 100644 w 2915602"/>
                <a:gd name="connsiteY3" fmla="*/ 5194945 h 6255059"/>
                <a:gd name="connsiteX0" fmla="*/ 114822 w 2912865"/>
                <a:gd name="connsiteY0" fmla="*/ 2955809 h 6255059"/>
                <a:gd name="connsiteX1" fmla="*/ 269599 w 2912865"/>
                <a:gd name="connsiteY1" fmla="*/ 5452944 h 6255059"/>
                <a:gd name="connsiteX2" fmla="*/ 13188 w 2912865"/>
                <a:gd name="connsiteY2" fmla="*/ 5452944 h 6255059"/>
                <a:gd name="connsiteX3" fmla="*/ 114822 w 2912865"/>
                <a:gd name="connsiteY3" fmla="*/ 2955809 h 6255059"/>
                <a:gd name="connsiteX0" fmla="*/ 2912865 w 2912865"/>
                <a:gd name="connsiteY0" fmla="*/ 6255059 h 6255059"/>
                <a:gd name="connsiteX1" fmla="*/ 1543557 w 2912865"/>
                <a:gd name="connsiteY1" fmla="*/ 206747 h 6255059"/>
                <a:gd name="connsiteX2" fmla="*/ 67628 w 2912865"/>
                <a:gd name="connsiteY2" fmla="*/ 1878405 h 6255059"/>
                <a:gd name="connsiteX3" fmla="*/ 97907 w 2912865"/>
                <a:gd name="connsiteY3" fmla="*/ 5194945 h 6255059"/>
                <a:gd name="connsiteX0" fmla="*/ 126749 w 2924792"/>
                <a:gd name="connsiteY0" fmla="*/ 2948628 h 6247878"/>
                <a:gd name="connsiteX1" fmla="*/ 281526 w 2924792"/>
                <a:gd name="connsiteY1" fmla="*/ 5445763 h 6247878"/>
                <a:gd name="connsiteX2" fmla="*/ 25115 w 2924792"/>
                <a:gd name="connsiteY2" fmla="*/ 5445763 h 6247878"/>
                <a:gd name="connsiteX3" fmla="*/ 126749 w 2924792"/>
                <a:gd name="connsiteY3" fmla="*/ 2948628 h 6247878"/>
                <a:gd name="connsiteX0" fmla="*/ 2924792 w 2924792"/>
                <a:gd name="connsiteY0" fmla="*/ 6247878 h 6247878"/>
                <a:gd name="connsiteX1" fmla="*/ 1555484 w 2924792"/>
                <a:gd name="connsiteY1" fmla="*/ 199566 h 6247878"/>
                <a:gd name="connsiteX2" fmla="*/ 66145 w 2924792"/>
                <a:gd name="connsiteY2" fmla="*/ 1915485 h 6247878"/>
                <a:gd name="connsiteX3" fmla="*/ 109834 w 2924792"/>
                <a:gd name="connsiteY3" fmla="*/ 5187764 h 6247878"/>
                <a:gd name="connsiteX0" fmla="*/ 116663 w 2914706"/>
                <a:gd name="connsiteY0" fmla="*/ 2953636 h 6252886"/>
                <a:gd name="connsiteX1" fmla="*/ 271440 w 2914706"/>
                <a:gd name="connsiteY1" fmla="*/ 5450771 h 6252886"/>
                <a:gd name="connsiteX2" fmla="*/ 15029 w 2914706"/>
                <a:gd name="connsiteY2" fmla="*/ 5450771 h 6252886"/>
                <a:gd name="connsiteX3" fmla="*/ 116663 w 2914706"/>
                <a:gd name="connsiteY3" fmla="*/ 2953636 h 6252886"/>
                <a:gd name="connsiteX0" fmla="*/ 2914706 w 2914706"/>
                <a:gd name="connsiteY0" fmla="*/ 6252886 h 6252886"/>
                <a:gd name="connsiteX1" fmla="*/ 1545398 w 2914706"/>
                <a:gd name="connsiteY1" fmla="*/ 204574 h 6252886"/>
                <a:gd name="connsiteX2" fmla="*/ 67395 w 2914706"/>
                <a:gd name="connsiteY2" fmla="*/ 1889438 h 6252886"/>
                <a:gd name="connsiteX3" fmla="*/ 99748 w 2914706"/>
                <a:gd name="connsiteY3" fmla="*/ 5192772 h 6252886"/>
                <a:gd name="connsiteX0" fmla="*/ 116663 w 2914706"/>
                <a:gd name="connsiteY0" fmla="*/ 2852546 h 6151796"/>
                <a:gd name="connsiteX1" fmla="*/ 271440 w 2914706"/>
                <a:gd name="connsiteY1" fmla="*/ 5349681 h 6151796"/>
                <a:gd name="connsiteX2" fmla="*/ 15029 w 2914706"/>
                <a:gd name="connsiteY2" fmla="*/ 5349681 h 6151796"/>
                <a:gd name="connsiteX3" fmla="*/ 116663 w 2914706"/>
                <a:gd name="connsiteY3" fmla="*/ 2852546 h 6151796"/>
                <a:gd name="connsiteX0" fmla="*/ 2914706 w 2914706"/>
                <a:gd name="connsiteY0" fmla="*/ 6151796 h 6151796"/>
                <a:gd name="connsiteX1" fmla="*/ 1545398 w 2914706"/>
                <a:gd name="connsiteY1" fmla="*/ 103484 h 6151796"/>
                <a:gd name="connsiteX2" fmla="*/ 67395 w 2914706"/>
                <a:gd name="connsiteY2" fmla="*/ 1788348 h 6151796"/>
                <a:gd name="connsiteX3" fmla="*/ 99748 w 2914706"/>
                <a:gd name="connsiteY3" fmla="*/ 5091682 h 6151796"/>
                <a:gd name="connsiteX0" fmla="*/ 116663 w 2914706"/>
                <a:gd name="connsiteY0" fmla="*/ 2855692 h 6154942"/>
                <a:gd name="connsiteX1" fmla="*/ 271440 w 2914706"/>
                <a:gd name="connsiteY1" fmla="*/ 5352827 h 6154942"/>
                <a:gd name="connsiteX2" fmla="*/ 15029 w 2914706"/>
                <a:gd name="connsiteY2" fmla="*/ 5352827 h 6154942"/>
                <a:gd name="connsiteX3" fmla="*/ 116663 w 2914706"/>
                <a:gd name="connsiteY3" fmla="*/ 2855692 h 6154942"/>
                <a:gd name="connsiteX0" fmla="*/ 2914706 w 2914706"/>
                <a:gd name="connsiteY0" fmla="*/ 6154942 h 6154942"/>
                <a:gd name="connsiteX1" fmla="*/ 1844184 w 2914706"/>
                <a:gd name="connsiteY1" fmla="*/ 103254 h 6154942"/>
                <a:gd name="connsiteX2" fmla="*/ 67395 w 2914706"/>
                <a:gd name="connsiteY2" fmla="*/ 1791494 h 6154942"/>
                <a:gd name="connsiteX3" fmla="*/ 99748 w 2914706"/>
                <a:gd name="connsiteY3" fmla="*/ 5094828 h 6154942"/>
                <a:gd name="connsiteX0" fmla="*/ 116663 w 2914706"/>
                <a:gd name="connsiteY0" fmla="*/ 2908595 h 6207845"/>
                <a:gd name="connsiteX1" fmla="*/ 271440 w 2914706"/>
                <a:gd name="connsiteY1" fmla="*/ 5405730 h 6207845"/>
                <a:gd name="connsiteX2" fmla="*/ 15029 w 2914706"/>
                <a:gd name="connsiteY2" fmla="*/ 5405730 h 6207845"/>
                <a:gd name="connsiteX3" fmla="*/ 116663 w 2914706"/>
                <a:gd name="connsiteY3" fmla="*/ 2908595 h 6207845"/>
                <a:gd name="connsiteX0" fmla="*/ 2914706 w 2914706"/>
                <a:gd name="connsiteY0" fmla="*/ 6207845 h 6207845"/>
                <a:gd name="connsiteX1" fmla="*/ 1844184 w 2914706"/>
                <a:gd name="connsiteY1" fmla="*/ 156157 h 6207845"/>
                <a:gd name="connsiteX2" fmla="*/ 67395 w 2914706"/>
                <a:gd name="connsiteY2" fmla="*/ 1844397 h 6207845"/>
                <a:gd name="connsiteX3" fmla="*/ 99748 w 2914706"/>
                <a:gd name="connsiteY3" fmla="*/ 5147731 h 6207845"/>
                <a:gd name="connsiteX0" fmla="*/ 116663 w 3187503"/>
                <a:gd name="connsiteY0" fmla="*/ 2971612 h 6505740"/>
                <a:gd name="connsiteX1" fmla="*/ 271440 w 3187503"/>
                <a:gd name="connsiteY1" fmla="*/ 5468747 h 6505740"/>
                <a:gd name="connsiteX2" fmla="*/ 15029 w 3187503"/>
                <a:gd name="connsiteY2" fmla="*/ 5468747 h 6505740"/>
                <a:gd name="connsiteX3" fmla="*/ 116663 w 3187503"/>
                <a:gd name="connsiteY3" fmla="*/ 2971612 h 6505740"/>
                <a:gd name="connsiteX0" fmla="*/ 3187503 w 3187503"/>
                <a:gd name="connsiteY0" fmla="*/ 6505742 h 6505740"/>
                <a:gd name="connsiteX1" fmla="*/ 1844184 w 3187503"/>
                <a:gd name="connsiteY1" fmla="*/ 219174 h 6505740"/>
                <a:gd name="connsiteX2" fmla="*/ 67395 w 3187503"/>
                <a:gd name="connsiteY2" fmla="*/ 1907414 h 6505740"/>
                <a:gd name="connsiteX3" fmla="*/ 99748 w 3187503"/>
                <a:gd name="connsiteY3" fmla="*/ 5210748 h 6505740"/>
                <a:gd name="connsiteX0" fmla="*/ 116663 w 3148744"/>
                <a:gd name="connsiteY0" fmla="*/ 2987440 h 6768082"/>
                <a:gd name="connsiteX1" fmla="*/ 271440 w 3148744"/>
                <a:gd name="connsiteY1" fmla="*/ 5484575 h 6768082"/>
                <a:gd name="connsiteX2" fmla="*/ 15029 w 3148744"/>
                <a:gd name="connsiteY2" fmla="*/ 5484575 h 6768082"/>
                <a:gd name="connsiteX3" fmla="*/ 116663 w 3148744"/>
                <a:gd name="connsiteY3" fmla="*/ 2987440 h 6768082"/>
                <a:gd name="connsiteX0" fmla="*/ 3148744 w 3148744"/>
                <a:gd name="connsiteY0" fmla="*/ 6768082 h 6768082"/>
                <a:gd name="connsiteX1" fmla="*/ 1844184 w 3148744"/>
                <a:gd name="connsiteY1" fmla="*/ 235002 h 6768082"/>
                <a:gd name="connsiteX2" fmla="*/ 67395 w 3148744"/>
                <a:gd name="connsiteY2" fmla="*/ 1923242 h 6768082"/>
                <a:gd name="connsiteX3" fmla="*/ 99748 w 3148744"/>
                <a:gd name="connsiteY3" fmla="*/ 5226576 h 6768082"/>
                <a:gd name="connsiteX0" fmla="*/ 116663 w 3148744"/>
                <a:gd name="connsiteY0" fmla="*/ 2987440 h 6768082"/>
                <a:gd name="connsiteX1" fmla="*/ 271440 w 3148744"/>
                <a:gd name="connsiteY1" fmla="*/ 5484575 h 6768082"/>
                <a:gd name="connsiteX2" fmla="*/ 15029 w 3148744"/>
                <a:gd name="connsiteY2" fmla="*/ 5484575 h 6768082"/>
                <a:gd name="connsiteX3" fmla="*/ 116663 w 3148744"/>
                <a:gd name="connsiteY3" fmla="*/ 2987440 h 6768082"/>
                <a:gd name="connsiteX0" fmla="*/ 3148744 w 3148744"/>
                <a:gd name="connsiteY0" fmla="*/ 6768082 h 6768082"/>
                <a:gd name="connsiteX1" fmla="*/ 1844184 w 3148744"/>
                <a:gd name="connsiteY1" fmla="*/ 235002 h 6768082"/>
                <a:gd name="connsiteX2" fmla="*/ 67395 w 3148744"/>
                <a:gd name="connsiteY2" fmla="*/ 1923242 h 6768082"/>
                <a:gd name="connsiteX3" fmla="*/ 99748 w 3148744"/>
                <a:gd name="connsiteY3" fmla="*/ 5226576 h 6768082"/>
                <a:gd name="connsiteX0" fmla="*/ 116663 w 3149540"/>
                <a:gd name="connsiteY0" fmla="*/ 3020346 h 7306658"/>
                <a:gd name="connsiteX1" fmla="*/ 271440 w 3149540"/>
                <a:gd name="connsiteY1" fmla="*/ 5517481 h 7306658"/>
                <a:gd name="connsiteX2" fmla="*/ 15029 w 3149540"/>
                <a:gd name="connsiteY2" fmla="*/ 5517481 h 7306658"/>
                <a:gd name="connsiteX3" fmla="*/ 116663 w 3149540"/>
                <a:gd name="connsiteY3" fmla="*/ 3020346 h 7306658"/>
                <a:gd name="connsiteX0" fmla="*/ 3149540 w 3149540"/>
                <a:gd name="connsiteY0" fmla="*/ 7306656 h 7306658"/>
                <a:gd name="connsiteX1" fmla="*/ 1844184 w 3149540"/>
                <a:gd name="connsiteY1" fmla="*/ 267908 h 7306658"/>
                <a:gd name="connsiteX2" fmla="*/ 67395 w 3149540"/>
                <a:gd name="connsiteY2" fmla="*/ 1956148 h 7306658"/>
                <a:gd name="connsiteX3" fmla="*/ 99748 w 3149540"/>
                <a:gd name="connsiteY3" fmla="*/ 5259482 h 7306658"/>
                <a:gd name="connsiteX0" fmla="*/ 116663 w 3149540"/>
                <a:gd name="connsiteY0" fmla="*/ 3020346 h 7306658"/>
                <a:gd name="connsiteX1" fmla="*/ 271440 w 3149540"/>
                <a:gd name="connsiteY1" fmla="*/ 5517481 h 7306658"/>
                <a:gd name="connsiteX2" fmla="*/ 15029 w 3149540"/>
                <a:gd name="connsiteY2" fmla="*/ 5517481 h 7306658"/>
                <a:gd name="connsiteX3" fmla="*/ 116663 w 3149540"/>
                <a:gd name="connsiteY3" fmla="*/ 3020346 h 7306658"/>
                <a:gd name="connsiteX0" fmla="*/ 3149540 w 3149540"/>
                <a:gd name="connsiteY0" fmla="*/ 7306656 h 7306658"/>
                <a:gd name="connsiteX1" fmla="*/ 1844184 w 3149540"/>
                <a:gd name="connsiteY1" fmla="*/ 267908 h 7306658"/>
                <a:gd name="connsiteX2" fmla="*/ 67395 w 3149540"/>
                <a:gd name="connsiteY2" fmla="*/ 1956148 h 7306658"/>
                <a:gd name="connsiteX3" fmla="*/ 99748 w 3149540"/>
                <a:gd name="connsiteY3" fmla="*/ 5259482 h 7306658"/>
                <a:gd name="connsiteX0" fmla="*/ 116663 w 3109536"/>
                <a:gd name="connsiteY0" fmla="*/ 3017896 h 7266803"/>
                <a:gd name="connsiteX1" fmla="*/ 271440 w 3109536"/>
                <a:gd name="connsiteY1" fmla="*/ 5515031 h 7266803"/>
                <a:gd name="connsiteX2" fmla="*/ 15029 w 3109536"/>
                <a:gd name="connsiteY2" fmla="*/ 5515031 h 7266803"/>
                <a:gd name="connsiteX3" fmla="*/ 116663 w 3109536"/>
                <a:gd name="connsiteY3" fmla="*/ 3017896 h 7266803"/>
                <a:gd name="connsiteX0" fmla="*/ 3109536 w 3109536"/>
                <a:gd name="connsiteY0" fmla="*/ 7266801 h 7266803"/>
                <a:gd name="connsiteX1" fmla="*/ 1844184 w 3109536"/>
                <a:gd name="connsiteY1" fmla="*/ 265458 h 7266803"/>
                <a:gd name="connsiteX2" fmla="*/ 67395 w 3109536"/>
                <a:gd name="connsiteY2" fmla="*/ 1953698 h 7266803"/>
                <a:gd name="connsiteX3" fmla="*/ 99748 w 3109536"/>
                <a:gd name="connsiteY3" fmla="*/ 5257032 h 7266803"/>
                <a:gd name="connsiteX0" fmla="*/ 116663 w 3109536"/>
                <a:gd name="connsiteY0" fmla="*/ 3017896 h 7266803"/>
                <a:gd name="connsiteX1" fmla="*/ 271440 w 3109536"/>
                <a:gd name="connsiteY1" fmla="*/ 5515031 h 7266803"/>
                <a:gd name="connsiteX2" fmla="*/ 15029 w 3109536"/>
                <a:gd name="connsiteY2" fmla="*/ 5515031 h 7266803"/>
                <a:gd name="connsiteX3" fmla="*/ 116663 w 3109536"/>
                <a:gd name="connsiteY3" fmla="*/ 3017896 h 7266803"/>
                <a:gd name="connsiteX0" fmla="*/ 3109536 w 3109536"/>
                <a:gd name="connsiteY0" fmla="*/ 7266801 h 7266803"/>
                <a:gd name="connsiteX1" fmla="*/ 1844184 w 3109536"/>
                <a:gd name="connsiteY1" fmla="*/ 265458 h 7266803"/>
                <a:gd name="connsiteX2" fmla="*/ 67395 w 3109536"/>
                <a:gd name="connsiteY2" fmla="*/ 1953698 h 7266803"/>
                <a:gd name="connsiteX3" fmla="*/ 99748 w 3109536"/>
                <a:gd name="connsiteY3" fmla="*/ 5257032 h 7266803"/>
                <a:gd name="connsiteX0" fmla="*/ 101634 w 3094507"/>
                <a:gd name="connsiteY0" fmla="*/ 3050960 h 7299867"/>
                <a:gd name="connsiteX1" fmla="*/ 256411 w 3094507"/>
                <a:gd name="connsiteY1" fmla="*/ 5548095 h 7299867"/>
                <a:gd name="connsiteX2" fmla="*/ 0 w 3094507"/>
                <a:gd name="connsiteY2" fmla="*/ 5548095 h 7299867"/>
                <a:gd name="connsiteX3" fmla="*/ 101634 w 3094507"/>
                <a:gd name="connsiteY3" fmla="*/ 3050960 h 7299867"/>
                <a:gd name="connsiteX0" fmla="*/ 3094507 w 3094507"/>
                <a:gd name="connsiteY0" fmla="*/ 7299865 h 7299867"/>
                <a:gd name="connsiteX1" fmla="*/ 1829155 w 3094507"/>
                <a:gd name="connsiteY1" fmla="*/ 298522 h 7299867"/>
                <a:gd name="connsiteX2" fmla="*/ 125591 w 3094507"/>
                <a:gd name="connsiteY2" fmla="*/ 1812872 h 7299867"/>
                <a:gd name="connsiteX3" fmla="*/ 84719 w 3094507"/>
                <a:gd name="connsiteY3" fmla="*/ 5290096 h 7299867"/>
                <a:gd name="connsiteX0" fmla="*/ 101634 w 3094507"/>
                <a:gd name="connsiteY0" fmla="*/ 3048476 h 7297383"/>
                <a:gd name="connsiteX1" fmla="*/ 256411 w 3094507"/>
                <a:gd name="connsiteY1" fmla="*/ 5545611 h 7297383"/>
                <a:gd name="connsiteX2" fmla="*/ 0 w 3094507"/>
                <a:gd name="connsiteY2" fmla="*/ 5545611 h 7297383"/>
                <a:gd name="connsiteX3" fmla="*/ 101634 w 3094507"/>
                <a:gd name="connsiteY3" fmla="*/ 3048476 h 7297383"/>
                <a:gd name="connsiteX0" fmla="*/ 3094507 w 3094507"/>
                <a:gd name="connsiteY0" fmla="*/ 7297381 h 7297383"/>
                <a:gd name="connsiteX1" fmla="*/ 1829155 w 3094507"/>
                <a:gd name="connsiteY1" fmla="*/ 296038 h 7297383"/>
                <a:gd name="connsiteX2" fmla="*/ 106436 w 3094507"/>
                <a:gd name="connsiteY2" fmla="*/ 1822766 h 7297383"/>
                <a:gd name="connsiteX3" fmla="*/ 84719 w 3094507"/>
                <a:gd name="connsiteY3" fmla="*/ 5287612 h 7297383"/>
                <a:gd name="connsiteX0" fmla="*/ 102720 w 3095593"/>
                <a:gd name="connsiteY0" fmla="*/ 3043567 h 7292474"/>
                <a:gd name="connsiteX1" fmla="*/ 257497 w 3095593"/>
                <a:gd name="connsiteY1" fmla="*/ 5540702 h 7292474"/>
                <a:gd name="connsiteX2" fmla="*/ 1086 w 3095593"/>
                <a:gd name="connsiteY2" fmla="*/ 5540702 h 7292474"/>
                <a:gd name="connsiteX3" fmla="*/ 102720 w 3095593"/>
                <a:gd name="connsiteY3" fmla="*/ 3043567 h 7292474"/>
                <a:gd name="connsiteX0" fmla="*/ 3095593 w 3095593"/>
                <a:gd name="connsiteY0" fmla="*/ 7292472 h 7292474"/>
                <a:gd name="connsiteX1" fmla="*/ 1830241 w 3095593"/>
                <a:gd name="connsiteY1" fmla="*/ 291129 h 7292474"/>
                <a:gd name="connsiteX2" fmla="*/ 69213 w 3095593"/>
                <a:gd name="connsiteY2" fmla="*/ 1842632 h 7292474"/>
                <a:gd name="connsiteX3" fmla="*/ 85805 w 3095593"/>
                <a:gd name="connsiteY3" fmla="*/ 5282703 h 7292474"/>
                <a:gd name="connsiteX0" fmla="*/ 132977 w 3125850"/>
                <a:gd name="connsiteY0" fmla="*/ 3010216 h 7259123"/>
                <a:gd name="connsiteX1" fmla="*/ 287754 w 3125850"/>
                <a:gd name="connsiteY1" fmla="*/ 5507351 h 7259123"/>
                <a:gd name="connsiteX2" fmla="*/ 31343 w 3125850"/>
                <a:gd name="connsiteY2" fmla="*/ 5507351 h 7259123"/>
                <a:gd name="connsiteX3" fmla="*/ 132977 w 3125850"/>
                <a:gd name="connsiteY3" fmla="*/ 3010216 h 7259123"/>
                <a:gd name="connsiteX0" fmla="*/ 3125850 w 3125850"/>
                <a:gd name="connsiteY0" fmla="*/ 7259121 h 7259123"/>
                <a:gd name="connsiteX1" fmla="*/ 1860498 w 3125850"/>
                <a:gd name="connsiteY1" fmla="*/ 257778 h 7259123"/>
                <a:gd name="connsiteX2" fmla="*/ 65401 w 3125850"/>
                <a:gd name="connsiteY2" fmla="*/ 1989489 h 7259123"/>
                <a:gd name="connsiteX3" fmla="*/ 116062 w 3125850"/>
                <a:gd name="connsiteY3" fmla="*/ 5249352 h 7259123"/>
                <a:gd name="connsiteX0" fmla="*/ 106109 w 3098982"/>
                <a:gd name="connsiteY0" fmla="*/ 3025037 h 7273944"/>
                <a:gd name="connsiteX1" fmla="*/ 260886 w 3098982"/>
                <a:gd name="connsiteY1" fmla="*/ 5522172 h 7273944"/>
                <a:gd name="connsiteX2" fmla="*/ 4475 w 3098982"/>
                <a:gd name="connsiteY2" fmla="*/ 5522172 h 7273944"/>
                <a:gd name="connsiteX3" fmla="*/ 106109 w 3098982"/>
                <a:gd name="connsiteY3" fmla="*/ 3025037 h 7273944"/>
                <a:gd name="connsiteX0" fmla="*/ 3098982 w 3098982"/>
                <a:gd name="connsiteY0" fmla="*/ 7273942 h 7273944"/>
                <a:gd name="connsiteX1" fmla="*/ 1833630 w 3098982"/>
                <a:gd name="connsiteY1" fmla="*/ 272599 h 7273944"/>
                <a:gd name="connsiteX2" fmla="*/ 68761 w 3098982"/>
                <a:gd name="connsiteY2" fmla="*/ 1921499 h 7273944"/>
                <a:gd name="connsiteX3" fmla="*/ 89194 w 3098982"/>
                <a:gd name="connsiteY3" fmla="*/ 5264173 h 7273944"/>
                <a:gd name="connsiteX0" fmla="*/ 106109 w 3098982"/>
                <a:gd name="connsiteY0" fmla="*/ 3025037 h 7273944"/>
                <a:gd name="connsiteX1" fmla="*/ 260886 w 3098982"/>
                <a:gd name="connsiteY1" fmla="*/ 5522172 h 7273944"/>
                <a:gd name="connsiteX2" fmla="*/ 4475 w 3098982"/>
                <a:gd name="connsiteY2" fmla="*/ 5522172 h 7273944"/>
                <a:gd name="connsiteX3" fmla="*/ 106109 w 3098982"/>
                <a:gd name="connsiteY3" fmla="*/ 3025037 h 7273944"/>
                <a:gd name="connsiteX0" fmla="*/ 3098982 w 3098982"/>
                <a:gd name="connsiteY0" fmla="*/ 7273942 h 7273944"/>
                <a:gd name="connsiteX1" fmla="*/ 1833630 w 3098982"/>
                <a:gd name="connsiteY1" fmla="*/ 272599 h 7273944"/>
                <a:gd name="connsiteX2" fmla="*/ 68761 w 3098982"/>
                <a:gd name="connsiteY2" fmla="*/ 1921499 h 7273944"/>
                <a:gd name="connsiteX3" fmla="*/ 89194 w 3098982"/>
                <a:gd name="connsiteY3" fmla="*/ 5264173 h 7273944"/>
                <a:gd name="connsiteX0" fmla="*/ 106109 w 3101100"/>
                <a:gd name="connsiteY0" fmla="*/ 3030183 h 7356810"/>
                <a:gd name="connsiteX1" fmla="*/ 260886 w 3101100"/>
                <a:gd name="connsiteY1" fmla="*/ 5527318 h 7356810"/>
                <a:gd name="connsiteX2" fmla="*/ 4475 w 3101100"/>
                <a:gd name="connsiteY2" fmla="*/ 5527318 h 7356810"/>
                <a:gd name="connsiteX3" fmla="*/ 106109 w 3101100"/>
                <a:gd name="connsiteY3" fmla="*/ 3030183 h 7356810"/>
                <a:gd name="connsiteX0" fmla="*/ 3101100 w 3101100"/>
                <a:gd name="connsiteY0" fmla="*/ 7356808 h 7356810"/>
                <a:gd name="connsiteX1" fmla="*/ 1833630 w 3101100"/>
                <a:gd name="connsiteY1" fmla="*/ 277745 h 7356810"/>
                <a:gd name="connsiteX2" fmla="*/ 68761 w 3101100"/>
                <a:gd name="connsiteY2" fmla="*/ 1926645 h 7356810"/>
                <a:gd name="connsiteX3" fmla="*/ 89194 w 3101100"/>
                <a:gd name="connsiteY3" fmla="*/ 5269319 h 7356810"/>
                <a:gd name="connsiteX0" fmla="*/ 106109 w 3107909"/>
                <a:gd name="connsiteY0" fmla="*/ 3030939 h 7368979"/>
                <a:gd name="connsiteX1" fmla="*/ 260886 w 3107909"/>
                <a:gd name="connsiteY1" fmla="*/ 5528074 h 7368979"/>
                <a:gd name="connsiteX2" fmla="*/ 4475 w 3107909"/>
                <a:gd name="connsiteY2" fmla="*/ 5528074 h 7368979"/>
                <a:gd name="connsiteX3" fmla="*/ 106109 w 3107909"/>
                <a:gd name="connsiteY3" fmla="*/ 3030939 h 7368979"/>
                <a:gd name="connsiteX0" fmla="*/ 3107909 w 3107909"/>
                <a:gd name="connsiteY0" fmla="*/ 7368977 h 7368979"/>
                <a:gd name="connsiteX1" fmla="*/ 1833630 w 3107909"/>
                <a:gd name="connsiteY1" fmla="*/ 278501 h 7368979"/>
                <a:gd name="connsiteX2" fmla="*/ 68761 w 3107909"/>
                <a:gd name="connsiteY2" fmla="*/ 1927401 h 7368979"/>
                <a:gd name="connsiteX3" fmla="*/ 89194 w 3107909"/>
                <a:gd name="connsiteY3" fmla="*/ 5270075 h 7368979"/>
                <a:gd name="connsiteX0" fmla="*/ 106109 w 3128111"/>
                <a:gd name="connsiteY0" fmla="*/ 3040579 h 7523737"/>
                <a:gd name="connsiteX1" fmla="*/ 260886 w 3128111"/>
                <a:gd name="connsiteY1" fmla="*/ 5537714 h 7523737"/>
                <a:gd name="connsiteX2" fmla="*/ 4475 w 3128111"/>
                <a:gd name="connsiteY2" fmla="*/ 5537714 h 7523737"/>
                <a:gd name="connsiteX3" fmla="*/ 106109 w 3128111"/>
                <a:gd name="connsiteY3" fmla="*/ 3040579 h 7523737"/>
                <a:gd name="connsiteX0" fmla="*/ 3128111 w 3128111"/>
                <a:gd name="connsiteY0" fmla="*/ 7523736 h 7523737"/>
                <a:gd name="connsiteX1" fmla="*/ 1833630 w 3128111"/>
                <a:gd name="connsiteY1" fmla="*/ 288141 h 7523737"/>
                <a:gd name="connsiteX2" fmla="*/ 68761 w 3128111"/>
                <a:gd name="connsiteY2" fmla="*/ 1937041 h 7523737"/>
                <a:gd name="connsiteX3" fmla="*/ 89194 w 3128111"/>
                <a:gd name="connsiteY3" fmla="*/ 5279715 h 7523737"/>
                <a:gd name="connsiteX0" fmla="*/ 125359 w 3147361"/>
                <a:gd name="connsiteY0" fmla="*/ 3056151 h 7539309"/>
                <a:gd name="connsiteX1" fmla="*/ 280136 w 3147361"/>
                <a:gd name="connsiteY1" fmla="*/ 5553286 h 7539309"/>
                <a:gd name="connsiteX2" fmla="*/ 23725 w 3147361"/>
                <a:gd name="connsiteY2" fmla="*/ 5553286 h 7539309"/>
                <a:gd name="connsiteX3" fmla="*/ 125359 w 3147361"/>
                <a:gd name="connsiteY3" fmla="*/ 3056151 h 7539309"/>
                <a:gd name="connsiteX0" fmla="*/ 3147361 w 3147361"/>
                <a:gd name="connsiteY0" fmla="*/ 7539308 h 7539309"/>
                <a:gd name="connsiteX1" fmla="*/ 1852880 w 3147361"/>
                <a:gd name="connsiteY1" fmla="*/ 303713 h 7539309"/>
                <a:gd name="connsiteX2" fmla="*/ 66314 w 3147361"/>
                <a:gd name="connsiteY2" fmla="*/ 1871731 h 7539309"/>
                <a:gd name="connsiteX3" fmla="*/ 108444 w 3147361"/>
                <a:gd name="connsiteY3" fmla="*/ 5295287 h 7539309"/>
                <a:gd name="connsiteX0" fmla="*/ 134205 w 3156207"/>
                <a:gd name="connsiteY0" fmla="*/ 3056151 h 7539309"/>
                <a:gd name="connsiteX1" fmla="*/ 288982 w 3156207"/>
                <a:gd name="connsiteY1" fmla="*/ 5553286 h 7539309"/>
                <a:gd name="connsiteX2" fmla="*/ 32571 w 3156207"/>
                <a:gd name="connsiteY2" fmla="*/ 5553286 h 7539309"/>
                <a:gd name="connsiteX3" fmla="*/ 134205 w 3156207"/>
                <a:gd name="connsiteY3" fmla="*/ 3056151 h 7539309"/>
                <a:gd name="connsiteX0" fmla="*/ 3156207 w 3156207"/>
                <a:gd name="connsiteY0" fmla="*/ 7539308 h 7539309"/>
                <a:gd name="connsiteX1" fmla="*/ 1861726 w 3156207"/>
                <a:gd name="connsiteY1" fmla="*/ 303713 h 7539309"/>
                <a:gd name="connsiteX2" fmla="*/ 75160 w 3156207"/>
                <a:gd name="connsiteY2" fmla="*/ 1871731 h 7539309"/>
                <a:gd name="connsiteX3" fmla="*/ 117290 w 3156207"/>
                <a:gd name="connsiteY3" fmla="*/ 5295287 h 7539309"/>
                <a:gd name="connsiteX0" fmla="*/ 129318 w 3151320"/>
                <a:gd name="connsiteY0" fmla="*/ 3063189 h 7546347"/>
                <a:gd name="connsiteX1" fmla="*/ 284095 w 3151320"/>
                <a:gd name="connsiteY1" fmla="*/ 5560324 h 7546347"/>
                <a:gd name="connsiteX2" fmla="*/ 27684 w 3151320"/>
                <a:gd name="connsiteY2" fmla="*/ 5560324 h 7546347"/>
                <a:gd name="connsiteX3" fmla="*/ 129318 w 3151320"/>
                <a:gd name="connsiteY3" fmla="*/ 3063189 h 7546347"/>
                <a:gd name="connsiteX0" fmla="*/ 3151320 w 3151320"/>
                <a:gd name="connsiteY0" fmla="*/ 7546346 h 7546347"/>
                <a:gd name="connsiteX1" fmla="*/ 1856839 w 3151320"/>
                <a:gd name="connsiteY1" fmla="*/ 310751 h 7546347"/>
                <a:gd name="connsiteX2" fmla="*/ 75810 w 3151320"/>
                <a:gd name="connsiteY2" fmla="*/ 1843555 h 7546347"/>
                <a:gd name="connsiteX3" fmla="*/ 112403 w 3151320"/>
                <a:gd name="connsiteY3" fmla="*/ 5302325 h 7546347"/>
                <a:gd name="connsiteX0" fmla="*/ 129318 w 3151320"/>
                <a:gd name="connsiteY0" fmla="*/ 3255451 h 7738609"/>
                <a:gd name="connsiteX1" fmla="*/ 284095 w 3151320"/>
                <a:gd name="connsiteY1" fmla="*/ 5752586 h 7738609"/>
                <a:gd name="connsiteX2" fmla="*/ 27684 w 3151320"/>
                <a:gd name="connsiteY2" fmla="*/ 5752586 h 7738609"/>
                <a:gd name="connsiteX3" fmla="*/ 129318 w 3151320"/>
                <a:gd name="connsiteY3" fmla="*/ 3255451 h 7738609"/>
                <a:gd name="connsiteX0" fmla="*/ 3151320 w 3151320"/>
                <a:gd name="connsiteY0" fmla="*/ 7738608 h 7738609"/>
                <a:gd name="connsiteX1" fmla="*/ 1856839 w 3151320"/>
                <a:gd name="connsiteY1" fmla="*/ 503013 h 7738609"/>
                <a:gd name="connsiteX2" fmla="*/ 75810 w 3151320"/>
                <a:gd name="connsiteY2" fmla="*/ 2035817 h 7738609"/>
                <a:gd name="connsiteX3" fmla="*/ 112403 w 3151320"/>
                <a:gd name="connsiteY3" fmla="*/ 5494587 h 7738609"/>
                <a:gd name="connsiteX0" fmla="*/ 105809 w 3127811"/>
                <a:gd name="connsiteY0" fmla="*/ 3255451 h 7738609"/>
                <a:gd name="connsiteX1" fmla="*/ 260586 w 3127811"/>
                <a:gd name="connsiteY1" fmla="*/ 5752586 h 7738609"/>
                <a:gd name="connsiteX2" fmla="*/ 4175 w 3127811"/>
                <a:gd name="connsiteY2" fmla="*/ 5752586 h 7738609"/>
                <a:gd name="connsiteX3" fmla="*/ 105809 w 3127811"/>
                <a:gd name="connsiteY3" fmla="*/ 3255451 h 7738609"/>
                <a:gd name="connsiteX0" fmla="*/ 3127811 w 3127811"/>
                <a:gd name="connsiteY0" fmla="*/ 7738608 h 7738609"/>
                <a:gd name="connsiteX1" fmla="*/ 1833330 w 3127811"/>
                <a:gd name="connsiteY1" fmla="*/ 503013 h 7738609"/>
                <a:gd name="connsiteX2" fmla="*/ 52301 w 3127811"/>
                <a:gd name="connsiteY2" fmla="*/ 2035817 h 7738609"/>
                <a:gd name="connsiteX3" fmla="*/ 88894 w 3127811"/>
                <a:gd name="connsiteY3" fmla="*/ 5494587 h 7738609"/>
                <a:gd name="connsiteX0" fmla="*/ 105809 w 3137220"/>
                <a:gd name="connsiteY0" fmla="*/ 3261145 h 7821263"/>
                <a:gd name="connsiteX1" fmla="*/ 260586 w 3137220"/>
                <a:gd name="connsiteY1" fmla="*/ 5758280 h 7821263"/>
                <a:gd name="connsiteX2" fmla="*/ 4175 w 3137220"/>
                <a:gd name="connsiteY2" fmla="*/ 5758280 h 7821263"/>
                <a:gd name="connsiteX3" fmla="*/ 105809 w 3137220"/>
                <a:gd name="connsiteY3" fmla="*/ 3261145 h 7821263"/>
                <a:gd name="connsiteX0" fmla="*/ 3137220 w 3137220"/>
                <a:gd name="connsiteY0" fmla="*/ 7821261 h 7821263"/>
                <a:gd name="connsiteX1" fmla="*/ 1833330 w 3137220"/>
                <a:gd name="connsiteY1" fmla="*/ 508707 h 7821263"/>
                <a:gd name="connsiteX2" fmla="*/ 52301 w 3137220"/>
                <a:gd name="connsiteY2" fmla="*/ 2041511 h 7821263"/>
                <a:gd name="connsiteX3" fmla="*/ 88894 w 3137220"/>
                <a:gd name="connsiteY3" fmla="*/ 5500281 h 7821263"/>
                <a:gd name="connsiteX0" fmla="*/ 105809 w 3177024"/>
                <a:gd name="connsiteY0" fmla="*/ 3284525 h 8160574"/>
                <a:gd name="connsiteX1" fmla="*/ 260586 w 3177024"/>
                <a:gd name="connsiteY1" fmla="*/ 5781660 h 8160574"/>
                <a:gd name="connsiteX2" fmla="*/ 4175 w 3177024"/>
                <a:gd name="connsiteY2" fmla="*/ 5781660 h 8160574"/>
                <a:gd name="connsiteX3" fmla="*/ 105809 w 3177024"/>
                <a:gd name="connsiteY3" fmla="*/ 3284525 h 8160574"/>
                <a:gd name="connsiteX0" fmla="*/ 3177024 w 3177024"/>
                <a:gd name="connsiteY0" fmla="*/ 8160576 h 8160574"/>
                <a:gd name="connsiteX1" fmla="*/ 1833330 w 3177024"/>
                <a:gd name="connsiteY1" fmla="*/ 532087 h 8160574"/>
                <a:gd name="connsiteX2" fmla="*/ 52301 w 3177024"/>
                <a:gd name="connsiteY2" fmla="*/ 2064891 h 8160574"/>
                <a:gd name="connsiteX3" fmla="*/ 88894 w 3177024"/>
                <a:gd name="connsiteY3" fmla="*/ 5523661 h 8160574"/>
                <a:gd name="connsiteX0" fmla="*/ 105809 w 3180076"/>
                <a:gd name="connsiteY0" fmla="*/ 3292807 h 8280771"/>
                <a:gd name="connsiteX1" fmla="*/ 260586 w 3180076"/>
                <a:gd name="connsiteY1" fmla="*/ 5789942 h 8280771"/>
                <a:gd name="connsiteX2" fmla="*/ 4175 w 3180076"/>
                <a:gd name="connsiteY2" fmla="*/ 5789942 h 8280771"/>
                <a:gd name="connsiteX3" fmla="*/ 105809 w 3180076"/>
                <a:gd name="connsiteY3" fmla="*/ 3292807 h 8280771"/>
                <a:gd name="connsiteX0" fmla="*/ 3180076 w 3180076"/>
                <a:gd name="connsiteY0" fmla="*/ 8280770 h 8280771"/>
                <a:gd name="connsiteX1" fmla="*/ 1833330 w 3180076"/>
                <a:gd name="connsiteY1" fmla="*/ 540369 h 8280771"/>
                <a:gd name="connsiteX2" fmla="*/ 52301 w 3180076"/>
                <a:gd name="connsiteY2" fmla="*/ 2073173 h 8280771"/>
                <a:gd name="connsiteX3" fmla="*/ 88894 w 3180076"/>
                <a:gd name="connsiteY3" fmla="*/ 5531943 h 8280771"/>
                <a:gd name="connsiteX0" fmla="*/ 105809 w 3164753"/>
                <a:gd name="connsiteY0" fmla="*/ 3293543 h 8291419"/>
                <a:gd name="connsiteX1" fmla="*/ 260586 w 3164753"/>
                <a:gd name="connsiteY1" fmla="*/ 5790678 h 8291419"/>
                <a:gd name="connsiteX2" fmla="*/ 4175 w 3164753"/>
                <a:gd name="connsiteY2" fmla="*/ 5790678 h 8291419"/>
                <a:gd name="connsiteX3" fmla="*/ 105809 w 3164753"/>
                <a:gd name="connsiteY3" fmla="*/ 3293543 h 8291419"/>
                <a:gd name="connsiteX0" fmla="*/ 3164753 w 3164753"/>
                <a:gd name="connsiteY0" fmla="*/ 8291417 h 8291419"/>
                <a:gd name="connsiteX1" fmla="*/ 1833330 w 3164753"/>
                <a:gd name="connsiteY1" fmla="*/ 541105 h 8291419"/>
                <a:gd name="connsiteX2" fmla="*/ 52301 w 3164753"/>
                <a:gd name="connsiteY2" fmla="*/ 2073909 h 8291419"/>
                <a:gd name="connsiteX3" fmla="*/ 88894 w 3164753"/>
                <a:gd name="connsiteY3" fmla="*/ 5532679 h 8291419"/>
                <a:gd name="connsiteX0" fmla="*/ 105809 w 3164753"/>
                <a:gd name="connsiteY0" fmla="*/ 3293543 h 8291419"/>
                <a:gd name="connsiteX1" fmla="*/ 260586 w 3164753"/>
                <a:gd name="connsiteY1" fmla="*/ 5790678 h 8291419"/>
                <a:gd name="connsiteX2" fmla="*/ 4175 w 3164753"/>
                <a:gd name="connsiteY2" fmla="*/ 5790678 h 8291419"/>
                <a:gd name="connsiteX3" fmla="*/ 105809 w 3164753"/>
                <a:gd name="connsiteY3" fmla="*/ 3293543 h 8291419"/>
                <a:gd name="connsiteX0" fmla="*/ 3164753 w 3164753"/>
                <a:gd name="connsiteY0" fmla="*/ 8291417 h 8291419"/>
                <a:gd name="connsiteX1" fmla="*/ 1833330 w 3164753"/>
                <a:gd name="connsiteY1" fmla="*/ 541105 h 8291419"/>
                <a:gd name="connsiteX2" fmla="*/ 52301 w 3164753"/>
                <a:gd name="connsiteY2" fmla="*/ 2073909 h 8291419"/>
                <a:gd name="connsiteX3" fmla="*/ 88894 w 3164753"/>
                <a:gd name="connsiteY3" fmla="*/ 5532679 h 8291419"/>
                <a:gd name="connsiteX0" fmla="*/ 105809 w 3179059"/>
                <a:gd name="connsiteY0" fmla="*/ 3290051 h 8240714"/>
                <a:gd name="connsiteX1" fmla="*/ 260586 w 3179059"/>
                <a:gd name="connsiteY1" fmla="*/ 5787186 h 8240714"/>
                <a:gd name="connsiteX2" fmla="*/ 4175 w 3179059"/>
                <a:gd name="connsiteY2" fmla="*/ 5787186 h 8240714"/>
                <a:gd name="connsiteX3" fmla="*/ 105809 w 3179059"/>
                <a:gd name="connsiteY3" fmla="*/ 3290051 h 8240714"/>
                <a:gd name="connsiteX0" fmla="*/ 3179059 w 3179059"/>
                <a:gd name="connsiteY0" fmla="*/ 8240714 h 8240714"/>
                <a:gd name="connsiteX1" fmla="*/ 1833330 w 3179059"/>
                <a:gd name="connsiteY1" fmla="*/ 537613 h 8240714"/>
                <a:gd name="connsiteX2" fmla="*/ 52301 w 3179059"/>
                <a:gd name="connsiteY2" fmla="*/ 2070417 h 8240714"/>
                <a:gd name="connsiteX3" fmla="*/ 88894 w 3179059"/>
                <a:gd name="connsiteY3" fmla="*/ 5529187 h 8240714"/>
                <a:gd name="connsiteX0" fmla="*/ 105809 w 3180077"/>
                <a:gd name="connsiteY0" fmla="*/ 3292807 h 8280776"/>
                <a:gd name="connsiteX1" fmla="*/ 260586 w 3180077"/>
                <a:gd name="connsiteY1" fmla="*/ 5789942 h 8280776"/>
                <a:gd name="connsiteX2" fmla="*/ 4175 w 3180077"/>
                <a:gd name="connsiteY2" fmla="*/ 5789942 h 8280776"/>
                <a:gd name="connsiteX3" fmla="*/ 105809 w 3180077"/>
                <a:gd name="connsiteY3" fmla="*/ 3292807 h 8280776"/>
                <a:gd name="connsiteX0" fmla="*/ 3180077 w 3180077"/>
                <a:gd name="connsiteY0" fmla="*/ 8280776 h 8280776"/>
                <a:gd name="connsiteX1" fmla="*/ 1833330 w 3180077"/>
                <a:gd name="connsiteY1" fmla="*/ 540369 h 8280776"/>
                <a:gd name="connsiteX2" fmla="*/ 52301 w 3180077"/>
                <a:gd name="connsiteY2" fmla="*/ 2073173 h 8280776"/>
                <a:gd name="connsiteX3" fmla="*/ 88894 w 3180077"/>
                <a:gd name="connsiteY3" fmla="*/ 5531943 h 8280776"/>
                <a:gd name="connsiteX0" fmla="*/ 105809 w 3189629"/>
                <a:gd name="connsiteY0" fmla="*/ 3309915 h 8528974"/>
                <a:gd name="connsiteX1" fmla="*/ 260586 w 3189629"/>
                <a:gd name="connsiteY1" fmla="*/ 5807050 h 8528974"/>
                <a:gd name="connsiteX2" fmla="*/ 4175 w 3189629"/>
                <a:gd name="connsiteY2" fmla="*/ 5807050 h 8528974"/>
                <a:gd name="connsiteX3" fmla="*/ 105809 w 3189629"/>
                <a:gd name="connsiteY3" fmla="*/ 3309915 h 8528974"/>
                <a:gd name="connsiteX0" fmla="*/ 3189629 w 3189629"/>
                <a:gd name="connsiteY0" fmla="*/ 8528973 h 8528974"/>
                <a:gd name="connsiteX1" fmla="*/ 1833330 w 3189629"/>
                <a:gd name="connsiteY1" fmla="*/ 557477 h 8528974"/>
                <a:gd name="connsiteX2" fmla="*/ 52301 w 3189629"/>
                <a:gd name="connsiteY2" fmla="*/ 2090281 h 8528974"/>
                <a:gd name="connsiteX3" fmla="*/ 88894 w 3189629"/>
                <a:gd name="connsiteY3" fmla="*/ 5549051 h 8528974"/>
                <a:gd name="connsiteX0" fmla="*/ 105809 w 3189629"/>
                <a:gd name="connsiteY0" fmla="*/ 3405918 h 8624977"/>
                <a:gd name="connsiteX1" fmla="*/ 260586 w 3189629"/>
                <a:gd name="connsiteY1" fmla="*/ 5903053 h 8624977"/>
                <a:gd name="connsiteX2" fmla="*/ 4175 w 3189629"/>
                <a:gd name="connsiteY2" fmla="*/ 5903053 h 8624977"/>
                <a:gd name="connsiteX3" fmla="*/ 105809 w 3189629"/>
                <a:gd name="connsiteY3" fmla="*/ 3405918 h 8624977"/>
                <a:gd name="connsiteX0" fmla="*/ 3189629 w 3189629"/>
                <a:gd name="connsiteY0" fmla="*/ 8624976 h 8624977"/>
                <a:gd name="connsiteX1" fmla="*/ 1833330 w 3189629"/>
                <a:gd name="connsiteY1" fmla="*/ 653480 h 8624977"/>
                <a:gd name="connsiteX2" fmla="*/ 52301 w 3189629"/>
                <a:gd name="connsiteY2" fmla="*/ 2186284 h 8624977"/>
                <a:gd name="connsiteX3" fmla="*/ 88894 w 3189629"/>
                <a:gd name="connsiteY3" fmla="*/ 5645054 h 8624977"/>
                <a:gd name="connsiteX0" fmla="*/ 105809 w 3193613"/>
                <a:gd name="connsiteY0" fmla="*/ 3314113 h 8589912"/>
                <a:gd name="connsiteX1" fmla="*/ 260586 w 3193613"/>
                <a:gd name="connsiteY1" fmla="*/ 5811248 h 8589912"/>
                <a:gd name="connsiteX2" fmla="*/ 4175 w 3193613"/>
                <a:gd name="connsiteY2" fmla="*/ 5811248 h 8589912"/>
                <a:gd name="connsiteX3" fmla="*/ 105809 w 3193613"/>
                <a:gd name="connsiteY3" fmla="*/ 3314113 h 8589912"/>
                <a:gd name="connsiteX0" fmla="*/ 3193613 w 3193613"/>
                <a:gd name="connsiteY0" fmla="*/ 8589910 h 8589912"/>
                <a:gd name="connsiteX1" fmla="*/ 1833330 w 3193613"/>
                <a:gd name="connsiteY1" fmla="*/ 561675 h 8589912"/>
                <a:gd name="connsiteX2" fmla="*/ 52301 w 3193613"/>
                <a:gd name="connsiteY2" fmla="*/ 2094479 h 8589912"/>
                <a:gd name="connsiteX3" fmla="*/ 88894 w 3193613"/>
                <a:gd name="connsiteY3" fmla="*/ 5553249 h 8589912"/>
                <a:gd name="connsiteX0" fmla="*/ 105809 w 3195838"/>
                <a:gd name="connsiteY0" fmla="*/ 3320153 h 8677559"/>
                <a:gd name="connsiteX1" fmla="*/ 260586 w 3195838"/>
                <a:gd name="connsiteY1" fmla="*/ 5817288 h 8677559"/>
                <a:gd name="connsiteX2" fmla="*/ 4175 w 3195838"/>
                <a:gd name="connsiteY2" fmla="*/ 5817288 h 8677559"/>
                <a:gd name="connsiteX3" fmla="*/ 105809 w 3195838"/>
                <a:gd name="connsiteY3" fmla="*/ 3320153 h 8677559"/>
                <a:gd name="connsiteX0" fmla="*/ 3195838 w 3195838"/>
                <a:gd name="connsiteY0" fmla="*/ 8677560 h 8677559"/>
                <a:gd name="connsiteX1" fmla="*/ 1833330 w 3195838"/>
                <a:gd name="connsiteY1" fmla="*/ 567715 h 8677559"/>
                <a:gd name="connsiteX2" fmla="*/ 52301 w 3195838"/>
                <a:gd name="connsiteY2" fmla="*/ 2100519 h 8677559"/>
                <a:gd name="connsiteX3" fmla="*/ 88894 w 3195838"/>
                <a:gd name="connsiteY3" fmla="*/ 5559289 h 8677559"/>
                <a:gd name="connsiteX0" fmla="*/ 105809 w 3195838"/>
                <a:gd name="connsiteY0" fmla="*/ 3320153 h 8677559"/>
                <a:gd name="connsiteX1" fmla="*/ 260586 w 3195838"/>
                <a:gd name="connsiteY1" fmla="*/ 5817288 h 8677559"/>
                <a:gd name="connsiteX2" fmla="*/ 4175 w 3195838"/>
                <a:gd name="connsiteY2" fmla="*/ 5817288 h 8677559"/>
                <a:gd name="connsiteX3" fmla="*/ 105809 w 3195838"/>
                <a:gd name="connsiteY3" fmla="*/ 3320153 h 8677559"/>
                <a:gd name="connsiteX0" fmla="*/ 3195838 w 3195838"/>
                <a:gd name="connsiteY0" fmla="*/ 8677560 h 8677559"/>
                <a:gd name="connsiteX1" fmla="*/ 1833330 w 3195838"/>
                <a:gd name="connsiteY1" fmla="*/ 567715 h 8677559"/>
                <a:gd name="connsiteX2" fmla="*/ 52301 w 3195838"/>
                <a:gd name="connsiteY2" fmla="*/ 2100519 h 8677559"/>
                <a:gd name="connsiteX3" fmla="*/ 88894 w 3195838"/>
                <a:gd name="connsiteY3" fmla="*/ 5559289 h 8677559"/>
                <a:gd name="connsiteX0" fmla="*/ 105918 w 3195947"/>
                <a:gd name="connsiteY0" fmla="*/ 3320153 h 8677559"/>
                <a:gd name="connsiteX1" fmla="*/ 260695 w 3195947"/>
                <a:gd name="connsiteY1" fmla="*/ 5817288 h 8677559"/>
                <a:gd name="connsiteX2" fmla="*/ 4284 w 3195947"/>
                <a:gd name="connsiteY2" fmla="*/ 5817288 h 8677559"/>
                <a:gd name="connsiteX3" fmla="*/ 105918 w 3195947"/>
                <a:gd name="connsiteY3" fmla="*/ 3320153 h 8677559"/>
                <a:gd name="connsiteX0" fmla="*/ 3195947 w 3195947"/>
                <a:gd name="connsiteY0" fmla="*/ 8677560 h 8677559"/>
                <a:gd name="connsiteX1" fmla="*/ 1833439 w 3195947"/>
                <a:gd name="connsiteY1" fmla="*/ 567715 h 8677559"/>
                <a:gd name="connsiteX2" fmla="*/ 52410 w 3195947"/>
                <a:gd name="connsiteY2" fmla="*/ 2100519 h 8677559"/>
                <a:gd name="connsiteX3" fmla="*/ 87861 w 3195947"/>
                <a:gd name="connsiteY3" fmla="*/ 5510308 h 8677559"/>
                <a:gd name="connsiteX0" fmla="*/ 104957 w 3194986"/>
                <a:gd name="connsiteY0" fmla="*/ 3320153 h 8677559"/>
                <a:gd name="connsiteX1" fmla="*/ 259734 w 3194986"/>
                <a:gd name="connsiteY1" fmla="*/ 5817288 h 8677559"/>
                <a:gd name="connsiteX2" fmla="*/ 3323 w 3194986"/>
                <a:gd name="connsiteY2" fmla="*/ 5817288 h 8677559"/>
                <a:gd name="connsiteX3" fmla="*/ 104957 w 3194986"/>
                <a:gd name="connsiteY3" fmla="*/ 3320153 h 8677559"/>
                <a:gd name="connsiteX0" fmla="*/ 3194986 w 3194986"/>
                <a:gd name="connsiteY0" fmla="*/ 8677560 h 8677559"/>
                <a:gd name="connsiteX1" fmla="*/ 1832478 w 3194986"/>
                <a:gd name="connsiteY1" fmla="*/ 567715 h 8677559"/>
                <a:gd name="connsiteX2" fmla="*/ 51449 w 3194986"/>
                <a:gd name="connsiteY2" fmla="*/ 2100519 h 8677559"/>
                <a:gd name="connsiteX3" fmla="*/ 97050 w 3194986"/>
                <a:gd name="connsiteY3" fmla="*/ 5628594 h 8677559"/>
                <a:gd name="connsiteX0" fmla="*/ 104956 w 3188901"/>
                <a:gd name="connsiteY0" fmla="*/ 3314942 h 8601939"/>
                <a:gd name="connsiteX1" fmla="*/ 259733 w 3188901"/>
                <a:gd name="connsiteY1" fmla="*/ 5812077 h 8601939"/>
                <a:gd name="connsiteX2" fmla="*/ 3322 w 3188901"/>
                <a:gd name="connsiteY2" fmla="*/ 5812077 h 8601939"/>
                <a:gd name="connsiteX3" fmla="*/ 104956 w 3188901"/>
                <a:gd name="connsiteY3" fmla="*/ 3314942 h 8601939"/>
                <a:gd name="connsiteX0" fmla="*/ 3188901 w 3188901"/>
                <a:gd name="connsiteY0" fmla="*/ 8601938 h 8601939"/>
                <a:gd name="connsiteX1" fmla="*/ 1832477 w 3188901"/>
                <a:gd name="connsiteY1" fmla="*/ 562504 h 8601939"/>
                <a:gd name="connsiteX2" fmla="*/ 51448 w 3188901"/>
                <a:gd name="connsiteY2" fmla="*/ 2095308 h 8601939"/>
                <a:gd name="connsiteX3" fmla="*/ 97049 w 3188901"/>
                <a:gd name="connsiteY3" fmla="*/ 5623383 h 8601939"/>
                <a:gd name="connsiteX0" fmla="*/ 104956 w 3185128"/>
                <a:gd name="connsiteY0" fmla="*/ 3316999 h 8631823"/>
                <a:gd name="connsiteX1" fmla="*/ 259733 w 3185128"/>
                <a:gd name="connsiteY1" fmla="*/ 5814134 h 8631823"/>
                <a:gd name="connsiteX2" fmla="*/ 3322 w 3185128"/>
                <a:gd name="connsiteY2" fmla="*/ 5814134 h 8631823"/>
                <a:gd name="connsiteX3" fmla="*/ 104956 w 3185128"/>
                <a:gd name="connsiteY3" fmla="*/ 3316999 h 8631823"/>
                <a:gd name="connsiteX0" fmla="*/ 3185128 w 3185128"/>
                <a:gd name="connsiteY0" fmla="*/ 8631819 h 8631823"/>
                <a:gd name="connsiteX1" fmla="*/ 1832477 w 3185128"/>
                <a:gd name="connsiteY1" fmla="*/ 564561 h 8631823"/>
                <a:gd name="connsiteX2" fmla="*/ 51448 w 3185128"/>
                <a:gd name="connsiteY2" fmla="*/ 2097365 h 8631823"/>
                <a:gd name="connsiteX3" fmla="*/ 97049 w 3185128"/>
                <a:gd name="connsiteY3" fmla="*/ 5625440 h 863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5128" h="8631823" stroke="0" extrusionOk="0">
                  <a:moveTo>
                    <a:pt x="104956" y="3316999"/>
                  </a:moveTo>
                  <a:cubicBezTo>
                    <a:pt x="154148" y="2932013"/>
                    <a:pt x="193275" y="4978426"/>
                    <a:pt x="259733" y="5814134"/>
                  </a:cubicBezTo>
                  <a:lnTo>
                    <a:pt x="3322" y="5814134"/>
                  </a:lnTo>
                  <a:cubicBezTo>
                    <a:pt x="3322" y="5656085"/>
                    <a:pt x="104956" y="3475048"/>
                    <a:pt x="104956" y="3316999"/>
                  </a:cubicBezTo>
                  <a:close/>
                </a:path>
                <a:path w="3185128" h="8631823" fill="none">
                  <a:moveTo>
                    <a:pt x="3185128" y="8631819"/>
                  </a:moveTo>
                  <a:cubicBezTo>
                    <a:pt x="3054655" y="6102039"/>
                    <a:pt x="2354757" y="1653637"/>
                    <a:pt x="1832477" y="564561"/>
                  </a:cubicBezTo>
                  <a:cubicBezTo>
                    <a:pt x="1310197" y="-524515"/>
                    <a:pt x="317309" y="-50737"/>
                    <a:pt x="51448" y="2097365"/>
                  </a:cubicBezTo>
                  <a:cubicBezTo>
                    <a:pt x="-146081" y="3880187"/>
                    <a:pt x="303539" y="5046641"/>
                    <a:pt x="97049" y="562544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7" name="Boog 5">
              <a:extLst>
                <a:ext uri="{FF2B5EF4-FFF2-40B4-BE49-F238E27FC236}">
                  <a16:creationId xmlns:a16="http://schemas.microsoft.com/office/drawing/2014/main" id="{9520AECA-152E-4E13-9EE9-491A5EBE53A8}"/>
                </a:ext>
              </a:extLst>
            </p:cNvPr>
            <p:cNvSpPr/>
            <p:nvPr/>
          </p:nvSpPr>
          <p:spPr>
            <a:xfrm rot="16972092" flipH="1">
              <a:off x="6206376" y="3799772"/>
              <a:ext cx="282400" cy="324086"/>
            </a:xfrm>
            <a:custGeom>
              <a:avLst/>
              <a:gdLst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2" fmla="*/ 256412 w 512823"/>
                <a:gd name="connsiteY2" fmla="*/ 474146 h 948291"/>
                <a:gd name="connsiteX3" fmla="*/ 256411 w 512823"/>
                <a:gd name="connsiteY3" fmla="*/ 0 h 948291"/>
                <a:gd name="connsiteX0" fmla="*/ 256411 w 512823"/>
                <a:gd name="connsiteY0" fmla="*/ 0 h 948291"/>
                <a:gd name="connsiteX1" fmla="*/ 512823 w 512823"/>
                <a:gd name="connsiteY1" fmla="*/ 474146 h 948291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0" fmla="*/ 0 w 275457"/>
                <a:gd name="connsiteY0" fmla="*/ 41079 h 515225"/>
                <a:gd name="connsiteX1" fmla="*/ 256412 w 275457"/>
                <a:gd name="connsiteY1" fmla="*/ 515225 h 515225"/>
                <a:gd name="connsiteX2" fmla="*/ 1 w 275457"/>
                <a:gd name="connsiteY2" fmla="*/ 515225 h 515225"/>
                <a:gd name="connsiteX3" fmla="*/ 0 w 275457"/>
                <a:gd name="connsiteY3" fmla="*/ 41079 h 515225"/>
                <a:gd name="connsiteX0" fmla="*/ 0 w 275457"/>
                <a:gd name="connsiteY0" fmla="*/ 41079 h 515225"/>
                <a:gd name="connsiteX1" fmla="*/ 138177 w 275457"/>
                <a:gd name="connsiteY1" fmla="*/ 156022 h 515225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5457"/>
                <a:gd name="connsiteY0" fmla="*/ 0 h 474146"/>
                <a:gd name="connsiteX1" fmla="*/ 256412 w 275457"/>
                <a:gd name="connsiteY1" fmla="*/ 474146 h 474146"/>
                <a:gd name="connsiteX2" fmla="*/ 1 w 275457"/>
                <a:gd name="connsiteY2" fmla="*/ 474146 h 474146"/>
                <a:gd name="connsiteX3" fmla="*/ 0 w 275457"/>
                <a:gd name="connsiteY3" fmla="*/ 0 h 474146"/>
                <a:gd name="connsiteX0" fmla="*/ 0 w 275457"/>
                <a:gd name="connsiteY0" fmla="*/ 0 h 474146"/>
                <a:gd name="connsiteX1" fmla="*/ 138177 w 275457"/>
                <a:gd name="connsiteY1" fmla="*/ 114943 h 474146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419"/>
                <a:gd name="connsiteY0" fmla="*/ 5745 h 479891"/>
                <a:gd name="connsiteX1" fmla="*/ 256412 w 271419"/>
                <a:gd name="connsiteY1" fmla="*/ 479891 h 479891"/>
                <a:gd name="connsiteX2" fmla="*/ 1 w 271419"/>
                <a:gd name="connsiteY2" fmla="*/ 479891 h 479891"/>
                <a:gd name="connsiteX3" fmla="*/ 0 w 271419"/>
                <a:gd name="connsiteY3" fmla="*/ 5745 h 479891"/>
                <a:gd name="connsiteX0" fmla="*/ 0 w 271419"/>
                <a:gd name="connsiteY0" fmla="*/ 5745 h 479891"/>
                <a:gd name="connsiteX1" fmla="*/ 138177 w 271419"/>
                <a:gd name="connsiteY1" fmla="*/ 120688 h 479891"/>
                <a:gd name="connsiteX0" fmla="*/ 0 w 271975"/>
                <a:gd name="connsiteY0" fmla="*/ 21695 h 495841"/>
                <a:gd name="connsiteX1" fmla="*/ 256412 w 271975"/>
                <a:gd name="connsiteY1" fmla="*/ 495841 h 495841"/>
                <a:gd name="connsiteX2" fmla="*/ 1 w 271975"/>
                <a:gd name="connsiteY2" fmla="*/ 495841 h 495841"/>
                <a:gd name="connsiteX3" fmla="*/ 0 w 271975"/>
                <a:gd name="connsiteY3" fmla="*/ 21695 h 495841"/>
                <a:gd name="connsiteX0" fmla="*/ 0 w 271975"/>
                <a:gd name="connsiteY0" fmla="*/ 21695 h 495841"/>
                <a:gd name="connsiteX1" fmla="*/ 138177 w 271975"/>
                <a:gd name="connsiteY1" fmla="*/ 136638 h 495841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2718"/>
                <a:gd name="connsiteY0" fmla="*/ 3042 h 477188"/>
                <a:gd name="connsiteX1" fmla="*/ 256412 w 272718"/>
                <a:gd name="connsiteY1" fmla="*/ 477188 h 477188"/>
                <a:gd name="connsiteX2" fmla="*/ 1 w 272718"/>
                <a:gd name="connsiteY2" fmla="*/ 477188 h 477188"/>
                <a:gd name="connsiteX3" fmla="*/ 0 w 272718"/>
                <a:gd name="connsiteY3" fmla="*/ 3042 h 477188"/>
                <a:gd name="connsiteX0" fmla="*/ 0 w 272718"/>
                <a:gd name="connsiteY0" fmla="*/ 3042 h 477188"/>
                <a:gd name="connsiteX1" fmla="*/ 138177 w 272718"/>
                <a:gd name="connsiteY1" fmla="*/ 117985 h 477188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0 w 271501"/>
                <a:gd name="connsiteY0" fmla="*/ 33619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8177 w 271501"/>
                <a:gd name="connsiteY1" fmla="*/ 148562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2604 w 271501"/>
                <a:gd name="connsiteY1" fmla="*/ 130190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2604 w 271501"/>
                <a:gd name="connsiteY1" fmla="*/ 130190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12337 w 271501"/>
                <a:gd name="connsiteY0" fmla="*/ 43764 h 507765"/>
                <a:gd name="connsiteX1" fmla="*/ 132604 w 271501"/>
                <a:gd name="connsiteY1" fmla="*/ 130190 h 507765"/>
                <a:gd name="connsiteX0" fmla="*/ 0 w 271501"/>
                <a:gd name="connsiteY0" fmla="*/ 33619 h 507765"/>
                <a:gd name="connsiteX1" fmla="*/ 256412 w 271501"/>
                <a:gd name="connsiteY1" fmla="*/ 507765 h 507765"/>
                <a:gd name="connsiteX2" fmla="*/ 1 w 271501"/>
                <a:gd name="connsiteY2" fmla="*/ 507765 h 507765"/>
                <a:gd name="connsiteX3" fmla="*/ 0 w 271501"/>
                <a:gd name="connsiteY3" fmla="*/ 33619 h 507765"/>
                <a:gd name="connsiteX0" fmla="*/ 4642 w 271501"/>
                <a:gd name="connsiteY0" fmla="*/ 34679 h 507765"/>
                <a:gd name="connsiteX1" fmla="*/ 132604 w 271501"/>
                <a:gd name="connsiteY1" fmla="*/ 130190 h 50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501" h="507765" stroke="0" extrusionOk="0">
                  <a:moveTo>
                    <a:pt x="0" y="33619"/>
                  </a:moveTo>
                  <a:cubicBezTo>
                    <a:pt x="67905" y="-124891"/>
                    <a:pt x="337602" y="318187"/>
                    <a:pt x="256412" y="507765"/>
                  </a:cubicBezTo>
                  <a:lnTo>
                    <a:pt x="1" y="507765"/>
                  </a:lnTo>
                  <a:cubicBezTo>
                    <a:pt x="1" y="349716"/>
                    <a:pt x="0" y="191668"/>
                    <a:pt x="0" y="33619"/>
                  </a:cubicBezTo>
                  <a:close/>
                </a:path>
                <a:path w="271501" h="507765" fill="none">
                  <a:moveTo>
                    <a:pt x="4642" y="34679"/>
                  </a:moveTo>
                  <a:cubicBezTo>
                    <a:pt x="105529" y="20489"/>
                    <a:pt x="107361" y="75067"/>
                    <a:pt x="132604" y="13019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srgbClr val="D6D6D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18" name="LOCATIES">
            <a:extLst>
              <a:ext uri="{FF2B5EF4-FFF2-40B4-BE49-F238E27FC236}">
                <a16:creationId xmlns:a16="http://schemas.microsoft.com/office/drawing/2014/main" id="{37C3DCCA-6DAB-40CF-A672-B018D7DA8507}"/>
              </a:ext>
            </a:extLst>
          </p:cNvPr>
          <p:cNvGrpSpPr/>
          <p:nvPr/>
        </p:nvGrpSpPr>
        <p:grpSpPr>
          <a:xfrm>
            <a:off x="1013713" y="2090277"/>
            <a:ext cx="4889830" cy="3767805"/>
            <a:chOff x="4574077" y="553305"/>
            <a:chExt cx="6736637" cy="6058873"/>
          </a:xfrm>
        </p:grpSpPr>
        <p:sp>
          <p:nvSpPr>
            <p:cNvPr id="1219" name="Ovaal 1218">
              <a:extLst>
                <a:ext uri="{FF2B5EF4-FFF2-40B4-BE49-F238E27FC236}">
                  <a16:creationId xmlns:a16="http://schemas.microsoft.com/office/drawing/2014/main" id="{FD0EEA1C-9718-45A2-9BE6-23FA75A4B45E}"/>
                </a:ext>
              </a:extLst>
            </p:cNvPr>
            <p:cNvSpPr/>
            <p:nvPr/>
          </p:nvSpPr>
          <p:spPr>
            <a:xfrm>
              <a:off x="6238323" y="3916675"/>
              <a:ext cx="72007" cy="86835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FD20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20" name="STIPJES">
              <a:extLst>
                <a:ext uri="{FF2B5EF4-FFF2-40B4-BE49-F238E27FC236}">
                  <a16:creationId xmlns:a16="http://schemas.microsoft.com/office/drawing/2014/main" id="{E930DDC7-E2A2-4C4E-85E6-EEFE7F1315AA}"/>
                </a:ext>
              </a:extLst>
            </p:cNvPr>
            <p:cNvGrpSpPr/>
            <p:nvPr/>
          </p:nvGrpSpPr>
          <p:grpSpPr>
            <a:xfrm>
              <a:off x="4574077" y="553305"/>
              <a:ext cx="6736637" cy="6058873"/>
              <a:chOff x="4574077" y="553305"/>
              <a:chExt cx="6736637" cy="6058873"/>
            </a:xfrm>
          </p:grpSpPr>
          <p:sp>
            <p:nvSpPr>
              <p:cNvPr id="1221" name="Ovaal 1220">
                <a:extLst>
                  <a:ext uri="{FF2B5EF4-FFF2-40B4-BE49-F238E27FC236}">
                    <a16:creationId xmlns:a16="http://schemas.microsoft.com/office/drawing/2014/main" id="{3080E894-83A8-443B-B366-D89D5C83E4A6}"/>
                  </a:ext>
                </a:extLst>
              </p:cNvPr>
              <p:cNvSpPr/>
              <p:nvPr/>
            </p:nvSpPr>
            <p:spPr>
              <a:xfrm>
                <a:off x="5617917" y="5003795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2" name="Ovaal 1221">
                <a:extLst>
                  <a:ext uri="{FF2B5EF4-FFF2-40B4-BE49-F238E27FC236}">
                    <a16:creationId xmlns:a16="http://schemas.microsoft.com/office/drawing/2014/main" id="{79EA3BAC-6DCB-4C09-BFAE-79542806BC06}"/>
                  </a:ext>
                </a:extLst>
              </p:cNvPr>
              <p:cNvSpPr/>
              <p:nvPr/>
            </p:nvSpPr>
            <p:spPr>
              <a:xfrm>
                <a:off x="5267374" y="4896641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3" name="Ovaal 1222">
                <a:extLst>
                  <a:ext uri="{FF2B5EF4-FFF2-40B4-BE49-F238E27FC236}">
                    <a16:creationId xmlns:a16="http://schemas.microsoft.com/office/drawing/2014/main" id="{6717B0AB-4170-42F2-BE50-50EB5EF6BCB1}"/>
                  </a:ext>
                </a:extLst>
              </p:cNvPr>
              <p:cNvSpPr/>
              <p:nvPr/>
            </p:nvSpPr>
            <p:spPr>
              <a:xfrm>
                <a:off x="4574077" y="5715802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4" name="Ovaal 1223">
                <a:extLst>
                  <a:ext uri="{FF2B5EF4-FFF2-40B4-BE49-F238E27FC236}">
                    <a16:creationId xmlns:a16="http://schemas.microsoft.com/office/drawing/2014/main" id="{CD440560-DFFE-4CD3-BF1C-B3A45038036B}"/>
                  </a:ext>
                </a:extLst>
              </p:cNvPr>
              <p:cNvSpPr/>
              <p:nvPr/>
            </p:nvSpPr>
            <p:spPr>
              <a:xfrm>
                <a:off x="4596247" y="5521858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5" name="Ovaal 1224">
                <a:extLst>
                  <a:ext uri="{FF2B5EF4-FFF2-40B4-BE49-F238E27FC236}">
                    <a16:creationId xmlns:a16="http://schemas.microsoft.com/office/drawing/2014/main" id="{ED24DCD9-9124-4C49-BEA7-CE16DA47F8E7}"/>
                  </a:ext>
                </a:extLst>
              </p:cNvPr>
              <p:cNvSpPr/>
              <p:nvPr/>
            </p:nvSpPr>
            <p:spPr>
              <a:xfrm>
                <a:off x="4802974" y="4955184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6" name="Ovaal 1225">
                <a:extLst>
                  <a:ext uri="{FF2B5EF4-FFF2-40B4-BE49-F238E27FC236}">
                    <a16:creationId xmlns:a16="http://schemas.microsoft.com/office/drawing/2014/main" id="{8B1F3E14-0C28-45FF-AEFB-A68E76A0E119}"/>
                  </a:ext>
                </a:extLst>
              </p:cNvPr>
              <p:cNvSpPr/>
              <p:nvPr/>
            </p:nvSpPr>
            <p:spPr>
              <a:xfrm>
                <a:off x="5739136" y="5733254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7" name="Ovaal 1226">
                <a:extLst>
                  <a:ext uri="{FF2B5EF4-FFF2-40B4-BE49-F238E27FC236}">
                    <a16:creationId xmlns:a16="http://schemas.microsoft.com/office/drawing/2014/main" id="{1FDC5D77-CCE5-43B6-9C3B-431ED6378C4C}"/>
                  </a:ext>
                </a:extLst>
              </p:cNvPr>
              <p:cNvSpPr/>
              <p:nvPr/>
            </p:nvSpPr>
            <p:spPr>
              <a:xfrm>
                <a:off x="4947048" y="6381327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8" name="Ovaal 1227">
                <a:extLst>
                  <a:ext uri="{FF2B5EF4-FFF2-40B4-BE49-F238E27FC236}">
                    <a16:creationId xmlns:a16="http://schemas.microsoft.com/office/drawing/2014/main" id="{94F595E9-901B-477B-872C-01B9F4B8F526}"/>
                  </a:ext>
                </a:extLst>
              </p:cNvPr>
              <p:cNvSpPr/>
              <p:nvPr/>
            </p:nvSpPr>
            <p:spPr>
              <a:xfrm>
                <a:off x="6315199" y="6453334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9" name="Ovaal 1228">
                <a:extLst>
                  <a:ext uri="{FF2B5EF4-FFF2-40B4-BE49-F238E27FC236}">
                    <a16:creationId xmlns:a16="http://schemas.microsoft.com/office/drawing/2014/main" id="{55CA5A1A-571B-4DA8-BBB8-875948BA3FB0}"/>
                  </a:ext>
                </a:extLst>
              </p:cNvPr>
              <p:cNvSpPr/>
              <p:nvPr/>
            </p:nvSpPr>
            <p:spPr>
              <a:xfrm>
                <a:off x="7323311" y="6525343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0" name="Ovaal 1229">
                <a:extLst>
                  <a:ext uri="{FF2B5EF4-FFF2-40B4-BE49-F238E27FC236}">
                    <a16:creationId xmlns:a16="http://schemas.microsoft.com/office/drawing/2014/main" id="{692CE86F-1B0C-4858-B0A3-53CDD8FD4423}"/>
                  </a:ext>
                </a:extLst>
              </p:cNvPr>
              <p:cNvSpPr/>
              <p:nvPr/>
            </p:nvSpPr>
            <p:spPr>
              <a:xfrm>
                <a:off x="7999455" y="5741779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1" name="Ovaal 1230">
                <a:extLst>
                  <a:ext uri="{FF2B5EF4-FFF2-40B4-BE49-F238E27FC236}">
                    <a16:creationId xmlns:a16="http://schemas.microsoft.com/office/drawing/2014/main" id="{1E06FF4E-881D-400A-BEA6-F6854395364C}"/>
                  </a:ext>
                </a:extLst>
              </p:cNvPr>
              <p:cNvSpPr/>
              <p:nvPr/>
            </p:nvSpPr>
            <p:spPr>
              <a:xfrm>
                <a:off x="9147400" y="5679798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2" name="Ovaal 1231">
                <a:extLst>
                  <a:ext uri="{FF2B5EF4-FFF2-40B4-BE49-F238E27FC236}">
                    <a16:creationId xmlns:a16="http://schemas.microsoft.com/office/drawing/2014/main" id="{336F3E59-00FC-4640-BA98-50D49A1CEE6C}"/>
                  </a:ext>
                </a:extLst>
              </p:cNvPr>
              <p:cNvSpPr/>
              <p:nvPr/>
            </p:nvSpPr>
            <p:spPr>
              <a:xfrm>
                <a:off x="9267527" y="6165303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3" name="Ovaal 1232">
                <a:extLst>
                  <a:ext uri="{FF2B5EF4-FFF2-40B4-BE49-F238E27FC236}">
                    <a16:creationId xmlns:a16="http://schemas.microsoft.com/office/drawing/2014/main" id="{E3169E2F-FC83-4527-AD9C-BC9AF37B5F9E}"/>
                  </a:ext>
                </a:extLst>
              </p:cNvPr>
              <p:cNvSpPr/>
              <p:nvPr/>
            </p:nvSpPr>
            <p:spPr>
              <a:xfrm>
                <a:off x="9995788" y="547217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4" name="Ovaal 1233">
                <a:extLst>
                  <a:ext uri="{FF2B5EF4-FFF2-40B4-BE49-F238E27FC236}">
                    <a16:creationId xmlns:a16="http://schemas.microsoft.com/office/drawing/2014/main" id="{AAC9B936-AB85-467D-B358-89A5D85729EC}"/>
                  </a:ext>
                </a:extLst>
              </p:cNvPr>
              <p:cNvSpPr/>
              <p:nvPr/>
            </p:nvSpPr>
            <p:spPr>
              <a:xfrm>
                <a:off x="9773157" y="5934548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5" name="Ovaal 1234">
                <a:extLst>
                  <a:ext uri="{FF2B5EF4-FFF2-40B4-BE49-F238E27FC236}">
                    <a16:creationId xmlns:a16="http://schemas.microsoft.com/office/drawing/2014/main" id="{D0EA093E-17DF-4DEC-819C-833F2491161B}"/>
                  </a:ext>
                </a:extLst>
              </p:cNvPr>
              <p:cNvSpPr/>
              <p:nvPr/>
            </p:nvSpPr>
            <p:spPr>
              <a:xfrm>
                <a:off x="11238707" y="5195218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6" name="Ovaal 1235">
                <a:extLst>
                  <a:ext uri="{FF2B5EF4-FFF2-40B4-BE49-F238E27FC236}">
                    <a16:creationId xmlns:a16="http://schemas.microsoft.com/office/drawing/2014/main" id="{4E0622EB-095E-47AE-AC2E-C02CB795876A}"/>
                  </a:ext>
                </a:extLst>
              </p:cNvPr>
              <p:cNvSpPr/>
              <p:nvPr/>
            </p:nvSpPr>
            <p:spPr>
              <a:xfrm>
                <a:off x="5946186" y="460757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7" name="Ovaal 1236">
                <a:extLst>
                  <a:ext uri="{FF2B5EF4-FFF2-40B4-BE49-F238E27FC236}">
                    <a16:creationId xmlns:a16="http://schemas.microsoft.com/office/drawing/2014/main" id="{D7FC3A32-C4F2-4710-B383-F6BAF4788BE3}"/>
                  </a:ext>
                </a:extLst>
              </p:cNvPr>
              <p:cNvSpPr/>
              <p:nvPr/>
            </p:nvSpPr>
            <p:spPr>
              <a:xfrm>
                <a:off x="5830141" y="4225088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8" name="Ovaal 1237">
                <a:extLst>
                  <a:ext uri="{FF2B5EF4-FFF2-40B4-BE49-F238E27FC236}">
                    <a16:creationId xmlns:a16="http://schemas.microsoft.com/office/drawing/2014/main" id="{90B2DC4D-B0CF-4E83-9027-B24C6F4FD309}"/>
                  </a:ext>
                </a:extLst>
              </p:cNvPr>
              <p:cNvSpPr/>
              <p:nvPr/>
            </p:nvSpPr>
            <p:spPr>
              <a:xfrm>
                <a:off x="5733442" y="3961835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9" name="Ovaal 1238">
                <a:extLst>
                  <a:ext uri="{FF2B5EF4-FFF2-40B4-BE49-F238E27FC236}">
                    <a16:creationId xmlns:a16="http://schemas.microsoft.com/office/drawing/2014/main" id="{AC69D2D8-F0CD-4E36-B2F7-87FD3C66568C}"/>
                  </a:ext>
                </a:extLst>
              </p:cNvPr>
              <p:cNvSpPr/>
              <p:nvPr/>
            </p:nvSpPr>
            <p:spPr>
              <a:xfrm>
                <a:off x="6539950" y="368882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0" name="Ovaal 1239">
                <a:extLst>
                  <a:ext uri="{FF2B5EF4-FFF2-40B4-BE49-F238E27FC236}">
                    <a16:creationId xmlns:a16="http://schemas.microsoft.com/office/drawing/2014/main" id="{40655CEA-F61A-4D15-BDCD-8497CA26A997}"/>
                  </a:ext>
                </a:extLst>
              </p:cNvPr>
              <p:cNvSpPr/>
              <p:nvPr/>
            </p:nvSpPr>
            <p:spPr>
              <a:xfrm>
                <a:off x="6729987" y="3567919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1" name="Ovaal 1240">
                <a:extLst>
                  <a:ext uri="{FF2B5EF4-FFF2-40B4-BE49-F238E27FC236}">
                    <a16:creationId xmlns:a16="http://schemas.microsoft.com/office/drawing/2014/main" id="{08D6AF8E-213B-4EBA-841C-E64BE4456288}"/>
                  </a:ext>
                </a:extLst>
              </p:cNvPr>
              <p:cNvSpPr/>
              <p:nvPr/>
            </p:nvSpPr>
            <p:spPr>
              <a:xfrm>
                <a:off x="6825481" y="3468933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2" name="Ovaal 1241">
                <a:extLst>
                  <a:ext uri="{FF2B5EF4-FFF2-40B4-BE49-F238E27FC236}">
                    <a16:creationId xmlns:a16="http://schemas.microsoft.com/office/drawing/2014/main" id="{0D0F05FB-ED0B-47BA-9C59-01E36E13CAD5}"/>
                  </a:ext>
                </a:extLst>
              </p:cNvPr>
              <p:cNvSpPr/>
              <p:nvPr/>
            </p:nvSpPr>
            <p:spPr>
              <a:xfrm>
                <a:off x="7223153" y="326799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3" name="Ovaal 1242">
                <a:extLst>
                  <a:ext uri="{FF2B5EF4-FFF2-40B4-BE49-F238E27FC236}">
                    <a16:creationId xmlns:a16="http://schemas.microsoft.com/office/drawing/2014/main" id="{92E1DCA4-72F3-40A8-9943-7CEBC75295A8}"/>
                  </a:ext>
                </a:extLst>
              </p:cNvPr>
              <p:cNvSpPr/>
              <p:nvPr/>
            </p:nvSpPr>
            <p:spPr>
              <a:xfrm>
                <a:off x="7334113" y="3219905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4" name="Ovaal 1243">
                <a:extLst>
                  <a:ext uri="{FF2B5EF4-FFF2-40B4-BE49-F238E27FC236}">
                    <a16:creationId xmlns:a16="http://schemas.microsoft.com/office/drawing/2014/main" id="{331A3643-3C77-4435-B5A8-23D911748E34}"/>
                  </a:ext>
                </a:extLst>
              </p:cNvPr>
              <p:cNvSpPr/>
              <p:nvPr/>
            </p:nvSpPr>
            <p:spPr>
              <a:xfrm>
                <a:off x="7500234" y="3150044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5" name="Ovaal 1244">
                <a:extLst>
                  <a:ext uri="{FF2B5EF4-FFF2-40B4-BE49-F238E27FC236}">
                    <a16:creationId xmlns:a16="http://schemas.microsoft.com/office/drawing/2014/main" id="{8ED4B58D-594E-4B62-9CB5-C977ED4B3D92}"/>
                  </a:ext>
                </a:extLst>
              </p:cNvPr>
              <p:cNvSpPr/>
              <p:nvPr/>
            </p:nvSpPr>
            <p:spPr>
              <a:xfrm>
                <a:off x="7634406" y="3221780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6" name="Ovaal 1245">
                <a:extLst>
                  <a:ext uri="{FF2B5EF4-FFF2-40B4-BE49-F238E27FC236}">
                    <a16:creationId xmlns:a16="http://schemas.microsoft.com/office/drawing/2014/main" id="{8D90D3F7-7860-4422-9917-2F8363FCF43A}"/>
                  </a:ext>
                </a:extLst>
              </p:cNvPr>
              <p:cNvSpPr/>
              <p:nvPr/>
            </p:nvSpPr>
            <p:spPr>
              <a:xfrm>
                <a:off x="7502485" y="2776401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7" name="Ovaal 1246">
                <a:extLst>
                  <a:ext uri="{FF2B5EF4-FFF2-40B4-BE49-F238E27FC236}">
                    <a16:creationId xmlns:a16="http://schemas.microsoft.com/office/drawing/2014/main" id="{846D79C4-4F4C-4398-B030-DD7930897502}"/>
                  </a:ext>
                </a:extLst>
              </p:cNvPr>
              <p:cNvSpPr/>
              <p:nvPr/>
            </p:nvSpPr>
            <p:spPr>
              <a:xfrm>
                <a:off x="7754079" y="313770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8" name="Ovaal 1247">
                <a:extLst>
                  <a:ext uri="{FF2B5EF4-FFF2-40B4-BE49-F238E27FC236}">
                    <a16:creationId xmlns:a16="http://schemas.microsoft.com/office/drawing/2014/main" id="{FCAD649B-830E-49C9-A549-7184EB418D1F}"/>
                  </a:ext>
                </a:extLst>
              </p:cNvPr>
              <p:cNvSpPr/>
              <p:nvPr/>
            </p:nvSpPr>
            <p:spPr>
              <a:xfrm>
                <a:off x="7957839" y="3250939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9" name="Ovaal 1248">
                <a:extLst>
                  <a:ext uri="{FF2B5EF4-FFF2-40B4-BE49-F238E27FC236}">
                    <a16:creationId xmlns:a16="http://schemas.microsoft.com/office/drawing/2014/main" id="{98C1ED62-6BF5-4DE0-BB66-C0F7A375F492}"/>
                  </a:ext>
                </a:extLst>
              </p:cNvPr>
              <p:cNvSpPr/>
              <p:nvPr/>
            </p:nvSpPr>
            <p:spPr>
              <a:xfrm>
                <a:off x="8368563" y="3115432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0" name="Ovaal 1249">
                <a:extLst>
                  <a:ext uri="{FF2B5EF4-FFF2-40B4-BE49-F238E27FC236}">
                    <a16:creationId xmlns:a16="http://schemas.microsoft.com/office/drawing/2014/main" id="{50B99857-3DD1-43E9-8A2E-ED32B382446C}"/>
                  </a:ext>
                </a:extLst>
              </p:cNvPr>
              <p:cNvSpPr/>
              <p:nvPr/>
            </p:nvSpPr>
            <p:spPr>
              <a:xfrm>
                <a:off x="8478561" y="315580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1" name="Ovaal 1250">
                <a:extLst>
                  <a:ext uri="{FF2B5EF4-FFF2-40B4-BE49-F238E27FC236}">
                    <a16:creationId xmlns:a16="http://schemas.microsoft.com/office/drawing/2014/main" id="{308413AA-AA9A-4D8F-9D08-6AA7D439D4AF}"/>
                  </a:ext>
                </a:extLst>
              </p:cNvPr>
              <p:cNvSpPr/>
              <p:nvPr/>
            </p:nvSpPr>
            <p:spPr>
              <a:xfrm>
                <a:off x="8675593" y="2894229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2" name="Ovaal 1251">
                <a:extLst>
                  <a:ext uri="{FF2B5EF4-FFF2-40B4-BE49-F238E27FC236}">
                    <a16:creationId xmlns:a16="http://schemas.microsoft.com/office/drawing/2014/main" id="{0DA5CD33-6AC7-4CEA-976F-77F28C526ED3}"/>
                  </a:ext>
                </a:extLst>
              </p:cNvPr>
              <p:cNvSpPr/>
              <p:nvPr/>
            </p:nvSpPr>
            <p:spPr>
              <a:xfrm>
                <a:off x="8688197" y="2615603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3" name="Ovaal 1252">
                <a:extLst>
                  <a:ext uri="{FF2B5EF4-FFF2-40B4-BE49-F238E27FC236}">
                    <a16:creationId xmlns:a16="http://schemas.microsoft.com/office/drawing/2014/main" id="{3937879B-CC9E-4A6C-94F8-B74A3703D2C1}"/>
                  </a:ext>
                </a:extLst>
              </p:cNvPr>
              <p:cNvSpPr/>
              <p:nvPr/>
            </p:nvSpPr>
            <p:spPr>
              <a:xfrm>
                <a:off x="8959222" y="2603212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4" name="Ovaal 1253">
                <a:extLst>
                  <a:ext uri="{FF2B5EF4-FFF2-40B4-BE49-F238E27FC236}">
                    <a16:creationId xmlns:a16="http://schemas.microsoft.com/office/drawing/2014/main" id="{C17B36A2-1FF1-4E2C-9CDC-D0CBA47C474A}"/>
                  </a:ext>
                </a:extLst>
              </p:cNvPr>
              <p:cNvSpPr/>
              <p:nvPr/>
            </p:nvSpPr>
            <p:spPr>
              <a:xfrm>
                <a:off x="8973206" y="2176305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5" name="Ovaal 1254">
                <a:extLst>
                  <a:ext uri="{FF2B5EF4-FFF2-40B4-BE49-F238E27FC236}">
                    <a16:creationId xmlns:a16="http://schemas.microsoft.com/office/drawing/2014/main" id="{F7AD77BF-FF20-4A25-BEF6-7386620A206D}"/>
                  </a:ext>
                </a:extLst>
              </p:cNvPr>
              <p:cNvSpPr/>
              <p:nvPr/>
            </p:nvSpPr>
            <p:spPr>
              <a:xfrm>
                <a:off x="9312951" y="2077480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6" name="Ovaal 1255">
                <a:extLst>
                  <a:ext uri="{FF2B5EF4-FFF2-40B4-BE49-F238E27FC236}">
                    <a16:creationId xmlns:a16="http://schemas.microsoft.com/office/drawing/2014/main" id="{4EED110B-8F68-4B92-B721-87BE40FF6930}"/>
                  </a:ext>
                </a:extLst>
              </p:cNvPr>
              <p:cNvSpPr/>
              <p:nvPr/>
            </p:nvSpPr>
            <p:spPr>
              <a:xfrm>
                <a:off x="9440176" y="196882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7" name="Ovaal 1256">
                <a:extLst>
                  <a:ext uri="{FF2B5EF4-FFF2-40B4-BE49-F238E27FC236}">
                    <a16:creationId xmlns:a16="http://schemas.microsoft.com/office/drawing/2014/main" id="{61DCC3C9-1BEF-49EE-892D-E32920B5E408}"/>
                  </a:ext>
                </a:extLst>
              </p:cNvPr>
              <p:cNvSpPr/>
              <p:nvPr/>
            </p:nvSpPr>
            <p:spPr>
              <a:xfrm>
                <a:off x="9212495" y="1902532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8" name="Ovaal 1257">
                <a:extLst>
                  <a:ext uri="{FF2B5EF4-FFF2-40B4-BE49-F238E27FC236}">
                    <a16:creationId xmlns:a16="http://schemas.microsoft.com/office/drawing/2014/main" id="{640ED558-EDD0-47BB-A34A-55DBC2BDDC4D}"/>
                  </a:ext>
                </a:extLst>
              </p:cNvPr>
              <p:cNvSpPr/>
              <p:nvPr/>
            </p:nvSpPr>
            <p:spPr>
              <a:xfrm>
                <a:off x="9945320" y="899063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9" name="Ovaal 1258">
                <a:extLst>
                  <a:ext uri="{FF2B5EF4-FFF2-40B4-BE49-F238E27FC236}">
                    <a16:creationId xmlns:a16="http://schemas.microsoft.com/office/drawing/2014/main" id="{EA0720D7-C3EC-4991-BF65-4DD4E26A7E96}"/>
                  </a:ext>
                </a:extLst>
              </p:cNvPr>
              <p:cNvSpPr/>
              <p:nvPr/>
            </p:nvSpPr>
            <p:spPr>
              <a:xfrm>
                <a:off x="8931101" y="2021407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0" name="Ovaal 1259">
                <a:extLst>
                  <a:ext uri="{FF2B5EF4-FFF2-40B4-BE49-F238E27FC236}">
                    <a16:creationId xmlns:a16="http://schemas.microsoft.com/office/drawing/2014/main" id="{6080189A-D702-4614-9844-A751FB2E6D71}"/>
                  </a:ext>
                </a:extLst>
              </p:cNvPr>
              <p:cNvSpPr/>
              <p:nvPr/>
            </p:nvSpPr>
            <p:spPr>
              <a:xfrm>
                <a:off x="8738391" y="2059630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1" name="Ovaal 1260">
                <a:extLst>
                  <a:ext uri="{FF2B5EF4-FFF2-40B4-BE49-F238E27FC236}">
                    <a16:creationId xmlns:a16="http://schemas.microsoft.com/office/drawing/2014/main" id="{78221E20-9827-4FA7-AB18-68EEA1E400E1}"/>
                  </a:ext>
                </a:extLst>
              </p:cNvPr>
              <p:cNvSpPr/>
              <p:nvPr/>
            </p:nvSpPr>
            <p:spPr>
              <a:xfrm>
                <a:off x="8388104" y="142780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2" name="Ovaal 1261">
                <a:extLst>
                  <a:ext uri="{FF2B5EF4-FFF2-40B4-BE49-F238E27FC236}">
                    <a16:creationId xmlns:a16="http://schemas.microsoft.com/office/drawing/2014/main" id="{BADC12A9-D14E-48DF-B5F0-270E2163ADDD}"/>
                  </a:ext>
                </a:extLst>
              </p:cNvPr>
              <p:cNvSpPr/>
              <p:nvPr/>
            </p:nvSpPr>
            <p:spPr>
              <a:xfrm>
                <a:off x="8688197" y="1001542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3" name="Ovaal 1262">
                <a:extLst>
                  <a:ext uri="{FF2B5EF4-FFF2-40B4-BE49-F238E27FC236}">
                    <a16:creationId xmlns:a16="http://schemas.microsoft.com/office/drawing/2014/main" id="{07C81883-1BD1-456D-B658-1B571BA824C9}"/>
                  </a:ext>
                </a:extLst>
              </p:cNvPr>
              <p:cNvSpPr/>
              <p:nvPr/>
            </p:nvSpPr>
            <p:spPr>
              <a:xfrm>
                <a:off x="8841390" y="113520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4" name="Ovaal 1263">
                <a:extLst>
                  <a:ext uri="{FF2B5EF4-FFF2-40B4-BE49-F238E27FC236}">
                    <a16:creationId xmlns:a16="http://schemas.microsoft.com/office/drawing/2014/main" id="{F681617C-84AB-4D3D-B919-63AE0706E6DB}"/>
                  </a:ext>
                </a:extLst>
              </p:cNvPr>
              <p:cNvSpPr/>
              <p:nvPr/>
            </p:nvSpPr>
            <p:spPr>
              <a:xfrm>
                <a:off x="8270912" y="1658877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5" name="Ovaal 1264">
                <a:extLst>
                  <a:ext uri="{FF2B5EF4-FFF2-40B4-BE49-F238E27FC236}">
                    <a16:creationId xmlns:a16="http://schemas.microsoft.com/office/drawing/2014/main" id="{A9164629-1F8B-47FF-8136-8DA13D5A08A5}"/>
                  </a:ext>
                </a:extLst>
              </p:cNvPr>
              <p:cNvSpPr/>
              <p:nvPr/>
            </p:nvSpPr>
            <p:spPr>
              <a:xfrm>
                <a:off x="8236118" y="1962653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6" name="Ovaal 1265">
                <a:extLst>
                  <a:ext uri="{FF2B5EF4-FFF2-40B4-BE49-F238E27FC236}">
                    <a16:creationId xmlns:a16="http://schemas.microsoft.com/office/drawing/2014/main" id="{9F5D7A55-07AB-4A1A-ABCB-7207341BD265}"/>
                  </a:ext>
                </a:extLst>
              </p:cNvPr>
              <p:cNvSpPr/>
              <p:nvPr/>
            </p:nvSpPr>
            <p:spPr>
              <a:xfrm>
                <a:off x="8280161" y="2291148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7" name="Ovaal 1266">
                <a:extLst>
                  <a:ext uri="{FF2B5EF4-FFF2-40B4-BE49-F238E27FC236}">
                    <a16:creationId xmlns:a16="http://schemas.microsoft.com/office/drawing/2014/main" id="{87AE1313-21FA-4F09-A14C-0757557ED0AD}"/>
                  </a:ext>
                </a:extLst>
              </p:cNvPr>
              <p:cNvSpPr/>
              <p:nvPr/>
            </p:nvSpPr>
            <p:spPr>
              <a:xfrm>
                <a:off x="8198905" y="2456909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8" name="Ovaal 1267">
                <a:extLst>
                  <a:ext uri="{FF2B5EF4-FFF2-40B4-BE49-F238E27FC236}">
                    <a16:creationId xmlns:a16="http://schemas.microsoft.com/office/drawing/2014/main" id="{0299767A-9497-43E7-A8B5-89987211B71B}"/>
                  </a:ext>
                </a:extLst>
              </p:cNvPr>
              <p:cNvSpPr/>
              <p:nvPr/>
            </p:nvSpPr>
            <p:spPr>
              <a:xfrm>
                <a:off x="7833869" y="2598369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9" name="Ovaal 1268">
                <a:extLst>
                  <a:ext uri="{FF2B5EF4-FFF2-40B4-BE49-F238E27FC236}">
                    <a16:creationId xmlns:a16="http://schemas.microsoft.com/office/drawing/2014/main" id="{9A54AD04-DB19-48A9-A009-600844182302}"/>
                  </a:ext>
                </a:extLst>
              </p:cNvPr>
              <p:cNvSpPr/>
              <p:nvPr/>
            </p:nvSpPr>
            <p:spPr>
              <a:xfrm>
                <a:off x="7774085" y="2413742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0" name="Ovaal 1269">
                <a:extLst>
                  <a:ext uri="{FF2B5EF4-FFF2-40B4-BE49-F238E27FC236}">
                    <a16:creationId xmlns:a16="http://schemas.microsoft.com/office/drawing/2014/main" id="{9B9357E5-6E6E-4297-B0FE-D0A62CFE0288}"/>
                  </a:ext>
                </a:extLst>
              </p:cNvPr>
              <p:cNvSpPr/>
              <p:nvPr/>
            </p:nvSpPr>
            <p:spPr>
              <a:xfrm>
                <a:off x="7581192" y="2167319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1" name="Ovaal 1270">
                <a:extLst>
                  <a:ext uri="{FF2B5EF4-FFF2-40B4-BE49-F238E27FC236}">
                    <a16:creationId xmlns:a16="http://schemas.microsoft.com/office/drawing/2014/main" id="{BE15C93C-8389-4523-86B5-F53EB9FB63E4}"/>
                  </a:ext>
                </a:extLst>
              </p:cNvPr>
              <p:cNvSpPr/>
              <p:nvPr/>
            </p:nvSpPr>
            <p:spPr>
              <a:xfrm>
                <a:off x="7472341" y="2315845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2" name="Ovaal 1271">
                <a:extLst>
                  <a:ext uri="{FF2B5EF4-FFF2-40B4-BE49-F238E27FC236}">
                    <a16:creationId xmlns:a16="http://schemas.microsoft.com/office/drawing/2014/main" id="{56F31AE0-9FAD-4369-ABF3-2AF2C704DC5C}"/>
                  </a:ext>
                </a:extLst>
              </p:cNvPr>
              <p:cNvSpPr/>
              <p:nvPr/>
            </p:nvSpPr>
            <p:spPr>
              <a:xfrm>
                <a:off x="7334113" y="2345348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3" name="Ovaal 1272">
                <a:extLst>
                  <a:ext uri="{FF2B5EF4-FFF2-40B4-BE49-F238E27FC236}">
                    <a16:creationId xmlns:a16="http://schemas.microsoft.com/office/drawing/2014/main" id="{40303D46-6CD5-4B81-9719-A092D6C0101F}"/>
                  </a:ext>
                </a:extLst>
              </p:cNvPr>
              <p:cNvSpPr/>
              <p:nvPr/>
            </p:nvSpPr>
            <p:spPr>
              <a:xfrm>
                <a:off x="7200822" y="2288505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4" name="Ovaal 1273">
                <a:extLst>
                  <a:ext uri="{FF2B5EF4-FFF2-40B4-BE49-F238E27FC236}">
                    <a16:creationId xmlns:a16="http://schemas.microsoft.com/office/drawing/2014/main" id="{B439B67D-F866-44F1-AA7A-23E0C0EC4BE9}"/>
                  </a:ext>
                </a:extLst>
              </p:cNvPr>
              <p:cNvSpPr/>
              <p:nvPr/>
            </p:nvSpPr>
            <p:spPr>
              <a:xfrm>
                <a:off x="7204495" y="2142301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5" name="Ovaal 1274">
                <a:extLst>
                  <a:ext uri="{FF2B5EF4-FFF2-40B4-BE49-F238E27FC236}">
                    <a16:creationId xmlns:a16="http://schemas.microsoft.com/office/drawing/2014/main" id="{A900F366-B382-458B-B5EA-36C45D15F642}"/>
                  </a:ext>
                </a:extLst>
              </p:cNvPr>
              <p:cNvSpPr/>
              <p:nvPr/>
            </p:nvSpPr>
            <p:spPr>
              <a:xfrm>
                <a:off x="7220426" y="1990580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6" name="Ovaal 1275">
                <a:extLst>
                  <a:ext uri="{FF2B5EF4-FFF2-40B4-BE49-F238E27FC236}">
                    <a16:creationId xmlns:a16="http://schemas.microsoft.com/office/drawing/2014/main" id="{37C33D2C-3FC5-458F-8106-9D608AC4FDF8}"/>
                  </a:ext>
                </a:extLst>
              </p:cNvPr>
              <p:cNvSpPr/>
              <p:nvPr/>
            </p:nvSpPr>
            <p:spPr>
              <a:xfrm>
                <a:off x="7164848" y="1841181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7" name="Ovaal 1276">
                <a:extLst>
                  <a:ext uri="{FF2B5EF4-FFF2-40B4-BE49-F238E27FC236}">
                    <a16:creationId xmlns:a16="http://schemas.microsoft.com/office/drawing/2014/main" id="{E523677B-75C1-45D2-B4A5-0743C637D5E7}"/>
                  </a:ext>
                </a:extLst>
              </p:cNvPr>
              <p:cNvSpPr/>
              <p:nvPr/>
            </p:nvSpPr>
            <p:spPr>
              <a:xfrm>
                <a:off x="7187150" y="1709301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8" name="Ovaal 1277">
                <a:extLst>
                  <a:ext uri="{FF2B5EF4-FFF2-40B4-BE49-F238E27FC236}">
                    <a16:creationId xmlns:a16="http://schemas.microsoft.com/office/drawing/2014/main" id="{164AC7A9-3241-4AD1-8A6B-D0712F4149C1}"/>
                  </a:ext>
                </a:extLst>
              </p:cNvPr>
              <p:cNvSpPr/>
              <p:nvPr/>
            </p:nvSpPr>
            <p:spPr>
              <a:xfrm>
                <a:off x="7567137" y="1557853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9" name="Ovaal 1278">
                <a:extLst>
                  <a:ext uri="{FF2B5EF4-FFF2-40B4-BE49-F238E27FC236}">
                    <a16:creationId xmlns:a16="http://schemas.microsoft.com/office/drawing/2014/main" id="{03BFD97E-1991-48E3-A12B-F5E1F6FC7534}"/>
                  </a:ext>
                </a:extLst>
              </p:cNvPr>
              <p:cNvSpPr/>
              <p:nvPr/>
            </p:nvSpPr>
            <p:spPr>
              <a:xfrm>
                <a:off x="6171183" y="3638430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0" name="Ovaal 1279">
                <a:extLst>
                  <a:ext uri="{FF2B5EF4-FFF2-40B4-BE49-F238E27FC236}">
                    <a16:creationId xmlns:a16="http://schemas.microsoft.com/office/drawing/2014/main" id="{B26C7A7D-5A41-4EE8-9CD0-51E9E08E0144}"/>
                  </a:ext>
                </a:extLst>
              </p:cNvPr>
              <p:cNvSpPr/>
              <p:nvPr/>
            </p:nvSpPr>
            <p:spPr>
              <a:xfrm>
                <a:off x="6266084" y="3640488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1" name="Ovaal 1280">
                <a:extLst>
                  <a:ext uri="{FF2B5EF4-FFF2-40B4-BE49-F238E27FC236}">
                    <a16:creationId xmlns:a16="http://schemas.microsoft.com/office/drawing/2014/main" id="{6370D415-E9C1-4DD0-9FE2-F2A1641DBDDF}"/>
                  </a:ext>
                </a:extLst>
              </p:cNvPr>
              <p:cNvSpPr/>
              <p:nvPr/>
            </p:nvSpPr>
            <p:spPr>
              <a:xfrm>
                <a:off x="6378578" y="3540941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2" name="Ovaal 1281">
                <a:extLst>
                  <a:ext uri="{FF2B5EF4-FFF2-40B4-BE49-F238E27FC236}">
                    <a16:creationId xmlns:a16="http://schemas.microsoft.com/office/drawing/2014/main" id="{326425D7-2B4E-4B62-8A3C-FDCB1C3DA4D6}"/>
                  </a:ext>
                </a:extLst>
              </p:cNvPr>
              <p:cNvSpPr/>
              <p:nvPr/>
            </p:nvSpPr>
            <p:spPr>
              <a:xfrm>
                <a:off x="6454757" y="3432929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3" name="Ovaal 1282">
                <a:extLst>
                  <a:ext uri="{FF2B5EF4-FFF2-40B4-BE49-F238E27FC236}">
                    <a16:creationId xmlns:a16="http://schemas.microsoft.com/office/drawing/2014/main" id="{B10A3999-8F97-4059-A2BB-2C1013BD35FF}"/>
                  </a:ext>
                </a:extLst>
              </p:cNvPr>
              <p:cNvSpPr/>
              <p:nvPr/>
            </p:nvSpPr>
            <p:spPr>
              <a:xfrm>
                <a:off x="6347027" y="3322948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4" name="Ovaal 1283">
                <a:extLst>
                  <a:ext uri="{FF2B5EF4-FFF2-40B4-BE49-F238E27FC236}">
                    <a16:creationId xmlns:a16="http://schemas.microsoft.com/office/drawing/2014/main" id="{31EA48B2-9607-4683-87FC-3D8CBB0C5D55}"/>
                  </a:ext>
                </a:extLst>
              </p:cNvPr>
              <p:cNvSpPr/>
              <p:nvPr/>
            </p:nvSpPr>
            <p:spPr>
              <a:xfrm>
                <a:off x="6334839" y="3178932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5" name="Ovaal 1284">
                <a:extLst>
                  <a:ext uri="{FF2B5EF4-FFF2-40B4-BE49-F238E27FC236}">
                    <a16:creationId xmlns:a16="http://schemas.microsoft.com/office/drawing/2014/main" id="{B47EDB10-5F88-431D-9236-D34B7EA6F50E}"/>
                  </a:ext>
                </a:extLst>
              </p:cNvPr>
              <p:cNvSpPr/>
              <p:nvPr/>
            </p:nvSpPr>
            <p:spPr>
              <a:xfrm>
                <a:off x="6311023" y="302687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6" name="Ovaal 1285">
                <a:extLst>
                  <a:ext uri="{FF2B5EF4-FFF2-40B4-BE49-F238E27FC236}">
                    <a16:creationId xmlns:a16="http://schemas.microsoft.com/office/drawing/2014/main" id="{6326C14C-2335-4930-A313-150600CE4EE1}"/>
                  </a:ext>
                </a:extLst>
              </p:cNvPr>
              <p:cNvSpPr/>
              <p:nvPr/>
            </p:nvSpPr>
            <p:spPr>
              <a:xfrm>
                <a:off x="6256559" y="2936947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7" name="Ovaal 1286">
                <a:extLst>
                  <a:ext uri="{FF2B5EF4-FFF2-40B4-BE49-F238E27FC236}">
                    <a16:creationId xmlns:a16="http://schemas.microsoft.com/office/drawing/2014/main" id="{ECCAD2E5-525A-4AF3-B2E0-C3BDF91A4F0D}"/>
                  </a:ext>
                </a:extLst>
              </p:cNvPr>
              <p:cNvSpPr/>
              <p:nvPr/>
            </p:nvSpPr>
            <p:spPr>
              <a:xfrm>
                <a:off x="6230080" y="2835425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8" name="Ovaal 1287">
                <a:extLst>
                  <a:ext uri="{FF2B5EF4-FFF2-40B4-BE49-F238E27FC236}">
                    <a16:creationId xmlns:a16="http://schemas.microsoft.com/office/drawing/2014/main" id="{C0D8851D-A936-4A82-9E37-F3A822581219}"/>
                  </a:ext>
                </a:extLst>
              </p:cNvPr>
              <p:cNvSpPr/>
              <p:nvPr/>
            </p:nvSpPr>
            <p:spPr>
              <a:xfrm>
                <a:off x="6184552" y="271222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9" name="Ovaal 1288">
                <a:extLst>
                  <a:ext uri="{FF2B5EF4-FFF2-40B4-BE49-F238E27FC236}">
                    <a16:creationId xmlns:a16="http://schemas.microsoft.com/office/drawing/2014/main" id="{8FA88135-6BB6-430F-BFAF-99838107368A}"/>
                  </a:ext>
                </a:extLst>
              </p:cNvPr>
              <p:cNvSpPr/>
              <p:nvPr/>
            </p:nvSpPr>
            <p:spPr>
              <a:xfrm>
                <a:off x="6226582" y="2499441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0" name="Ovaal 1289">
                <a:extLst>
                  <a:ext uri="{FF2B5EF4-FFF2-40B4-BE49-F238E27FC236}">
                    <a16:creationId xmlns:a16="http://schemas.microsoft.com/office/drawing/2014/main" id="{F202CBEE-8AD0-4E86-A075-90CE7CDD6BE9}"/>
                  </a:ext>
                </a:extLst>
              </p:cNvPr>
              <p:cNvSpPr/>
              <p:nvPr/>
            </p:nvSpPr>
            <p:spPr>
              <a:xfrm>
                <a:off x="6028212" y="3118716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1" name="Ovaal 1290">
                <a:extLst>
                  <a:ext uri="{FF2B5EF4-FFF2-40B4-BE49-F238E27FC236}">
                    <a16:creationId xmlns:a16="http://schemas.microsoft.com/office/drawing/2014/main" id="{533FF680-5E08-4D6E-955F-C2D21D2B6147}"/>
                  </a:ext>
                </a:extLst>
              </p:cNvPr>
              <p:cNvSpPr/>
              <p:nvPr/>
            </p:nvSpPr>
            <p:spPr>
              <a:xfrm>
                <a:off x="5765887" y="2864939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2" name="Ovaal 1291">
                <a:extLst>
                  <a:ext uri="{FF2B5EF4-FFF2-40B4-BE49-F238E27FC236}">
                    <a16:creationId xmlns:a16="http://schemas.microsoft.com/office/drawing/2014/main" id="{D76559D7-7299-4560-A749-E29F2DF18EFB}"/>
                  </a:ext>
                </a:extLst>
              </p:cNvPr>
              <p:cNvSpPr/>
              <p:nvPr/>
            </p:nvSpPr>
            <p:spPr>
              <a:xfrm>
                <a:off x="5661433" y="2936947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3" name="Ovaal 1292">
                <a:extLst>
                  <a:ext uri="{FF2B5EF4-FFF2-40B4-BE49-F238E27FC236}">
                    <a16:creationId xmlns:a16="http://schemas.microsoft.com/office/drawing/2014/main" id="{051B3EC0-7B8F-4A2B-912C-66360931A300}"/>
                  </a:ext>
                </a:extLst>
              </p:cNvPr>
              <p:cNvSpPr/>
              <p:nvPr/>
            </p:nvSpPr>
            <p:spPr>
              <a:xfrm>
                <a:off x="5647785" y="3052441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4" name="Ovaal 1293">
                <a:extLst>
                  <a:ext uri="{FF2B5EF4-FFF2-40B4-BE49-F238E27FC236}">
                    <a16:creationId xmlns:a16="http://schemas.microsoft.com/office/drawing/2014/main" id="{66A9BAC7-5873-4074-8253-B53396EAA419}"/>
                  </a:ext>
                </a:extLst>
              </p:cNvPr>
              <p:cNvSpPr/>
              <p:nvPr/>
            </p:nvSpPr>
            <p:spPr>
              <a:xfrm>
                <a:off x="5545909" y="3209713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5" name="Ovaal 1294">
                <a:extLst>
                  <a:ext uri="{FF2B5EF4-FFF2-40B4-BE49-F238E27FC236}">
                    <a16:creationId xmlns:a16="http://schemas.microsoft.com/office/drawing/2014/main" id="{B6E68ACA-9530-48C3-B250-ADE7D21EAC9A}"/>
                  </a:ext>
                </a:extLst>
              </p:cNvPr>
              <p:cNvSpPr/>
              <p:nvPr/>
            </p:nvSpPr>
            <p:spPr>
              <a:xfrm>
                <a:off x="5409337" y="3229960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6" name="Ovaal 1295">
                <a:extLst>
                  <a:ext uri="{FF2B5EF4-FFF2-40B4-BE49-F238E27FC236}">
                    <a16:creationId xmlns:a16="http://schemas.microsoft.com/office/drawing/2014/main" id="{D8CCF4C2-B003-4B27-9533-F8D0B588CD09}"/>
                  </a:ext>
                </a:extLst>
              </p:cNvPr>
              <p:cNvSpPr/>
              <p:nvPr/>
            </p:nvSpPr>
            <p:spPr>
              <a:xfrm>
                <a:off x="5163071" y="553305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7" name="Ovaal 1296">
                <a:extLst>
                  <a:ext uri="{FF2B5EF4-FFF2-40B4-BE49-F238E27FC236}">
                    <a16:creationId xmlns:a16="http://schemas.microsoft.com/office/drawing/2014/main" id="{B9404C33-73E0-42DD-AEDF-C9C989C7EB87}"/>
                  </a:ext>
                </a:extLst>
              </p:cNvPr>
              <p:cNvSpPr/>
              <p:nvPr/>
            </p:nvSpPr>
            <p:spPr>
              <a:xfrm>
                <a:off x="7886829" y="908375"/>
                <a:ext cx="72007" cy="8683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D20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99" name="Ovaal 1298">
            <a:extLst>
              <a:ext uri="{FF2B5EF4-FFF2-40B4-BE49-F238E27FC236}">
                <a16:creationId xmlns:a16="http://schemas.microsoft.com/office/drawing/2014/main" id="{76A72DE1-72AC-4FB8-9E5B-CE9281588B81}"/>
              </a:ext>
            </a:extLst>
          </p:cNvPr>
          <p:cNvSpPr/>
          <p:nvPr/>
        </p:nvSpPr>
        <p:spPr>
          <a:xfrm>
            <a:off x="2288344" y="3429000"/>
            <a:ext cx="967475" cy="968400"/>
          </a:xfrm>
          <a:prstGeom prst="ellipse">
            <a:avLst/>
          </a:prstGeom>
          <a:noFill/>
          <a:ln w="15875" cap="flat" cmpd="sng" algn="ctr">
            <a:solidFill>
              <a:srgbClr val="0193CF">
                <a:alpha val="31000"/>
              </a:srgbClr>
            </a:solidFill>
            <a:prstDash val="solid"/>
          </a:ln>
          <a:effectLst>
            <a:outerShdw blurRad="50800" dist="38100" dir="2700000" algn="tl" rotWithShape="0">
              <a:srgbClr val="0193CF">
                <a:lumMod val="50000"/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0" name="Ovaal 1299">
            <a:extLst>
              <a:ext uri="{FF2B5EF4-FFF2-40B4-BE49-F238E27FC236}">
                <a16:creationId xmlns:a16="http://schemas.microsoft.com/office/drawing/2014/main" id="{FF4648CB-3D07-41BD-A291-66585699CCCC}"/>
              </a:ext>
            </a:extLst>
          </p:cNvPr>
          <p:cNvSpPr/>
          <p:nvPr/>
        </p:nvSpPr>
        <p:spPr>
          <a:xfrm>
            <a:off x="1503861" y="2638018"/>
            <a:ext cx="2536439" cy="2537903"/>
          </a:xfrm>
          <a:prstGeom prst="ellipse">
            <a:avLst/>
          </a:prstGeom>
          <a:noFill/>
          <a:ln w="15875" cap="flat" cmpd="sng" algn="ctr">
            <a:solidFill>
              <a:srgbClr val="0193CF">
                <a:alpha val="31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1" name="Ovaal 1300">
            <a:extLst>
              <a:ext uri="{FF2B5EF4-FFF2-40B4-BE49-F238E27FC236}">
                <a16:creationId xmlns:a16="http://schemas.microsoft.com/office/drawing/2014/main" id="{8124AC46-37BB-4CDB-B29A-049D78A1C315}"/>
              </a:ext>
            </a:extLst>
          </p:cNvPr>
          <p:cNvSpPr/>
          <p:nvPr/>
        </p:nvSpPr>
        <p:spPr>
          <a:xfrm>
            <a:off x="642305" y="1706123"/>
            <a:ext cx="4254647" cy="4255105"/>
          </a:xfrm>
          <a:prstGeom prst="ellipse">
            <a:avLst/>
          </a:prstGeom>
          <a:noFill/>
          <a:ln w="15875" cap="flat" cmpd="sng" algn="ctr">
            <a:solidFill>
              <a:srgbClr val="0193CF">
                <a:alpha val="31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2" name="Ovaal 1301">
            <a:extLst>
              <a:ext uri="{FF2B5EF4-FFF2-40B4-BE49-F238E27FC236}">
                <a16:creationId xmlns:a16="http://schemas.microsoft.com/office/drawing/2014/main" id="{DD5F453D-F713-490B-9A5F-895B5956EBEE}"/>
              </a:ext>
            </a:extLst>
          </p:cNvPr>
          <p:cNvSpPr/>
          <p:nvPr/>
        </p:nvSpPr>
        <p:spPr>
          <a:xfrm>
            <a:off x="-222431" y="805006"/>
            <a:ext cx="6290972" cy="6291135"/>
          </a:xfrm>
          <a:prstGeom prst="ellipse">
            <a:avLst/>
          </a:prstGeom>
          <a:noFill/>
          <a:ln w="15875" cap="flat" cmpd="sng" algn="ctr">
            <a:solidFill>
              <a:srgbClr val="0193CF">
                <a:alpha val="31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4" name="PORTUGAL">
            <a:extLst>
              <a:ext uri="{FF2B5EF4-FFF2-40B4-BE49-F238E27FC236}">
                <a16:creationId xmlns:a16="http://schemas.microsoft.com/office/drawing/2014/main" id="{027F5050-A537-4972-92CF-B124AABDE0D8}"/>
              </a:ext>
            </a:extLst>
          </p:cNvPr>
          <p:cNvSpPr txBox="1"/>
          <p:nvPr/>
        </p:nvSpPr>
        <p:spPr>
          <a:xfrm>
            <a:off x="1000915" y="5025858"/>
            <a:ext cx="7167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Portugal</a:t>
            </a:r>
          </a:p>
        </p:txBody>
      </p:sp>
      <p:sp>
        <p:nvSpPr>
          <p:cNvPr id="1305" name="SPAIN">
            <a:extLst>
              <a:ext uri="{FF2B5EF4-FFF2-40B4-BE49-F238E27FC236}">
                <a16:creationId xmlns:a16="http://schemas.microsoft.com/office/drawing/2014/main" id="{31F29275-F874-42B3-BB5A-90E7A1FCBD30}"/>
              </a:ext>
            </a:extLst>
          </p:cNvPr>
          <p:cNvSpPr txBox="1"/>
          <p:nvPr/>
        </p:nvSpPr>
        <p:spPr>
          <a:xfrm>
            <a:off x="1436355" y="5144828"/>
            <a:ext cx="6279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Spain</a:t>
            </a:r>
          </a:p>
        </p:txBody>
      </p:sp>
      <p:sp>
        <p:nvSpPr>
          <p:cNvPr id="1306" name="FRANCE">
            <a:extLst>
              <a:ext uri="{FF2B5EF4-FFF2-40B4-BE49-F238E27FC236}">
                <a16:creationId xmlns:a16="http://schemas.microsoft.com/office/drawing/2014/main" id="{A9656497-222E-4BBF-85CB-50D7704632D5}"/>
              </a:ext>
            </a:extLst>
          </p:cNvPr>
          <p:cNvSpPr txBox="1"/>
          <p:nvPr/>
        </p:nvSpPr>
        <p:spPr>
          <a:xfrm>
            <a:off x="2120619" y="4484609"/>
            <a:ext cx="6279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France</a:t>
            </a:r>
          </a:p>
        </p:txBody>
      </p:sp>
      <p:sp>
        <p:nvSpPr>
          <p:cNvPr id="1307" name="MOROCCO">
            <a:extLst>
              <a:ext uri="{FF2B5EF4-FFF2-40B4-BE49-F238E27FC236}">
                <a16:creationId xmlns:a16="http://schemas.microsoft.com/office/drawing/2014/main" id="{06FB1D4E-AD10-451E-BA2F-C5124493CC71}"/>
              </a:ext>
            </a:extLst>
          </p:cNvPr>
          <p:cNvSpPr txBox="1"/>
          <p:nvPr/>
        </p:nvSpPr>
        <p:spPr>
          <a:xfrm>
            <a:off x="1038482" y="5890201"/>
            <a:ext cx="7824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Morocco</a:t>
            </a:r>
          </a:p>
        </p:txBody>
      </p:sp>
      <p:sp>
        <p:nvSpPr>
          <p:cNvPr id="1308" name="ALGERIA">
            <a:extLst>
              <a:ext uri="{FF2B5EF4-FFF2-40B4-BE49-F238E27FC236}">
                <a16:creationId xmlns:a16="http://schemas.microsoft.com/office/drawing/2014/main" id="{2DF70F48-02C4-4CED-B9F9-18EFD5BD4D80}"/>
              </a:ext>
            </a:extLst>
          </p:cNvPr>
          <p:cNvSpPr txBox="1"/>
          <p:nvPr/>
        </p:nvSpPr>
        <p:spPr>
          <a:xfrm>
            <a:off x="1959251" y="5909845"/>
            <a:ext cx="6279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Algeria</a:t>
            </a:r>
          </a:p>
        </p:txBody>
      </p:sp>
      <p:sp>
        <p:nvSpPr>
          <p:cNvPr id="1309" name="TUNISIA">
            <a:extLst>
              <a:ext uri="{FF2B5EF4-FFF2-40B4-BE49-F238E27FC236}">
                <a16:creationId xmlns:a16="http://schemas.microsoft.com/office/drawing/2014/main" id="{F7477826-868E-4FD8-BDC8-4A86C15A298A}"/>
              </a:ext>
            </a:extLst>
          </p:cNvPr>
          <p:cNvSpPr txBox="1"/>
          <p:nvPr/>
        </p:nvSpPr>
        <p:spPr>
          <a:xfrm>
            <a:off x="2650654" y="5919271"/>
            <a:ext cx="6279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Tunisia</a:t>
            </a:r>
          </a:p>
        </p:txBody>
      </p:sp>
      <p:sp>
        <p:nvSpPr>
          <p:cNvPr id="1310" name="ITALY">
            <a:extLst>
              <a:ext uri="{FF2B5EF4-FFF2-40B4-BE49-F238E27FC236}">
                <a16:creationId xmlns:a16="http://schemas.microsoft.com/office/drawing/2014/main" id="{83E0A068-132A-4956-96AE-46B545C06049}"/>
              </a:ext>
            </a:extLst>
          </p:cNvPr>
          <p:cNvSpPr txBox="1"/>
          <p:nvPr/>
        </p:nvSpPr>
        <p:spPr>
          <a:xfrm>
            <a:off x="3181494" y="5034859"/>
            <a:ext cx="481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Italy</a:t>
            </a:r>
          </a:p>
        </p:txBody>
      </p:sp>
      <p:sp>
        <p:nvSpPr>
          <p:cNvPr id="1311" name="SWITSERLAND">
            <a:extLst>
              <a:ext uri="{FF2B5EF4-FFF2-40B4-BE49-F238E27FC236}">
                <a16:creationId xmlns:a16="http://schemas.microsoft.com/office/drawing/2014/main" id="{FF3AC455-09C0-44C6-BA4D-D45E59070C07}"/>
              </a:ext>
            </a:extLst>
          </p:cNvPr>
          <p:cNvSpPr txBox="1"/>
          <p:nvPr/>
        </p:nvSpPr>
        <p:spPr>
          <a:xfrm>
            <a:off x="2530232" y="4471391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en-GB" sz="700" dirty="0" err="1"/>
              <a:t>Switserland</a:t>
            </a:r>
            <a:endParaRPr lang="en-GB" sz="700" dirty="0"/>
          </a:p>
        </p:txBody>
      </p:sp>
      <p:sp>
        <p:nvSpPr>
          <p:cNvPr id="1312" name="BELGIUM">
            <a:extLst>
              <a:ext uri="{FF2B5EF4-FFF2-40B4-BE49-F238E27FC236}">
                <a16:creationId xmlns:a16="http://schemas.microsoft.com/office/drawing/2014/main" id="{F373594E-0840-4D6A-8EC4-1023E3E774D0}"/>
              </a:ext>
            </a:extLst>
          </p:cNvPr>
          <p:cNvSpPr txBox="1"/>
          <p:nvPr/>
        </p:nvSpPr>
        <p:spPr>
          <a:xfrm>
            <a:off x="2500540" y="4024379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Belgium</a:t>
            </a:r>
          </a:p>
        </p:txBody>
      </p:sp>
      <p:sp>
        <p:nvSpPr>
          <p:cNvPr id="1313" name="GERMANY">
            <a:extLst>
              <a:ext uri="{FF2B5EF4-FFF2-40B4-BE49-F238E27FC236}">
                <a16:creationId xmlns:a16="http://schemas.microsoft.com/office/drawing/2014/main" id="{52BEF3C8-D78F-4117-910C-F0618C1C4E88}"/>
              </a:ext>
            </a:extLst>
          </p:cNvPr>
          <p:cNvSpPr txBox="1"/>
          <p:nvPr/>
        </p:nvSpPr>
        <p:spPr>
          <a:xfrm>
            <a:off x="2845906" y="3940881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Germany</a:t>
            </a:r>
          </a:p>
        </p:txBody>
      </p:sp>
      <p:sp>
        <p:nvSpPr>
          <p:cNvPr id="1314" name="POLAND">
            <a:extLst>
              <a:ext uri="{FF2B5EF4-FFF2-40B4-BE49-F238E27FC236}">
                <a16:creationId xmlns:a16="http://schemas.microsoft.com/office/drawing/2014/main" id="{F323A667-B974-45EE-9FED-AB610D5F1729}"/>
              </a:ext>
            </a:extLst>
          </p:cNvPr>
          <p:cNvSpPr txBox="1"/>
          <p:nvPr/>
        </p:nvSpPr>
        <p:spPr>
          <a:xfrm>
            <a:off x="3613115" y="3887321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Poland</a:t>
            </a:r>
          </a:p>
        </p:txBody>
      </p:sp>
      <p:sp>
        <p:nvSpPr>
          <p:cNvPr id="1315" name="LITHUANIA">
            <a:extLst>
              <a:ext uri="{FF2B5EF4-FFF2-40B4-BE49-F238E27FC236}">
                <a16:creationId xmlns:a16="http://schemas.microsoft.com/office/drawing/2014/main" id="{EBEAC5AA-9D26-420D-B570-9BBB888FDEC0}"/>
              </a:ext>
            </a:extLst>
          </p:cNvPr>
          <p:cNvSpPr txBox="1"/>
          <p:nvPr/>
        </p:nvSpPr>
        <p:spPr>
          <a:xfrm>
            <a:off x="4037946" y="3461558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Lithuania</a:t>
            </a:r>
          </a:p>
        </p:txBody>
      </p:sp>
      <p:sp>
        <p:nvSpPr>
          <p:cNvPr id="1316" name="LATVIA">
            <a:extLst>
              <a:ext uri="{FF2B5EF4-FFF2-40B4-BE49-F238E27FC236}">
                <a16:creationId xmlns:a16="http://schemas.microsoft.com/office/drawing/2014/main" id="{68F21A37-D861-45D0-B24F-F541D7D5E71C}"/>
              </a:ext>
            </a:extLst>
          </p:cNvPr>
          <p:cNvSpPr txBox="1"/>
          <p:nvPr/>
        </p:nvSpPr>
        <p:spPr>
          <a:xfrm>
            <a:off x="4224421" y="3290570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Latvia</a:t>
            </a:r>
          </a:p>
        </p:txBody>
      </p:sp>
      <p:sp>
        <p:nvSpPr>
          <p:cNvPr id="1317" name="RUSSIA">
            <a:extLst>
              <a:ext uri="{FF2B5EF4-FFF2-40B4-BE49-F238E27FC236}">
                <a16:creationId xmlns:a16="http://schemas.microsoft.com/office/drawing/2014/main" id="{C9106A6E-E0F9-471C-8426-60B060A17583}"/>
              </a:ext>
            </a:extLst>
          </p:cNvPr>
          <p:cNvSpPr txBox="1"/>
          <p:nvPr/>
        </p:nvSpPr>
        <p:spPr>
          <a:xfrm>
            <a:off x="5103033" y="3046455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Russia</a:t>
            </a:r>
          </a:p>
        </p:txBody>
      </p:sp>
      <p:sp>
        <p:nvSpPr>
          <p:cNvPr id="1318" name="ESTONIA">
            <a:extLst>
              <a:ext uri="{FF2B5EF4-FFF2-40B4-BE49-F238E27FC236}">
                <a16:creationId xmlns:a16="http://schemas.microsoft.com/office/drawing/2014/main" id="{44AEBD21-10CB-4863-83D8-85333B7EE9E7}"/>
              </a:ext>
            </a:extLst>
          </p:cNvPr>
          <p:cNvSpPr txBox="1"/>
          <p:nvPr/>
        </p:nvSpPr>
        <p:spPr>
          <a:xfrm>
            <a:off x="4191006" y="3095705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Estonia</a:t>
            </a:r>
          </a:p>
        </p:txBody>
      </p:sp>
      <p:sp>
        <p:nvSpPr>
          <p:cNvPr id="1319" name="FINLAND">
            <a:extLst>
              <a:ext uri="{FF2B5EF4-FFF2-40B4-BE49-F238E27FC236}">
                <a16:creationId xmlns:a16="http://schemas.microsoft.com/office/drawing/2014/main" id="{170C4AB1-6CE1-4143-A44E-55A039427D8D}"/>
              </a:ext>
            </a:extLst>
          </p:cNvPr>
          <p:cNvSpPr txBox="1"/>
          <p:nvPr/>
        </p:nvSpPr>
        <p:spPr>
          <a:xfrm>
            <a:off x="3945369" y="2724609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Finland</a:t>
            </a:r>
          </a:p>
        </p:txBody>
      </p:sp>
      <p:sp>
        <p:nvSpPr>
          <p:cNvPr id="1320" name="NORWAY">
            <a:extLst>
              <a:ext uri="{FF2B5EF4-FFF2-40B4-BE49-F238E27FC236}">
                <a16:creationId xmlns:a16="http://schemas.microsoft.com/office/drawing/2014/main" id="{23D86E5A-787A-4561-8CCD-A7FF796DD365}"/>
              </a:ext>
            </a:extLst>
          </p:cNvPr>
          <p:cNvSpPr txBox="1"/>
          <p:nvPr/>
        </p:nvSpPr>
        <p:spPr>
          <a:xfrm>
            <a:off x="2923847" y="2824908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Norway</a:t>
            </a:r>
          </a:p>
        </p:txBody>
      </p:sp>
      <p:sp>
        <p:nvSpPr>
          <p:cNvPr id="1321" name="SWEDEN">
            <a:extLst>
              <a:ext uri="{FF2B5EF4-FFF2-40B4-BE49-F238E27FC236}">
                <a16:creationId xmlns:a16="http://schemas.microsoft.com/office/drawing/2014/main" id="{19D51C22-A6A9-43E3-A4D5-849770C63D40}"/>
              </a:ext>
            </a:extLst>
          </p:cNvPr>
          <p:cNvSpPr txBox="1"/>
          <p:nvPr/>
        </p:nvSpPr>
        <p:spPr>
          <a:xfrm>
            <a:off x="3269600" y="2997017"/>
            <a:ext cx="743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Sweden</a:t>
            </a:r>
          </a:p>
        </p:txBody>
      </p:sp>
      <p:sp>
        <p:nvSpPr>
          <p:cNvPr id="1322" name="NL">
            <a:extLst>
              <a:ext uri="{FF2B5EF4-FFF2-40B4-BE49-F238E27FC236}">
                <a16:creationId xmlns:a16="http://schemas.microsoft.com/office/drawing/2014/main" id="{64B395F8-3E3E-49FE-9B8A-3CB2F4E5EF06}"/>
              </a:ext>
            </a:extLst>
          </p:cNvPr>
          <p:cNvSpPr txBox="1"/>
          <p:nvPr/>
        </p:nvSpPr>
        <p:spPr>
          <a:xfrm>
            <a:off x="2235669" y="3511120"/>
            <a:ext cx="86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nl-NL" sz="700" dirty="0"/>
              <a:t>The</a:t>
            </a:r>
          </a:p>
          <a:p>
            <a:pPr algn="ctr"/>
            <a:r>
              <a:rPr lang="nl-NL" sz="700" dirty="0"/>
              <a:t>Netherlands</a:t>
            </a:r>
          </a:p>
        </p:txBody>
      </p:sp>
      <p:sp>
        <p:nvSpPr>
          <p:cNvPr id="1323" name="DENMARK">
            <a:extLst>
              <a:ext uri="{FF2B5EF4-FFF2-40B4-BE49-F238E27FC236}">
                <a16:creationId xmlns:a16="http://schemas.microsoft.com/office/drawing/2014/main" id="{FC35978A-D638-4215-9959-D4FEB1E3EA69}"/>
              </a:ext>
            </a:extLst>
          </p:cNvPr>
          <p:cNvSpPr txBox="1"/>
          <p:nvPr/>
        </p:nvSpPr>
        <p:spPr>
          <a:xfrm>
            <a:off x="2756671" y="3488907"/>
            <a:ext cx="6628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Denmark</a:t>
            </a:r>
          </a:p>
        </p:txBody>
      </p:sp>
      <p:sp>
        <p:nvSpPr>
          <p:cNvPr id="1324" name="UK">
            <a:extLst>
              <a:ext uri="{FF2B5EF4-FFF2-40B4-BE49-F238E27FC236}">
                <a16:creationId xmlns:a16="http://schemas.microsoft.com/office/drawing/2014/main" id="{2CE785B0-69A0-4438-9DB2-457A118F6DD2}"/>
              </a:ext>
            </a:extLst>
          </p:cNvPr>
          <p:cNvSpPr txBox="1"/>
          <p:nvPr/>
        </p:nvSpPr>
        <p:spPr>
          <a:xfrm>
            <a:off x="1925777" y="3756440"/>
            <a:ext cx="46709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nl-NL" sz="700" dirty="0"/>
              <a:t>United</a:t>
            </a:r>
          </a:p>
          <a:p>
            <a:pPr algn="ctr"/>
            <a:r>
              <a:rPr lang="nl-NL" sz="700" dirty="0"/>
              <a:t> </a:t>
            </a:r>
            <a:r>
              <a:rPr lang="nl-NL" sz="700" dirty="0" err="1"/>
              <a:t>Kingdom</a:t>
            </a:r>
            <a:endParaRPr lang="nl-NL" sz="700" dirty="0"/>
          </a:p>
        </p:txBody>
      </p:sp>
      <p:sp>
        <p:nvSpPr>
          <p:cNvPr id="1325" name="IRELAND">
            <a:extLst>
              <a:ext uri="{FF2B5EF4-FFF2-40B4-BE49-F238E27FC236}">
                <a16:creationId xmlns:a16="http://schemas.microsoft.com/office/drawing/2014/main" id="{DF2F5A7C-97AD-4BDF-B016-063A1A3D1466}"/>
              </a:ext>
            </a:extLst>
          </p:cNvPr>
          <p:cNvSpPr txBox="1"/>
          <p:nvPr/>
        </p:nvSpPr>
        <p:spPr>
          <a:xfrm>
            <a:off x="1412760" y="3565039"/>
            <a:ext cx="476894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nl-NL" sz="700" dirty="0"/>
              <a:t>Ireland</a:t>
            </a:r>
          </a:p>
        </p:txBody>
      </p:sp>
      <p:sp>
        <p:nvSpPr>
          <p:cNvPr id="1326" name="ICELAND">
            <a:extLst>
              <a:ext uri="{FF2B5EF4-FFF2-40B4-BE49-F238E27FC236}">
                <a16:creationId xmlns:a16="http://schemas.microsoft.com/office/drawing/2014/main" id="{31D782A2-A7B2-457A-939B-EA448D4B2570}"/>
              </a:ext>
            </a:extLst>
          </p:cNvPr>
          <p:cNvSpPr txBox="1"/>
          <p:nvPr/>
        </p:nvSpPr>
        <p:spPr>
          <a:xfrm>
            <a:off x="1479333" y="2054951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Iceland</a:t>
            </a:r>
          </a:p>
        </p:txBody>
      </p:sp>
      <p:sp>
        <p:nvSpPr>
          <p:cNvPr id="1327" name="GREECE">
            <a:extLst>
              <a:ext uri="{FF2B5EF4-FFF2-40B4-BE49-F238E27FC236}">
                <a16:creationId xmlns:a16="http://schemas.microsoft.com/office/drawing/2014/main" id="{0E055D25-7C7C-417E-BB95-08B6AA8F8219}"/>
              </a:ext>
            </a:extLst>
          </p:cNvPr>
          <p:cNvSpPr txBox="1"/>
          <p:nvPr/>
        </p:nvSpPr>
        <p:spPr>
          <a:xfrm>
            <a:off x="4029326" y="5331205"/>
            <a:ext cx="6450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Greece</a:t>
            </a:r>
          </a:p>
        </p:txBody>
      </p:sp>
      <p:sp>
        <p:nvSpPr>
          <p:cNvPr id="1328" name="TURKEY">
            <a:extLst>
              <a:ext uri="{FF2B5EF4-FFF2-40B4-BE49-F238E27FC236}">
                <a16:creationId xmlns:a16="http://schemas.microsoft.com/office/drawing/2014/main" id="{233D2D9F-A6AA-4F73-89BC-397BE4DE051B}"/>
              </a:ext>
            </a:extLst>
          </p:cNvPr>
          <p:cNvSpPr txBox="1"/>
          <p:nvPr/>
        </p:nvSpPr>
        <p:spPr>
          <a:xfrm>
            <a:off x="4991169" y="5292164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Turkey</a:t>
            </a:r>
          </a:p>
        </p:txBody>
      </p:sp>
      <p:sp>
        <p:nvSpPr>
          <p:cNvPr id="1329" name="AUSTRIA">
            <a:extLst>
              <a:ext uri="{FF2B5EF4-FFF2-40B4-BE49-F238E27FC236}">
                <a16:creationId xmlns:a16="http://schemas.microsoft.com/office/drawing/2014/main" id="{F02E3471-6A09-43C6-850E-E4634394947F}"/>
              </a:ext>
            </a:extLst>
          </p:cNvPr>
          <p:cNvSpPr txBox="1"/>
          <p:nvPr/>
        </p:nvSpPr>
        <p:spPr>
          <a:xfrm>
            <a:off x="3246630" y="4409305"/>
            <a:ext cx="819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 i="0" u="none" strike="noStrike" kern="0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defRPr>
            </a:lvl1pPr>
          </a:lstStyle>
          <a:p>
            <a:r>
              <a:rPr lang="nl-NL" sz="700" dirty="0"/>
              <a:t>Austria</a:t>
            </a:r>
          </a:p>
        </p:txBody>
      </p:sp>
      <p:sp>
        <p:nvSpPr>
          <p:cNvPr id="1333" name="Rechthoek 1332">
            <a:extLst>
              <a:ext uri="{FF2B5EF4-FFF2-40B4-BE49-F238E27FC236}">
                <a16:creationId xmlns:a16="http://schemas.microsoft.com/office/drawing/2014/main" id="{233B4A66-8DF0-414A-8299-21975673D79D}"/>
              </a:ext>
            </a:extLst>
          </p:cNvPr>
          <p:cNvSpPr/>
          <p:nvPr/>
        </p:nvSpPr>
        <p:spPr>
          <a:xfrm>
            <a:off x="0" y="719764"/>
            <a:ext cx="6362436" cy="962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34" name="Rechthoek 1333">
            <a:extLst>
              <a:ext uri="{FF2B5EF4-FFF2-40B4-BE49-F238E27FC236}">
                <a16:creationId xmlns:a16="http://schemas.microsoft.com/office/drawing/2014/main" id="{7528A21C-C03B-4AE3-ADC4-FCA86D03575A}"/>
              </a:ext>
            </a:extLst>
          </p:cNvPr>
          <p:cNvSpPr/>
          <p:nvPr/>
        </p:nvSpPr>
        <p:spPr>
          <a:xfrm>
            <a:off x="0" y="6263495"/>
            <a:ext cx="6362437" cy="594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35" name="Rechthoek 1334">
            <a:extLst>
              <a:ext uri="{FF2B5EF4-FFF2-40B4-BE49-F238E27FC236}">
                <a16:creationId xmlns:a16="http://schemas.microsoft.com/office/drawing/2014/main" id="{D9477B71-1CAC-4619-87D1-76DD4F8A070E}"/>
              </a:ext>
            </a:extLst>
          </p:cNvPr>
          <p:cNvSpPr/>
          <p:nvPr/>
        </p:nvSpPr>
        <p:spPr>
          <a:xfrm>
            <a:off x="21922" y="719764"/>
            <a:ext cx="779293" cy="6107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36" name="Rechthoek 1335">
            <a:extLst>
              <a:ext uri="{FF2B5EF4-FFF2-40B4-BE49-F238E27FC236}">
                <a16:creationId xmlns:a16="http://schemas.microsoft.com/office/drawing/2014/main" id="{2D441242-AF9E-4533-A632-35DB13BA4E94}"/>
              </a:ext>
            </a:extLst>
          </p:cNvPr>
          <p:cNvSpPr/>
          <p:nvPr/>
        </p:nvSpPr>
        <p:spPr>
          <a:xfrm>
            <a:off x="5712760" y="719764"/>
            <a:ext cx="944713" cy="6107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37" name="Rechthoek 1336">
            <a:extLst>
              <a:ext uri="{FF2B5EF4-FFF2-40B4-BE49-F238E27FC236}">
                <a16:creationId xmlns:a16="http://schemas.microsoft.com/office/drawing/2014/main" id="{D0CE33F8-5E6F-4E5B-A28C-42D06EFEB62A}"/>
              </a:ext>
            </a:extLst>
          </p:cNvPr>
          <p:cNvSpPr/>
          <p:nvPr/>
        </p:nvSpPr>
        <p:spPr>
          <a:xfrm>
            <a:off x="790397" y="1698122"/>
            <a:ext cx="4922363" cy="4547195"/>
          </a:xfrm>
          <a:prstGeom prst="rect">
            <a:avLst/>
          </a:pr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25" name="boat">
            <a:extLst>
              <a:ext uri="{FF2B5EF4-FFF2-40B4-BE49-F238E27FC236}">
                <a16:creationId xmlns:a16="http://schemas.microsoft.com/office/drawing/2014/main" id="{C6E7CFAC-42A8-4A9E-A651-3B12FDCC8672}"/>
              </a:ext>
            </a:extLst>
          </p:cNvPr>
          <p:cNvGrpSpPr/>
          <p:nvPr/>
        </p:nvGrpSpPr>
        <p:grpSpPr>
          <a:xfrm>
            <a:off x="2639983" y="3792580"/>
            <a:ext cx="253585" cy="253585"/>
            <a:chOff x="3521276" y="2980332"/>
            <a:chExt cx="838694" cy="838694"/>
          </a:xfrm>
        </p:grpSpPr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A64A6AFB-E39C-4143-8512-FFC244D1C973}"/>
                </a:ext>
              </a:extLst>
            </p:cNvPr>
            <p:cNvSpPr/>
            <p:nvPr/>
          </p:nvSpPr>
          <p:spPr>
            <a:xfrm>
              <a:off x="3521276" y="2980332"/>
              <a:ext cx="838694" cy="838694"/>
            </a:xfrm>
            <a:prstGeom prst="ellipse">
              <a:avLst/>
            </a:prstGeom>
            <a:solidFill>
              <a:srgbClr val="0193C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30" name="Afbeelding 229">
              <a:extLst>
                <a:ext uri="{FF2B5EF4-FFF2-40B4-BE49-F238E27FC236}">
                  <a16:creationId xmlns:a16="http://schemas.microsoft.com/office/drawing/2014/main" id="{BFF2A7B3-4BBB-4601-8720-C3C67B48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086" y="3145419"/>
              <a:ext cx="475316" cy="475316"/>
            </a:xfrm>
            <a:prstGeom prst="rect">
              <a:avLst/>
            </a:prstGeom>
          </p:spPr>
        </p:pic>
      </p:grpSp>
      <p:sp>
        <p:nvSpPr>
          <p:cNvPr id="3" name="date">
            <a:extLst>
              <a:ext uri="{FF2B5EF4-FFF2-40B4-BE49-F238E27FC236}">
                <a16:creationId xmlns:a16="http://schemas.microsoft.com/office/drawing/2014/main" id="{F74A7C8F-C70F-4881-A130-C130476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C074-19A9-4151-A041-97DBBE3F886B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4" name="nmr">
            <a:extLst>
              <a:ext uri="{FF2B5EF4-FFF2-40B4-BE49-F238E27FC236}">
                <a16:creationId xmlns:a16="http://schemas.microsoft.com/office/drawing/2014/main" id="{F47DE070-E40E-4A5D-BD1C-43EC80C7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A0B6835-A7AE-4F93-991C-0AD58540D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930894D-CFD7-47AB-BB51-8F204BF171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495A894-9D48-42F3-9635-A0DFFB589A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03783A4C-317E-49F8-802E-89E63ECE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Gateway to Europe</a:t>
            </a:r>
          </a:p>
        </p:txBody>
      </p:sp>
      <p:sp>
        <p:nvSpPr>
          <p:cNvPr id="19" name="text">
            <a:extLst>
              <a:ext uri="{FF2B5EF4-FFF2-40B4-BE49-F238E27FC236}">
                <a16:creationId xmlns:a16="http://schemas.microsoft.com/office/drawing/2014/main" id="{B4E0FE8E-BCDA-4D69-9EA0-22B364F90373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>
          <a:xfrm>
            <a:off x="6476445" y="1677033"/>
            <a:ext cx="4961093" cy="3152875"/>
          </a:xfrm>
        </p:spPr>
        <p:txBody>
          <a:bodyPr/>
          <a:lstStyle/>
          <a:p>
            <a:pPr lvl="3"/>
            <a:r>
              <a:rPr lang="en-US" dirty="0"/>
              <a:t>Gateway to Europe 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(500 million consumers)</a:t>
            </a:r>
          </a:p>
          <a:p>
            <a:r>
              <a:rPr lang="en-US" dirty="0"/>
              <a:t>The port of choice for the European market.</a:t>
            </a:r>
          </a:p>
          <a:p>
            <a:r>
              <a:rPr lang="en-US" dirty="0"/>
              <a:t>Connections to over 1,000 ports worldwide.</a:t>
            </a:r>
          </a:p>
          <a:p>
            <a:r>
              <a:rPr lang="en-US" dirty="0"/>
              <a:t>Easy access for even the largest vessels.</a:t>
            </a:r>
          </a:p>
          <a:p>
            <a:r>
              <a:rPr lang="en-US" dirty="0"/>
              <a:t>First and last port of call in Europe.</a:t>
            </a:r>
          </a:p>
          <a:p>
            <a:r>
              <a:rPr lang="en-US" dirty="0"/>
              <a:t>Strategic location.</a:t>
            </a:r>
            <a:br>
              <a:rPr lang="en-US" dirty="0"/>
            </a:br>
            <a:endParaRPr lang="en-US" dirty="0"/>
          </a:p>
          <a:p>
            <a:pPr lvl="3"/>
            <a:r>
              <a:rPr lang="en-GB" dirty="0" smtClean="0"/>
              <a:t>Custom clearance in the Netherlands means VAT obligations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11" name="HYPERLINKS_menu">
            <a:hlinkClick r:id="rId3" action="ppaction://hlinksldjump"/>
            <a:extLst>
              <a:ext uri="{FF2B5EF4-FFF2-40B4-BE49-F238E27FC236}">
                <a16:creationId xmlns:a16="http://schemas.microsoft.com/office/drawing/2014/main" id="{AC3B7453-0D59-4FE7-BA7B-3FE678C8E122}"/>
              </a:ext>
            </a:extLst>
          </p:cNvPr>
          <p:cNvSpPr/>
          <p:nvPr/>
        </p:nvSpPr>
        <p:spPr>
          <a:xfrm>
            <a:off x="11447663" y="457941"/>
            <a:ext cx="320519" cy="26416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303" name="HYPERLINKS">
            <a:extLst>
              <a:ext uri="{FF2B5EF4-FFF2-40B4-BE49-F238E27FC236}">
                <a16:creationId xmlns:a16="http://schemas.microsoft.com/office/drawing/2014/main" id="{A0F505A4-44A3-4434-AEE3-349A68710EE4}"/>
              </a:ext>
            </a:extLst>
          </p:cNvPr>
          <p:cNvGrpSpPr/>
          <p:nvPr/>
        </p:nvGrpSpPr>
        <p:grpSpPr>
          <a:xfrm>
            <a:off x="-9252" y="3260519"/>
            <a:ext cx="12215194" cy="339725"/>
            <a:chOff x="-9252" y="3260519"/>
            <a:chExt cx="12215194" cy="339725"/>
          </a:xfrm>
        </p:grpSpPr>
        <p:sp>
          <p:nvSpPr>
            <p:cNvPr id="1330" name="Rechthoek 132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9EF4489-913E-4C0B-A0DB-DD2C889E9E7C}"/>
                </a:ext>
              </a:extLst>
            </p:cNvPr>
            <p:cNvSpPr/>
            <p:nvPr/>
          </p:nvSpPr>
          <p:spPr>
            <a:xfrm>
              <a:off x="-9252" y="3260519"/>
              <a:ext cx="389777" cy="339725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1" name="Rechthoek 13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851C8DF-E3FF-4B1E-8960-FF97EF704687}"/>
                </a:ext>
              </a:extLst>
            </p:cNvPr>
            <p:cNvSpPr/>
            <p:nvPr/>
          </p:nvSpPr>
          <p:spPr>
            <a:xfrm>
              <a:off x="11816165" y="3260519"/>
              <a:ext cx="389777" cy="339725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6899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3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 animBg="1"/>
      <p:bldP spid="1300" grpId="0" animBg="1"/>
      <p:bldP spid="1301" grpId="0" animBg="1"/>
      <p:bldP spid="1302" grpId="0" animBg="1"/>
      <p:bldP spid="1304" grpId="0"/>
      <p:bldP spid="1305" grpId="0"/>
      <p:bldP spid="1306" grpId="0"/>
      <p:bldP spid="1307" grpId="0"/>
      <p:bldP spid="1308" grpId="0"/>
      <p:bldP spid="1309" grpId="0"/>
      <p:bldP spid="1310" grpId="0"/>
      <p:bldP spid="1311" grpId="0"/>
      <p:bldP spid="1312" grpId="0"/>
      <p:bldP spid="1313" grpId="0"/>
      <p:bldP spid="1314" grpId="0"/>
      <p:bldP spid="1315" grpId="0"/>
      <p:bldP spid="1316" grpId="0"/>
      <p:bldP spid="1317" grpId="0"/>
      <p:bldP spid="1318" grpId="0"/>
      <p:bldP spid="1319" grpId="0"/>
      <p:bldP spid="1320" grpId="0"/>
      <p:bldP spid="1321" grpId="0"/>
      <p:bldP spid="1322" grpId="0"/>
      <p:bldP spid="1323" grpId="0"/>
      <p:bldP spid="1324" grpId="0"/>
      <p:bldP spid="1325" grpId="0"/>
      <p:bldP spid="1326" grpId="0"/>
      <p:bldP spid="1327" grpId="0"/>
      <p:bldP spid="1328" grpId="0"/>
      <p:bldP spid="1329" grpId="0"/>
      <p:bldP spid="19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4E5EE6-3E8C-4B1C-B32E-5A9A26EB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667B-1638-4EFE-9045-BBC868D8DFEC}" type="datetime1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46A1EDE-538F-4735-80DE-55CC8283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6FCB2A91-F26E-468E-B6FB-C5D425BA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Dutch customs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4E32FE1C-FE46-46B3-BC06-64DE006808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8" name="Tijdelijke aanduiding voor verticale tekst 17">
            <a:extLst>
              <a:ext uri="{FF2B5EF4-FFF2-40B4-BE49-F238E27FC236}">
                <a16:creationId xmlns:a16="http://schemas.microsoft.com/office/drawing/2014/main" id="{DCA5011F-C06B-4E6A-8EB9-769B8FF608EB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pPr lvl="3"/>
            <a:r>
              <a:rPr lang="nl-NL" sz="2800" dirty="0"/>
              <a:t>Attractive cash </a:t>
            </a:r>
            <a:br>
              <a:rPr lang="nl-NL" sz="2800" dirty="0"/>
            </a:br>
            <a:r>
              <a:rPr lang="nl-NL" sz="2800" dirty="0"/>
              <a:t>flow advantage</a:t>
            </a:r>
          </a:p>
          <a:p>
            <a:r>
              <a:rPr lang="en-US" sz="1800" dirty="0" smtClean="0"/>
              <a:t>Custom clearances mean you have to pay </a:t>
            </a:r>
            <a:r>
              <a:rPr lang="en-US" sz="1800" dirty="0"/>
              <a:t>import duties &amp; VAT.</a:t>
            </a:r>
          </a:p>
          <a:p>
            <a:r>
              <a:rPr lang="en-US" sz="1800" dirty="0"/>
              <a:t>Apply for refund </a:t>
            </a:r>
            <a:r>
              <a:rPr lang="en-US" sz="1800" dirty="0" smtClean="0"/>
              <a:t>of VAT takes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two to three </a:t>
            </a:r>
            <a:r>
              <a:rPr lang="en-US" sz="1800" dirty="0"/>
              <a:t>months.</a:t>
            </a:r>
          </a:p>
          <a:p>
            <a:r>
              <a:rPr lang="en-US" sz="1800" dirty="0"/>
              <a:t>The Netherlands have </a:t>
            </a:r>
            <a:br>
              <a:rPr lang="en-US" sz="1800" dirty="0"/>
            </a:br>
            <a:r>
              <a:rPr lang="en-US" sz="1800" dirty="0"/>
              <a:t>a unique VAT deferral </a:t>
            </a:r>
            <a:r>
              <a:rPr lang="en-US" sz="1800" dirty="0" smtClean="0"/>
              <a:t>policy which can mean you do not have to pay upon arrival</a:t>
            </a:r>
            <a:endParaRPr lang="en-US" sz="1800" dirty="0"/>
          </a:p>
          <a:p>
            <a:r>
              <a:rPr lang="en-US" sz="1800" dirty="0" smtClean="0"/>
              <a:t>Fast </a:t>
            </a:r>
            <a:r>
              <a:rPr lang="en-US" sz="1800" dirty="0"/>
              <a:t>&amp; simple considerable savings.</a:t>
            </a:r>
          </a:p>
          <a:p>
            <a:endParaRPr lang="en-US" sz="1600" dirty="0"/>
          </a:p>
        </p:txBody>
      </p:sp>
      <p:sp>
        <p:nvSpPr>
          <p:cNvPr id="20" name="1-icon">
            <a:extLst>
              <a:ext uri="{FF2B5EF4-FFF2-40B4-BE49-F238E27FC236}">
                <a16:creationId xmlns:a16="http://schemas.microsoft.com/office/drawing/2014/main" id="{87F80E8F-3F4C-44B0-B5D1-5AC575F1A55F}"/>
              </a:ext>
            </a:extLst>
          </p:cNvPr>
          <p:cNvSpPr/>
          <p:nvPr/>
        </p:nvSpPr>
        <p:spPr>
          <a:xfrm rot="21548104">
            <a:off x="978074" y="3783634"/>
            <a:ext cx="5341114" cy="22618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969" cap="flat">
            <a:noFill/>
            <a:prstDash val="solid"/>
            <a:miter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endParaRPr lang="nl-NL"/>
          </a:p>
        </p:txBody>
      </p:sp>
      <p:grpSp>
        <p:nvGrpSpPr>
          <p:cNvPr id="795" name="GRID" hidden="1">
            <a:extLst>
              <a:ext uri="{FF2B5EF4-FFF2-40B4-BE49-F238E27FC236}">
                <a16:creationId xmlns:a16="http://schemas.microsoft.com/office/drawing/2014/main" id="{14FA8AC8-6AC5-49FA-B720-DDFD55426D36}"/>
              </a:ext>
            </a:extLst>
          </p:cNvPr>
          <p:cNvGrpSpPr/>
          <p:nvPr/>
        </p:nvGrpSpPr>
        <p:grpSpPr>
          <a:xfrm rot="10800000">
            <a:off x="-4" y="-1466"/>
            <a:ext cx="12192003" cy="6858001"/>
            <a:chOff x="0" y="-2"/>
            <a:chExt cx="12192001" cy="6858002"/>
          </a:xfrm>
          <a:solidFill>
            <a:srgbClr val="FF0000">
              <a:alpha val="49000"/>
            </a:srgbClr>
          </a:solidFill>
        </p:grpSpPr>
        <p:sp>
          <p:nvSpPr>
            <p:cNvPr id="796" name="Rechthoek 795">
              <a:extLst>
                <a:ext uri="{FF2B5EF4-FFF2-40B4-BE49-F238E27FC236}">
                  <a16:creationId xmlns:a16="http://schemas.microsoft.com/office/drawing/2014/main" id="{27930767-AAA4-4992-A828-A6285D211FBF}"/>
                </a:ext>
              </a:extLst>
            </p:cNvPr>
            <p:cNvSpPr/>
            <p:nvPr/>
          </p:nvSpPr>
          <p:spPr>
            <a:xfrm>
              <a:off x="0" y="2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7" name="Rechthoek 796">
              <a:extLst>
                <a:ext uri="{FF2B5EF4-FFF2-40B4-BE49-F238E27FC236}">
                  <a16:creationId xmlns:a16="http://schemas.microsoft.com/office/drawing/2014/main" id="{5B60AECA-89DC-4053-BF10-6C4E7B3EE7E1}"/>
                </a:ext>
              </a:extLst>
            </p:cNvPr>
            <p:cNvSpPr/>
            <p:nvPr/>
          </p:nvSpPr>
          <p:spPr>
            <a:xfrm>
              <a:off x="0" y="6255926"/>
              <a:ext cx="12191999" cy="60207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8" name="Rechthoek 797">
              <a:extLst>
                <a:ext uri="{FF2B5EF4-FFF2-40B4-BE49-F238E27FC236}">
                  <a16:creationId xmlns:a16="http://schemas.microsoft.com/office/drawing/2014/main" id="{237C8021-DC0D-4D47-AC26-F9D27D7EB0E1}"/>
                </a:ext>
              </a:extLst>
            </p:cNvPr>
            <p:cNvSpPr/>
            <p:nvPr/>
          </p:nvSpPr>
          <p:spPr>
            <a:xfrm rot="5400000">
              <a:off x="-3051770" y="3051769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9" name="Rechthoek 798">
              <a:extLst>
                <a:ext uri="{FF2B5EF4-FFF2-40B4-BE49-F238E27FC236}">
                  <a16:creationId xmlns:a16="http://schemas.microsoft.com/office/drawing/2014/main" id="{73EFBDF8-281A-4AFD-853D-FF1514610C0E}"/>
                </a:ext>
              </a:extLst>
            </p:cNvPr>
            <p:cNvSpPr/>
            <p:nvPr/>
          </p:nvSpPr>
          <p:spPr>
            <a:xfrm rot="5400000">
              <a:off x="8385772" y="3051771"/>
              <a:ext cx="6858000" cy="7544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0" name="Rechthoek 799">
              <a:extLst>
                <a:ext uri="{FF2B5EF4-FFF2-40B4-BE49-F238E27FC236}">
                  <a16:creationId xmlns:a16="http://schemas.microsoft.com/office/drawing/2014/main" id="{1978CDE2-5162-46F8-ADB7-D22C15C45634}"/>
                </a:ext>
              </a:extLst>
            </p:cNvPr>
            <p:cNvSpPr/>
            <p:nvPr/>
          </p:nvSpPr>
          <p:spPr>
            <a:xfrm>
              <a:off x="0" y="5179500"/>
              <a:ext cx="12191999" cy="480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2" name="Rechthoek 801">
              <a:extLst>
                <a:ext uri="{FF2B5EF4-FFF2-40B4-BE49-F238E27FC236}">
                  <a16:creationId xmlns:a16="http://schemas.microsoft.com/office/drawing/2014/main" id="{1480DF6A-3532-43F4-8AAC-9C69B65A9896}"/>
                </a:ext>
              </a:extLst>
            </p:cNvPr>
            <p:cNvSpPr/>
            <p:nvPr/>
          </p:nvSpPr>
          <p:spPr>
            <a:xfrm rot="5400000">
              <a:off x="2632260" y="2319756"/>
              <a:ext cx="5179486" cy="540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18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1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806" name="1-text">
            <a:extLst>
              <a:ext uri="{FF2B5EF4-FFF2-40B4-BE49-F238E27FC236}">
                <a16:creationId xmlns:a16="http://schemas.microsoft.com/office/drawing/2014/main" id="{E665F1D5-0974-4963-9FFC-23DE1D203212}"/>
              </a:ext>
            </a:extLst>
          </p:cNvPr>
          <p:cNvCxnSpPr>
            <a:cxnSpLocks/>
          </p:cNvCxnSpPr>
          <p:nvPr/>
        </p:nvCxnSpPr>
        <p:spPr>
          <a:xfrm rot="5400000">
            <a:off x="5330023" y="2553214"/>
            <a:ext cx="2974560" cy="1442605"/>
          </a:xfrm>
          <a:prstGeom prst="bentConnector3">
            <a:avLst>
              <a:gd name="adj1" fmla="val -303"/>
            </a:avLst>
          </a:prstGeom>
          <a:ln w="22225" cap="rnd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7" name="2-icon">
            <a:extLst>
              <a:ext uri="{FF2B5EF4-FFF2-40B4-BE49-F238E27FC236}">
                <a16:creationId xmlns:a16="http://schemas.microsoft.com/office/drawing/2014/main" id="{A99D11B9-55ED-40D3-9968-FA6425380E5E}"/>
              </a:ext>
            </a:extLst>
          </p:cNvPr>
          <p:cNvGrpSpPr/>
          <p:nvPr/>
        </p:nvGrpSpPr>
        <p:grpSpPr>
          <a:xfrm>
            <a:off x="911879" y="3251446"/>
            <a:ext cx="5357118" cy="2466797"/>
            <a:chOff x="4688318" y="4512103"/>
            <a:chExt cx="2991086" cy="1377308"/>
          </a:xfrm>
        </p:grpSpPr>
        <p:grpSp>
          <p:nvGrpSpPr>
            <p:cNvPr id="408" name="Graphic 16250">
              <a:extLst>
                <a:ext uri="{FF2B5EF4-FFF2-40B4-BE49-F238E27FC236}">
                  <a16:creationId xmlns:a16="http://schemas.microsoft.com/office/drawing/2014/main" id="{D2A6EEC3-38CC-4A56-9870-C53AF0DEDA7B}"/>
                </a:ext>
              </a:extLst>
            </p:cNvPr>
            <p:cNvGrpSpPr/>
            <p:nvPr/>
          </p:nvGrpSpPr>
          <p:grpSpPr>
            <a:xfrm>
              <a:off x="6924294" y="5285575"/>
              <a:ext cx="755110" cy="483488"/>
              <a:chOff x="6628265" y="4328360"/>
              <a:chExt cx="448361" cy="287080"/>
            </a:xfrm>
          </p:grpSpPr>
          <p:sp>
            <p:nvSpPr>
              <p:cNvPr id="1037" name="Vrije vorm: vorm 1036">
                <a:extLst>
                  <a:ext uri="{FF2B5EF4-FFF2-40B4-BE49-F238E27FC236}">
                    <a16:creationId xmlns:a16="http://schemas.microsoft.com/office/drawing/2014/main" id="{964F4D77-F086-42DE-82E7-35A995ABA459}"/>
                  </a:ext>
                </a:extLst>
              </p:cNvPr>
              <p:cNvSpPr/>
              <p:nvPr/>
            </p:nvSpPr>
            <p:spPr>
              <a:xfrm>
                <a:off x="6687133" y="4397872"/>
                <a:ext cx="390300" cy="219342"/>
              </a:xfrm>
              <a:custGeom>
                <a:avLst/>
                <a:gdLst>
                  <a:gd name="connsiteX0" fmla="*/ 388848 w 390299"/>
                  <a:gd name="connsiteY0" fmla="*/ 2419 h 219342"/>
                  <a:gd name="connsiteX1" fmla="*/ 388848 w 390299"/>
                  <a:gd name="connsiteY1" fmla="*/ 4032 h 219342"/>
                  <a:gd name="connsiteX2" fmla="*/ 2419 w 390299"/>
                  <a:gd name="connsiteY2" fmla="*/ 216923 h 219342"/>
                  <a:gd name="connsiteX3" fmla="*/ 2419 w 390299"/>
                  <a:gd name="connsiteY3" fmla="*/ 215633 h 21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299" h="219342">
                    <a:moveTo>
                      <a:pt x="388848" y="2419"/>
                    </a:moveTo>
                    <a:lnTo>
                      <a:pt x="388848" y="4032"/>
                    </a:lnTo>
                    <a:lnTo>
                      <a:pt x="2419" y="216923"/>
                    </a:lnTo>
                    <a:lnTo>
                      <a:pt x="2419" y="215633"/>
                    </a:ln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8" name="Vrije vorm: vorm 1037">
                <a:extLst>
                  <a:ext uri="{FF2B5EF4-FFF2-40B4-BE49-F238E27FC236}">
                    <a16:creationId xmlns:a16="http://schemas.microsoft.com/office/drawing/2014/main" id="{2F2C3148-0F8B-4A25-A988-C0A7E4B751B7}"/>
                  </a:ext>
                </a:extLst>
              </p:cNvPr>
              <p:cNvSpPr/>
              <p:nvPr/>
            </p:nvSpPr>
            <p:spPr>
              <a:xfrm>
                <a:off x="6682939" y="4608505"/>
                <a:ext cx="6451" cy="6451"/>
              </a:xfrm>
              <a:custGeom>
                <a:avLst/>
                <a:gdLst>
                  <a:gd name="connsiteX0" fmla="*/ 6613 w 6451"/>
                  <a:gd name="connsiteY0" fmla="*/ 5000 h 6451"/>
                  <a:gd name="connsiteX1" fmla="*/ 6613 w 6451"/>
                  <a:gd name="connsiteY1" fmla="*/ 6290 h 6451"/>
                  <a:gd name="connsiteX2" fmla="*/ 2419 w 6451"/>
                  <a:gd name="connsiteY2" fmla="*/ 4032 h 6451"/>
                  <a:gd name="connsiteX3" fmla="*/ 2419 w 6451"/>
                  <a:gd name="connsiteY3" fmla="*/ 2419 h 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1" h="6451">
                    <a:moveTo>
                      <a:pt x="6613" y="5000"/>
                    </a:moveTo>
                    <a:lnTo>
                      <a:pt x="6613" y="6290"/>
                    </a:lnTo>
                    <a:lnTo>
                      <a:pt x="2419" y="4032"/>
                    </a:lnTo>
                    <a:lnTo>
                      <a:pt x="2419" y="2419"/>
                    </a:ln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9" name="Vrije vorm: vorm 1038">
                <a:extLst>
                  <a:ext uri="{FF2B5EF4-FFF2-40B4-BE49-F238E27FC236}">
                    <a16:creationId xmlns:a16="http://schemas.microsoft.com/office/drawing/2014/main" id="{7098395B-0557-49A4-8B20-445E7ED2EDB5}"/>
                  </a:ext>
                </a:extLst>
              </p:cNvPr>
              <p:cNvSpPr/>
              <p:nvPr/>
            </p:nvSpPr>
            <p:spPr>
              <a:xfrm>
                <a:off x="6682939" y="4395614"/>
                <a:ext cx="393525" cy="219342"/>
              </a:xfrm>
              <a:custGeom>
                <a:avLst/>
                <a:gdLst>
                  <a:gd name="connsiteX0" fmla="*/ 393042 w 393525"/>
                  <a:gd name="connsiteY0" fmla="*/ 4677 h 219342"/>
                  <a:gd name="connsiteX1" fmla="*/ 6613 w 393525"/>
                  <a:gd name="connsiteY1" fmla="*/ 217891 h 219342"/>
                  <a:gd name="connsiteX2" fmla="*/ 2419 w 393525"/>
                  <a:gd name="connsiteY2" fmla="*/ 215310 h 219342"/>
                  <a:gd name="connsiteX3" fmla="*/ 388848 w 393525"/>
                  <a:gd name="connsiteY3" fmla="*/ 2419 h 21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3525" h="219342">
                    <a:moveTo>
                      <a:pt x="393042" y="4677"/>
                    </a:moveTo>
                    <a:lnTo>
                      <a:pt x="6613" y="217891"/>
                    </a:lnTo>
                    <a:lnTo>
                      <a:pt x="2419" y="215310"/>
                    </a:lnTo>
                    <a:lnTo>
                      <a:pt x="388848" y="2419"/>
                    </a:ln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0" name="Vrije vorm: vorm 1039">
                <a:extLst>
                  <a:ext uri="{FF2B5EF4-FFF2-40B4-BE49-F238E27FC236}">
                    <a16:creationId xmlns:a16="http://schemas.microsoft.com/office/drawing/2014/main" id="{A706E714-8C0F-4ADD-9CB9-5B83C2BFDC8E}"/>
                  </a:ext>
                </a:extLst>
              </p:cNvPr>
              <p:cNvSpPr/>
              <p:nvPr/>
            </p:nvSpPr>
            <p:spPr>
              <a:xfrm>
                <a:off x="6630362" y="4359487"/>
                <a:ext cx="390300" cy="219342"/>
              </a:xfrm>
              <a:custGeom>
                <a:avLst/>
                <a:gdLst>
                  <a:gd name="connsiteX0" fmla="*/ 388526 w 390299"/>
                  <a:gd name="connsiteY0" fmla="*/ 2419 h 219342"/>
                  <a:gd name="connsiteX1" fmla="*/ 388526 w 390299"/>
                  <a:gd name="connsiteY1" fmla="*/ 3709 h 219342"/>
                  <a:gd name="connsiteX2" fmla="*/ 2419 w 390299"/>
                  <a:gd name="connsiteY2" fmla="*/ 216923 h 219342"/>
                  <a:gd name="connsiteX3" fmla="*/ 2419 w 390299"/>
                  <a:gd name="connsiteY3" fmla="*/ 215310 h 21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299" h="219342">
                    <a:moveTo>
                      <a:pt x="388526" y="2419"/>
                    </a:moveTo>
                    <a:lnTo>
                      <a:pt x="388526" y="3709"/>
                    </a:lnTo>
                    <a:lnTo>
                      <a:pt x="2419" y="216923"/>
                    </a:lnTo>
                    <a:lnTo>
                      <a:pt x="2419" y="215310"/>
                    </a:ln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1" name="Vrije vorm: vorm 1040">
                <a:extLst>
                  <a:ext uri="{FF2B5EF4-FFF2-40B4-BE49-F238E27FC236}">
                    <a16:creationId xmlns:a16="http://schemas.microsoft.com/office/drawing/2014/main" id="{C3EBE80E-8CAC-4E16-8034-4BA96A9F6689}"/>
                  </a:ext>
                </a:extLst>
              </p:cNvPr>
              <p:cNvSpPr/>
              <p:nvPr/>
            </p:nvSpPr>
            <p:spPr>
              <a:xfrm>
                <a:off x="6625846" y="4570120"/>
                <a:ext cx="6451" cy="6451"/>
              </a:xfrm>
              <a:custGeom>
                <a:avLst/>
                <a:gdLst>
                  <a:gd name="connsiteX0" fmla="*/ 6935 w 6451"/>
                  <a:gd name="connsiteY0" fmla="*/ 4677 h 6451"/>
                  <a:gd name="connsiteX1" fmla="*/ 6935 w 6451"/>
                  <a:gd name="connsiteY1" fmla="*/ 6290 h 6451"/>
                  <a:gd name="connsiteX2" fmla="*/ 2419 w 6451"/>
                  <a:gd name="connsiteY2" fmla="*/ 3709 h 6451"/>
                  <a:gd name="connsiteX3" fmla="*/ 2419 w 6451"/>
                  <a:gd name="connsiteY3" fmla="*/ 2419 h 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1" h="6451">
                    <a:moveTo>
                      <a:pt x="6935" y="4677"/>
                    </a:moveTo>
                    <a:lnTo>
                      <a:pt x="6935" y="6290"/>
                    </a:lnTo>
                    <a:lnTo>
                      <a:pt x="2419" y="3709"/>
                    </a:lnTo>
                    <a:lnTo>
                      <a:pt x="2419" y="2419"/>
                    </a:ln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2" name="Vrije vorm: vorm 1041">
                <a:extLst>
                  <a:ext uri="{FF2B5EF4-FFF2-40B4-BE49-F238E27FC236}">
                    <a16:creationId xmlns:a16="http://schemas.microsoft.com/office/drawing/2014/main" id="{151DB882-175C-4C8B-9E3A-57D5FC9E04FE}"/>
                  </a:ext>
                </a:extLst>
              </p:cNvPr>
              <p:cNvSpPr/>
              <p:nvPr/>
            </p:nvSpPr>
            <p:spPr>
              <a:xfrm>
                <a:off x="6625846" y="4357229"/>
                <a:ext cx="393525" cy="219342"/>
              </a:xfrm>
              <a:custGeom>
                <a:avLst/>
                <a:gdLst>
                  <a:gd name="connsiteX0" fmla="*/ 393042 w 393525"/>
                  <a:gd name="connsiteY0" fmla="*/ 4677 h 219342"/>
                  <a:gd name="connsiteX1" fmla="*/ 6935 w 393525"/>
                  <a:gd name="connsiteY1" fmla="*/ 217568 h 219342"/>
                  <a:gd name="connsiteX2" fmla="*/ 2419 w 393525"/>
                  <a:gd name="connsiteY2" fmla="*/ 215310 h 219342"/>
                  <a:gd name="connsiteX3" fmla="*/ 388848 w 393525"/>
                  <a:gd name="connsiteY3" fmla="*/ 2419 h 21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3525" h="219342">
                    <a:moveTo>
                      <a:pt x="393042" y="4677"/>
                    </a:moveTo>
                    <a:lnTo>
                      <a:pt x="6935" y="217568"/>
                    </a:lnTo>
                    <a:lnTo>
                      <a:pt x="2419" y="215310"/>
                    </a:lnTo>
                    <a:lnTo>
                      <a:pt x="388848" y="2419"/>
                    </a:ln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3" name="Vrije vorm: vorm 1042">
                <a:extLst>
                  <a:ext uri="{FF2B5EF4-FFF2-40B4-BE49-F238E27FC236}">
                    <a16:creationId xmlns:a16="http://schemas.microsoft.com/office/drawing/2014/main" id="{57F598AE-DDD5-4B3C-A8D0-9C2CC9E30E10}"/>
                  </a:ext>
                </a:extLst>
              </p:cNvPr>
              <p:cNvSpPr/>
              <p:nvPr/>
            </p:nvSpPr>
            <p:spPr>
              <a:xfrm>
                <a:off x="6914539" y="4465370"/>
                <a:ext cx="9677" cy="6451"/>
              </a:xfrm>
              <a:custGeom>
                <a:avLst/>
                <a:gdLst>
                  <a:gd name="connsiteX0" fmla="*/ 9838 w 9676"/>
                  <a:gd name="connsiteY0" fmla="*/ 3950 h 6451"/>
                  <a:gd name="connsiteX1" fmla="*/ 8548 w 9676"/>
                  <a:gd name="connsiteY1" fmla="*/ 2982 h 6451"/>
                  <a:gd name="connsiteX2" fmla="*/ 2419 w 9676"/>
                  <a:gd name="connsiteY2" fmla="*/ 3627 h 6451"/>
                  <a:gd name="connsiteX3" fmla="*/ 3709 w 9676"/>
                  <a:gd name="connsiteY3" fmla="*/ 4595 h 6451"/>
                  <a:gd name="connsiteX4" fmla="*/ 9838 w 9676"/>
                  <a:gd name="connsiteY4" fmla="*/ 3950 h 6451"/>
                  <a:gd name="connsiteX5" fmla="*/ 9838 w 9676"/>
                  <a:gd name="connsiteY5" fmla="*/ 3950 h 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76" h="6451">
                    <a:moveTo>
                      <a:pt x="9838" y="3950"/>
                    </a:moveTo>
                    <a:lnTo>
                      <a:pt x="8548" y="2982"/>
                    </a:lnTo>
                    <a:cubicBezTo>
                      <a:pt x="6935" y="2014"/>
                      <a:pt x="4677" y="2337"/>
                      <a:pt x="2419" y="3627"/>
                    </a:cubicBezTo>
                    <a:lnTo>
                      <a:pt x="3709" y="4595"/>
                    </a:lnTo>
                    <a:cubicBezTo>
                      <a:pt x="5967" y="3304"/>
                      <a:pt x="8225" y="3304"/>
                      <a:pt x="9838" y="3950"/>
                    </a:cubicBezTo>
                    <a:lnTo>
                      <a:pt x="9838" y="3950"/>
                    </a:lnTo>
                    <a:close/>
                  </a:path>
                </a:pathLst>
              </a:custGeom>
              <a:solidFill>
                <a:srgbClr val="3C3A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4" name="Vrije vorm: vorm 1043">
                <a:extLst>
                  <a:ext uri="{FF2B5EF4-FFF2-40B4-BE49-F238E27FC236}">
                    <a16:creationId xmlns:a16="http://schemas.microsoft.com/office/drawing/2014/main" id="{A589B8C3-A2CD-4460-9537-6AB56E37B440}"/>
                  </a:ext>
                </a:extLst>
              </p:cNvPr>
              <p:cNvSpPr/>
              <p:nvPr/>
            </p:nvSpPr>
            <p:spPr>
              <a:xfrm>
                <a:off x="6905507" y="4466578"/>
                <a:ext cx="12902" cy="25805"/>
              </a:xfrm>
              <a:custGeom>
                <a:avLst/>
                <a:gdLst>
                  <a:gd name="connsiteX0" fmla="*/ 12419 w 12902"/>
                  <a:gd name="connsiteY0" fmla="*/ 3387 h 25804"/>
                  <a:gd name="connsiteX1" fmla="*/ 11128 w 12902"/>
                  <a:gd name="connsiteY1" fmla="*/ 2419 h 25804"/>
                  <a:gd name="connsiteX2" fmla="*/ 2419 w 12902"/>
                  <a:gd name="connsiteY2" fmla="*/ 17580 h 25804"/>
                  <a:gd name="connsiteX3" fmla="*/ 5000 w 12902"/>
                  <a:gd name="connsiteY3" fmla="*/ 23386 h 25804"/>
                  <a:gd name="connsiteX4" fmla="*/ 6290 w 12902"/>
                  <a:gd name="connsiteY4" fmla="*/ 24353 h 25804"/>
                  <a:gd name="connsiteX5" fmla="*/ 3709 w 12902"/>
                  <a:gd name="connsiteY5" fmla="*/ 18547 h 25804"/>
                  <a:gd name="connsiteX6" fmla="*/ 12419 w 12902"/>
                  <a:gd name="connsiteY6" fmla="*/ 3387 h 25804"/>
                  <a:gd name="connsiteX7" fmla="*/ 12419 w 12902"/>
                  <a:gd name="connsiteY7" fmla="*/ 3387 h 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02" h="25804">
                    <a:moveTo>
                      <a:pt x="12419" y="3387"/>
                    </a:moveTo>
                    <a:lnTo>
                      <a:pt x="11128" y="2419"/>
                    </a:lnTo>
                    <a:cubicBezTo>
                      <a:pt x="6290" y="5322"/>
                      <a:pt x="2419" y="12096"/>
                      <a:pt x="2419" y="17580"/>
                    </a:cubicBezTo>
                    <a:cubicBezTo>
                      <a:pt x="2419" y="20483"/>
                      <a:pt x="3387" y="22418"/>
                      <a:pt x="5000" y="23386"/>
                    </a:cubicBezTo>
                    <a:lnTo>
                      <a:pt x="6290" y="24353"/>
                    </a:lnTo>
                    <a:cubicBezTo>
                      <a:pt x="4677" y="23386"/>
                      <a:pt x="3709" y="21450"/>
                      <a:pt x="3709" y="18547"/>
                    </a:cubicBezTo>
                    <a:cubicBezTo>
                      <a:pt x="3709" y="13064"/>
                      <a:pt x="7580" y="6290"/>
                      <a:pt x="12419" y="3387"/>
                    </a:cubicBezTo>
                    <a:lnTo>
                      <a:pt x="12419" y="3387"/>
                    </a:lnTo>
                    <a:close/>
                  </a:path>
                </a:pathLst>
              </a:custGeom>
              <a:solidFill>
                <a:srgbClr val="0135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5" name="Vrije vorm: vorm 1044">
                <a:extLst>
                  <a:ext uri="{FF2B5EF4-FFF2-40B4-BE49-F238E27FC236}">
                    <a16:creationId xmlns:a16="http://schemas.microsoft.com/office/drawing/2014/main" id="{864B9AEC-3238-4590-A47F-E1CEA7BCC4B2}"/>
                  </a:ext>
                </a:extLst>
              </p:cNvPr>
              <p:cNvSpPr/>
              <p:nvPr/>
            </p:nvSpPr>
            <p:spPr>
              <a:xfrm>
                <a:off x="6906797" y="4466480"/>
                <a:ext cx="19354" cy="25805"/>
              </a:xfrm>
              <a:custGeom>
                <a:avLst/>
                <a:gdLst>
                  <a:gd name="connsiteX0" fmla="*/ 11128 w 19353"/>
                  <a:gd name="connsiteY0" fmla="*/ 3484 h 25804"/>
                  <a:gd name="connsiteX1" fmla="*/ 2419 w 19353"/>
                  <a:gd name="connsiteY1" fmla="*/ 18645 h 25804"/>
                  <a:gd name="connsiteX2" fmla="*/ 11128 w 19353"/>
                  <a:gd name="connsiteY2" fmla="*/ 23806 h 25804"/>
                  <a:gd name="connsiteX3" fmla="*/ 19838 w 19353"/>
                  <a:gd name="connsiteY3" fmla="*/ 8645 h 25804"/>
                  <a:gd name="connsiteX4" fmla="*/ 11128 w 19353"/>
                  <a:gd name="connsiteY4" fmla="*/ 3484 h 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3" h="25804">
                    <a:moveTo>
                      <a:pt x="11128" y="3484"/>
                    </a:moveTo>
                    <a:cubicBezTo>
                      <a:pt x="6290" y="6387"/>
                      <a:pt x="2419" y="13161"/>
                      <a:pt x="2419" y="18645"/>
                    </a:cubicBezTo>
                    <a:cubicBezTo>
                      <a:pt x="2419" y="24128"/>
                      <a:pt x="6290" y="26386"/>
                      <a:pt x="11128" y="23806"/>
                    </a:cubicBezTo>
                    <a:cubicBezTo>
                      <a:pt x="15967" y="20903"/>
                      <a:pt x="19838" y="14129"/>
                      <a:pt x="19838" y="8645"/>
                    </a:cubicBezTo>
                    <a:cubicBezTo>
                      <a:pt x="20160" y="3162"/>
                      <a:pt x="15967" y="904"/>
                      <a:pt x="11128" y="3484"/>
                    </a:cubicBezTo>
                    <a:close/>
                  </a:path>
                </a:pathLst>
              </a:custGeom>
              <a:solidFill>
                <a:srgbClr val="2160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6" name="Vrije vorm: vorm 1045">
                <a:extLst>
                  <a:ext uri="{FF2B5EF4-FFF2-40B4-BE49-F238E27FC236}">
                    <a16:creationId xmlns:a16="http://schemas.microsoft.com/office/drawing/2014/main" id="{7C981694-486D-4ABC-9811-E0BA81CF5F9D}"/>
                  </a:ext>
                </a:extLst>
              </p:cNvPr>
              <p:cNvSpPr/>
              <p:nvPr/>
            </p:nvSpPr>
            <p:spPr>
              <a:xfrm>
                <a:off x="6991308" y="4421179"/>
                <a:ext cx="9677" cy="6451"/>
              </a:xfrm>
              <a:custGeom>
                <a:avLst/>
                <a:gdLst>
                  <a:gd name="connsiteX0" fmla="*/ 9838 w 9676"/>
                  <a:gd name="connsiteY0" fmla="*/ 3950 h 6451"/>
                  <a:gd name="connsiteX1" fmla="*/ 8548 w 9676"/>
                  <a:gd name="connsiteY1" fmla="*/ 2982 h 6451"/>
                  <a:gd name="connsiteX2" fmla="*/ 2419 w 9676"/>
                  <a:gd name="connsiteY2" fmla="*/ 3627 h 6451"/>
                  <a:gd name="connsiteX3" fmla="*/ 3709 w 9676"/>
                  <a:gd name="connsiteY3" fmla="*/ 4595 h 6451"/>
                  <a:gd name="connsiteX4" fmla="*/ 9838 w 9676"/>
                  <a:gd name="connsiteY4" fmla="*/ 3950 h 6451"/>
                  <a:gd name="connsiteX5" fmla="*/ 9838 w 9676"/>
                  <a:gd name="connsiteY5" fmla="*/ 3950 h 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76" h="6451">
                    <a:moveTo>
                      <a:pt x="9838" y="3950"/>
                    </a:moveTo>
                    <a:lnTo>
                      <a:pt x="8548" y="2982"/>
                    </a:lnTo>
                    <a:cubicBezTo>
                      <a:pt x="6935" y="2014"/>
                      <a:pt x="4677" y="2337"/>
                      <a:pt x="2419" y="3627"/>
                    </a:cubicBezTo>
                    <a:lnTo>
                      <a:pt x="3709" y="4595"/>
                    </a:lnTo>
                    <a:cubicBezTo>
                      <a:pt x="5967" y="2982"/>
                      <a:pt x="8225" y="2982"/>
                      <a:pt x="9838" y="3950"/>
                    </a:cubicBezTo>
                    <a:lnTo>
                      <a:pt x="9838" y="3950"/>
                    </a:lnTo>
                    <a:close/>
                  </a:path>
                </a:pathLst>
              </a:custGeom>
              <a:solidFill>
                <a:srgbClr val="3C3A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7" name="Vrije vorm: vorm 1046">
                <a:extLst>
                  <a:ext uri="{FF2B5EF4-FFF2-40B4-BE49-F238E27FC236}">
                    <a16:creationId xmlns:a16="http://schemas.microsoft.com/office/drawing/2014/main" id="{07F46F88-0C64-476E-9F96-1EDDAF4A5EF8}"/>
                  </a:ext>
                </a:extLst>
              </p:cNvPr>
              <p:cNvSpPr/>
              <p:nvPr/>
            </p:nvSpPr>
            <p:spPr>
              <a:xfrm>
                <a:off x="6982599" y="4422387"/>
                <a:ext cx="12902" cy="25805"/>
              </a:xfrm>
              <a:custGeom>
                <a:avLst/>
                <a:gdLst>
                  <a:gd name="connsiteX0" fmla="*/ 12419 w 12902"/>
                  <a:gd name="connsiteY0" fmla="*/ 3387 h 25804"/>
                  <a:gd name="connsiteX1" fmla="*/ 11128 w 12902"/>
                  <a:gd name="connsiteY1" fmla="*/ 2419 h 25804"/>
                  <a:gd name="connsiteX2" fmla="*/ 2419 w 12902"/>
                  <a:gd name="connsiteY2" fmla="*/ 17580 h 25804"/>
                  <a:gd name="connsiteX3" fmla="*/ 5000 w 12902"/>
                  <a:gd name="connsiteY3" fmla="*/ 23386 h 25804"/>
                  <a:gd name="connsiteX4" fmla="*/ 6290 w 12902"/>
                  <a:gd name="connsiteY4" fmla="*/ 24353 h 25804"/>
                  <a:gd name="connsiteX5" fmla="*/ 3709 w 12902"/>
                  <a:gd name="connsiteY5" fmla="*/ 18547 h 25804"/>
                  <a:gd name="connsiteX6" fmla="*/ 12419 w 12902"/>
                  <a:gd name="connsiteY6" fmla="*/ 3387 h 25804"/>
                  <a:gd name="connsiteX7" fmla="*/ 12419 w 12902"/>
                  <a:gd name="connsiteY7" fmla="*/ 3387 h 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02" h="25804">
                    <a:moveTo>
                      <a:pt x="12419" y="3387"/>
                    </a:moveTo>
                    <a:lnTo>
                      <a:pt x="11128" y="2419"/>
                    </a:lnTo>
                    <a:cubicBezTo>
                      <a:pt x="6290" y="5322"/>
                      <a:pt x="2419" y="12096"/>
                      <a:pt x="2419" y="17580"/>
                    </a:cubicBezTo>
                    <a:cubicBezTo>
                      <a:pt x="2419" y="20483"/>
                      <a:pt x="3387" y="22418"/>
                      <a:pt x="5000" y="23386"/>
                    </a:cubicBezTo>
                    <a:lnTo>
                      <a:pt x="6290" y="24353"/>
                    </a:lnTo>
                    <a:cubicBezTo>
                      <a:pt x="4677" y="23386"/>
                      <a:pt x="3709" y="21450"/>
                      <a:pt x="3709" y="18547"/>
                    </a:cubicBezTo>
                    <a:cubicBezTo>
                      <a:pt x="3709" y="12741"/>
                      <a:pt x="7580" y="5967"/>
                      <a:pt x="12419" y="3387"/>
                    </a:cubicBezTo>
                    <a:lnTo>
                      <a:pt x="12419" y="3387"/>
                    </a:lnTo>
                    <a:close/>
                  </a:path>
                </a:pathLst>
              </a:custGeom>
              <a:solidFill>
                <a:srgbClr val="0135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8" name="Vrije vorm: vorm 1047">
                <a:extLst>
                  <a:ext uri="{FF2B5EF4-FFF2-40B4-BE49-F238E27FC236}">
                    <a16:creationId xmlns:a16="http://schemas.microsoft.com/office/drawing/2014/main" id="{72027C45-1273-4593-B663-79EB4690291C}"/>
                  </a:ext>
                </a:extLst>
              </p:cNvPr>
              <p:cNvSpPr/>
              <p:nvPr/>
            </p:nvSpPr>
            <p:spPr>
              <a:xfrm>
                <a:off x="6983889" y="4422091"/>
                <a:ext cx="19354" cy="25805"/>
              </a:xfrm>
              <a:custGeom>
                <a:avLst/>
                <a:gdLst>
                  <a:gd name="connsiteX0" fmla="*/ 11128 w 19353"/>
                  <a:gd name="connsiteY0" fmla="*/ 3682 h 25804"/>
                  <a:gd name="connsiteX1" fmla="*/ 2419 w 19353"/>
                  <a:gd name="connsiteY1" fmla="*/ 18843 h 25804"/>
                  <a:gd name="connsiteX2" fmla="*/ 11128 w 19353"/>
                  <a:gd name="connsiteY2" fmla="*/ 24004 h 25804"/>
                  <a:gd name="connsiteX3" fmla="*/ 19838 w 19353"/>
                  <a:gd name="connsiteY3" fmla="*/ 8843 h 25804"/>
                  <a:gd name="connsiteX4" fmla="*/ 11128 w 19353"/>
                  <a:gd name="connsiteY4" fmla="*/ 3682 h 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3" h="25804">
                    <a:moveTo>
                      <a:pt x="11128" y="3682"/>
                    </a:moveTo>
                    <a:cubicBezTo>
                      <a:pt x="6290" y="6585"/>
                      <a:pt x="2419" y="13359"/>
                      <a:pt x="2419" y="18843"/>
                    </a:cubicBezTo>
                    <a:cubicBezTo>
                      <a:pt x="2419" y="24326"/>
                      <a:pt x="6290" y="26584"/>
                      <a:pt x="11128" y="24004"/>
                    </a:cubicBezTo>
                    <a:cubicBezTo>
                      <a:pt x="15967" y="21101"/>
                      <a:pt x="19838" y="14327"/>
                      <a:pt x="19838" y="8843"/>
                    </a:cubicBezTo>
                    <a:cubicBezTo>
                      <a:pt x="19838" y="3037"/>
                      <a:pt x="15967" y="779"/>
                      <a:pt x="11128" y="3682"/>
                    </a:cubicBezTo>
                    <a:close/>
                  </a:path>
                </a:pathLst>
              </a:custGeom>
              <a:solidFill>
                <a:srgbClr val="2160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9" name="Vrije vorm: vorm 1048">
                <a:extLst>
                  <a:ext uri="{FF2B5EF4-FFF2-40B4-BE49-F238E27FC236}">
                    <a16:creationId xmlns:a16="http://schemas.microsoft.com/office/drawing/2014/main" id="{89A15490-48DA-4F1C-8305-A47186F7B5E7}"/>
                  </a:ext>
                </a:extLst>
              </p:cNvPr>
              <p:cNvSpPr/>
              <p:nvPr/>
            </p:nvSpPr>
            <p:spPr>
              <a:xfrm>
                <a:off x="6989050" y="4428905"/>
                <a:ext cx="9677" cy="12902"/>
              </a:xfrm>
              <a:custGeom>
                <a:avLst/>
                <a:gdLst>
                  <a:gd name="connsiteX0" fmla="*/ 5967 w 9676"/>
                  <a:gd name="connsiteY0" fmla="*/ 2997 h 12902"/>
                  <a:gd name="connsiteX1" fmla="*/ 2419 w 9676"/>
                  <a:gd name="connsiteY1" fmla="*/ 9126 h 12902"/>
                  <a:gd name="connsiteX2" fmla="*/ 5967 w 9676"/>
                  <a:gd name="connsiteY2" fmla="*/ 11061 h 12902"/>
                  <a:gd name="connsiteX3" fmla="*/ 9516 w 9676"/>
                  <a:gd name="connsiteY3" fmla="*/ 4932 h 12902"/>
                  <a:gd name="connsiteX4" fmla="*/ 5967 w 9676"/>
                  <a:gd name="connsiteY4" fmla="*/ 2997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6" h="12902">
                    <a:moveTo>
                      <a:pt x="5967" y="2997"/>
                    </a:moveTo>
                    <a:cubicBezTo>
                      <a:pt x="4032" y="3965"/>
                      <a:pt x="2419" y="6868"/>
                      <a:pt x="2419" y="9126"/>
                    </a:cubicBezTo>
                    <a:cubicBezTo>
                      <a:pt x="2419" y="11384"/>
                      <a:pt x="4032" y="12351"/>
                      <a:pt x="5967" y="11061"/>
                    </a:cubicBezTo>
                    <a:cubicBezTo>
                      <a:pt x="7903" y="10093"/>
                      <a:pt x="9516" y="7190"/>
                      <a:pt x="9516" y="4932"/>
                    </a:cubicBezTo>
                    <a:cubicBezTo>
                      <a:pt x="9516" y="2675"/>
                      <a:pt x="7903" y="1707"/>
                      <a:pt x="5967" y="2997"/>
                    </a:cubicBezTo>
                    <a:close/>
                  </a:path>
                </a:pathLst>
              </a:custGeom>
              <a:solidFill>
                <a:srgbClr val="0135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0" name="Vrije vorm: vorm 1049">
                <a:extLst>
                  <a:ext uri="{FF2B5EF4-FFF2-40B4-BE49-F238E27FC236}">
                    <a16:creationId xmlns:a16="http://schemas.microsoft.com/office/drawing/2014/main" id="{9581F3D4-2FB6-401E-A8E7-914DCB73D31F}"/>
                  </a:ext>
                </a:extLst>
              </p:cNvPr>
              <p:cNvSpPr/>
              <p:nvPr/>
            </p:nvSpPr>
            <p:spPr>
              <a:xfrm>
                <a:off x="6912281" y="4473741"/>
                <a:ext cx="9677" cy="12902"/>
              </a:xfrm>
              <a:custGeom>
                <a:avLst/>
                <a:gdLst>
                  <a:gd name="connsiteX0" fmla="*/ 5967 w 9676"/>
                  <a:gd name="connsiteY0" fmla="*/ 2997 h 12902"/>
                  <a:gd name="connsiteX1" fmla="*/ 2419 w 9676"/>
                  <a:gd name="connsiteY1" fmla="*/ 9126 h 12902"/>
                  <a:gd name="connsiteX2" fmla="*/ 5967 w 9676"/>
                  <a:gd name="connsiteY2" fmla="*/ 11061 h 12902"/>
                  <a:gd name="connsiteX3" fmla="*/ 9516 w 9676"/>
                  <a:gd name="connsiteY3" fmla="*/ 4932 h 12902"/>
                  <a:gd name="connsiteX4" fmla="*/ 5967 w 9676"/>
                  <a:gd name="connsiteY4" fmla="*/ 2997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6" h="12902">
                    <a:moveTo>
                      <a:pt x="5967" y="2997"/>
                    </a:moveTo>
                    <a:cubicBezTo>
                      <a:pt x="4032" y="3965"/>
                      <a:pt x="2419" y="6868"/>
                      <a:pt x="2419" y="9126"/>
                    </a:cubicBezTo>
                    <a:cubicBezTo>
                      <a:pt x="2419" y="11384"/>
                      <a:pt x="4032" y="12351"/>
                      <a:pt x="5967" y="11061"/>
                    </a:cubicBezTo>
                    <a:cubicBezTo>
                      <a:pt x="7903" y="10093"/>
                      <a:pt x="9516" y="7190"/>
                      <a:pt x="9516" y="4932"/>
                    </a:cubicBezTo>
                    <a:cubicBezTo>
                      <a:pt x="9516" y="2675"/>
                      <a:pt x="7903" y="1707"/>
                      <a:pt x="5967" y="2997"/>
                    </a:cubicBezTo>
                    <a:close/>
                  </a:path>
                </a:pathLst>
              </a:custGeom>
              <a:solidFill>
                <a:srgbClr val="0135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1" name="Vrije vorm: vorm 1050">
                <a:extLst>
                  <a:ext uri="{FF2B5EF4-FFF2-40B4-BE49-F238E27FC236}">
                    <a16:creationId xmlns:a16="http://schemas.microsoft.com/office/drawing/2014/main" id="{26F1EFF5-A104-475A-80DF-07C0DCFDD20D}"/>
                  </a:ext>
                </a:extLst>
              </p:cNvPr>
              <p:cNvSpPr/>
              <p:nvPr/>
            </p:nvSpPr>
            <p:spPr>
              <a:xfrm>
                <a:off x="6845510" y="4388518"/>
                <a:ext cx="58061" cy="99994"/>
              </a:xfrm>
              <a:custGeom>
                <a:avLst/>
                <a:gdLst>
                  <a:gd name="connsiteX0" fmla="*/ 58545 w 58061"/>
                  <a:gd name="connsiteY0" fmla="*/ 97898 h 99994"/>
                  <a:gd name="connsiteX1" fmla="*/ 2419 w 58061"/>
                  <a:gd name="connsiteY1" fmla="*/ 64996 h 99994"/>
                  <a:gd name="connsiteX2" fmla="*/ 2419 w 58061"/>
                  <a:gd name="connsiteY2" fmla="*/ 2419 h 99994"/>
                  <a:gd name="connsiteX3" fmla="*/ 58545 w 58061"/>
                  <a:gd name="connsiteY3" fmla="*/ 35321 h 9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061" h="99994">
                    <a:moveTo>
                      <a:pt x="58545" y="97898"/>
                    </a:moveTo>
                    <a:lnTo>
                      <a:pt x="2419" y="64996"/>
                    </a:lnTo>
                    <a:lnTo>
                      <a:pt x="2419" y="2419"/>
                    </a:lnTo>
                    <a:lnTo>
                      <a:pt x="58545" y="35321"/>
                    </a:lnTo>
                    <a:close/>
                  </a:path>
                </a:pathLst>
              </a:custGeom>
              <a:solidFill>
                <a:srgbClr val="1D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2" name="Vrije vorm: vorm 1051">
                <a:extLst>
                  <a:ext uri="{FF2B5EF4-FFF2-40B4-BE49-F238E27FC236}">
                    <a16:creationId xmlns:a16="http://schemas.microsoft.com/office/drawing/2014/main" id="{A02E3749-C1B9-4757-A6C1-D77B480EE913}"/>
                  </a:ext>
                </a:extLst>
              </p:cNvPr>
              <p:cNvSpPr/>
              <p:nvPr/>
            </p:nvSpPr>
            <p:spPr>
              <a:xfrm>
                <a:off x="6845510" y="4325941"/>
                <a:ext cx="167732" cy="99994"/>
              </a:xfrm>
              <a:custGeom>
                <a:avLst/>
                <a:gdLst>
                  <a:gd name="connsiteX0" fmla="*/ 58545 w 167732"/>
                  <a:gd name="connsiteY0" fmla="*/ 97898 h 99994"/>
                  <a:gd name="connsiteX1" fmla="*/ 2419 w 167732"/>
                  <a:gd name="connsiteY1" fmla="*/ 64996 h 99994"/>
                  <a:gd name="connsiteX2" fmla="*/ 110155 w 167732"/>
                  <a:gd name="connsiteY2" fmla="*/ 2419 h 99994"/>
                  <a:gd name="connsiteX3" fmla="*/ 166281 w 167732"/>
                  <a:gd name="connsiteY3" fmla="*/ 34998 h 9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732" h="99994">
                    <a:moveTo>
                      <a:pt x="58545" y="97898"/>
                    </a:moveTo>
                    <a:lnTo>
                      <a:pt x="2419" y="64996"/>
                    </a:lnTo>
                    <a:lnTo>
                      <a:pt x="110155" y="2419"/>
                    </a:lnTo>
                    <a:lnTo>
                      <a:pt x="166281" y="3499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3" name="Vrije vorm: vorm 1052">
                <a:extLst>
                  <a:ext uri="{FF2B5EF4-FFF2-40B4-BE49-F238E27FC236}">
                    <a16:creationId xmlns:a16="http://schemas.microsoft.com/office/drawing/2014/main" id="{2F9556B2-C088-418F-80F6-C02447EADCC0}"/>
                  </a:ext>
                </a:extLst>
              </p:cNvPr>
              <p:cNvSpPr/>
              <p:nvPr/>
            </p:nvSpPr>
            <p:spPr>
              <a:xfrm>
                <a:off x="6901636" y="4358520"/>
                <a:ext cx="109671" cy="129025"/>
              </a:xfrm>
              <a:custGeom>
                <a:avLst/>
                <a:gdLst>
                  <a:gd name="connsiteX0" fmla="*/ 110155 w 109671"/>
                  <a:gd name="connsiteY0" fmla="*/ 2419 h 129024"/>
                  <a:gd name="connsiteX1" fmla="*/ 110155 w 109671"/>
                  <a:gd name="connsiteY1" fmla="*/ 65319 h 129024"/>
                  <a:gd name="connsiteX2" fmla="*/ 2419 w 109671"/>
                  <a:gd name="connsiteY2" fmla="*/ 127896 h 129024"/>
                  <a:gd name="connsiteX3" fmla="*/ 2419 w 109671"/>
                  <a:gd name="connsiteY3" fmla="*/ 65319 h 129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671" h="129024">
                    <a:moveTo>
                      <a:pt x="110155" y="2419"/>
                    </a:moveTo>
                    <a:lnTo>
                      <a:pt x="110155" y="65319"/>
                    </a:lnTo>
                    <a:lnTo>
                      <a:pt x="2419" y="127896"/>
                    </a:lnTo>
                    <a:lnTo>
                      <a:pt x="2419" y="65319"/>
                    </a:lnTo>
                    <a:close/>
                  </a:path>
                </a:pathLst>
              </a:custGeom>
              <a:solidFill>
                <a:srgbClr val="1C83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4" name="Vrije vorm: vorm 1053">
                <a:extLst>
                  <a:ext uri="{FF2B5EF4-FFF2-40B4-BE49-F238E27FC236}">
                    <a16:creationId xmlns:a16="http://schemas.microsoft.com/office/drawing/2014/main" id="{A1DB08BD-AB67-475D-8953-BB2420B7081C}"/>
                  </a:ext>
                </a:extLst>
              </p:cNvPr>
              <p:cNvSpPr/>
              <p:nvPr/>
            </p:nvSpPr>
            <p:spPr>
              <a:xfrm>
                <a:off x="6912281" y="4409484"/>
                <a:ext cx="12902" cy="70964"/>
              </a:xfrm>
              <a:custGeom>
                <a:avLst/>
                <a:gdLst>
                  <a:gd name="connsiteX0" fmla="*/ 2419 w 12902"/>
                  <a:gd name="connsiteY0" fmla="*/ 7903 h 70963"/>
                  <a:gd name="connsiteX1" fmla="*/ 2419 w 12902"/>
                  <a:gd name="connsiteY1" fmla="*/ 70480 h 70963"/>
                  <a:gd name="connsiteX2" fmla="*/ 12096 w 12902"/>
                  <a:gd name="connsiteY2" fmla="*/ 64996 h 70963"/>
                  <a:gd name="connsiteX3" fmla="*/ 12096 w 12902"/>
                  <a:gd name="connsiteY3" fmla="*/ 2419 h 7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02" h="70963">
                    <a:moveTo>
                      <a:pt x="2419" y="7903"/>
                    </a:moveTo>
                    <a:lnTo>
                      <a:pt x="2419" y="70480"/>
                    </a:lnTo>
                    <a:lnTo>
                      <a:pt x="12096" y="64996"/>
                    </a:lnTo>
                    <a:lnTo>
                      <a:pt x="12096" y="2419"/>
                    </a:lnTo>
                    <a:close/>
                  </a:path>
                </a:pathLst>
              </a:custGeom>
              <a:solidFill>
                <a:srgbClr val="2574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5" name="Vrije vorm: vorm 1054">
                <a:extLst>
                  <a:ext uri="{FF2B5EF4-FFF2-40B4-BE49-F238E27FC236}">
                    <a16:creationId xmlns:a16="http://schemas.microsoft.com/office/drawing/2014/main" id="{54680728-A073-49E4-9CC1-064E26159113}"/>
                  </a:ext>
                </a:extLst>
              </p:cNvPr>
              <p:cNvSpPr/>
              <p:nvPr/>
            </p:nvSpPr>
            <p:spPr>
              <a:xfrm>
                <a:off x="6989696" y="4364326"/>
                <a:ext cx="12902" cy="70964"/>
              </a:xfrm>
              <a:custGeom>
                <a:avLst/>
                <a:gdLst>
                  <a:gd name="connsiteX0" fmla="*/ 2419 w 12902"/>
                  <a:gd name="connsiteY0" fmla="*/ 8225 h 70963"/>
                  <a:gd name="connsiteX1" fmla="*/ 2419 w 12902"/>
                  <a:gd name="connsiteY1" fmla="*/ 70802 h 70963"/>
                  <a:gd name="connsiteX2" fmla="*/ 12419 w 12902"/>
                  <a:gd name="connsiteY2" fmla="*/ 65319 h 70963"/>
                  <a:gd name="connsiteX3" fmla="*/ 12419 w 12902"/>
                  <a:gd name="connsiteY3" fmla="*/ 2419 h 7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02" h="70963">
                    <a:moveTo>
                      <a:pt x="2419" y="8225"/>
                    </a:moveTo>
                    <a:lnTo>
                      <a:pt x="2419" y="70802"/>
                    </a:lnTo>
                    <a:lnTo>
                      <a:pt x="12419" y="65319"/>
                    </a:lnTo>
                    <a:lnTo>
                      <a:pt x="12419" y="2419"/>
                    </a:lnTo>
                    <a:close/>
                  </a:path>
                </a:pathLst>
              </a:custGeom>
              <a:solidFill>
                <a:srgbClr val="2574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6" name="Vrije vorm: vorm 1055">
                <a:extLst>
                  <a:ext uri="{FF2B5EF4-FFF2-40B4-BE49-F238E27FC236}">
                    <a16:creationId xmlns:a16="http://schemas.microsoft.com/office/drawing/2014/main" id="{37F57212-7E98-43C5-BA17-46CAEF9947F1}"/>
                  </a:ext>
                </a:extLst>
              </p:cNvPr>
              <p:cNvSpPr/>
              <p:nvPr/>
            </p:nvSpPr>
            <p:spPr>
              <a:xfrm>
                <a:off x="6970342" y="4375615"/>
                <a:ext cx="12902" cy="70964"/>
              </a:xfrm>
              <a:custGeom>
                <a:avLst/>
                <a:gdLst>
                  <a:gd name="connsiteX0" fmla="*/ 2419 w 12902"/>
                  <a:gd name="connsiteY0" fmla="*/ 8225 h 70963"/>
                  <a:gd name="connsiteX1" fmla="*/ 2419 w 12902"/>
                  <a:gd name="connsiteY1" fmla="*/ 70802 h 70963"/>
                  <a:gd name="connsiteX2" fmla="*/ 12096 w 12902"/>
                  <a:gd name="connsiteY2" fmla="*/ 64996 h 70963"/>
                  <a:gd name="connsiteX3" fmla="*/ 12096 w 12902"/>
                  <a:gd name="connsiteY3" fmla="*/ 2419 h 7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02" h="70963">
                    <a:moveTo>
                      <a:pt x="2419" y="8225"/>
                    </a:moveTo>
                    <a:lnTo>
                      <a:pt x="2419" y="70802"/>
                    </a:lnTo>
                    <a:lnTo>
                      <a:pt x="12096" y="64996"/>
                    </a:lnTo>
                    <a:lnTo>
                      <a:pt x="12096" y="2419"/>
                    </a:lnTo>
                    <a:close/>
                  </a:path>
                </a:pathLst>
              </a:custGeom>
              <a:solidFill>
                <a:srgbClr val="2574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7" name="Vrije vorm: vorm 1056">
                <a:extLst>
                  <a:ext uri="{FF2B5EF4-FFF2-40B4-BE49-F238E27FC236}">
                    <a16:creationId xmlns:a16="http://schemas.microsoft.com/office/drawing/2014/main" id="{183DB8DE-60AF-4E38-8F1A-D7A74040675C}"/>
                  </a:ext>
                </a:extLst>
              </p:cNvPr>
              <p:cNvSpPr/>
              <p:nvPr/>
            </p:nvSpPr>
            <p:spPr>
              <a:xfrm>
                <a:off x="6931634" y="4398195"/>
                <a:ext cx="12902" cy="70964"/>
              </a:xfrm>
              <a:custGeom>
                <a:avLst/>
                <a:gdLst>
                  <a:gd name="connsiteX0" fmla="*/ 2419 w 12902"/>
                  <a:gd name="connsiteY0" fmla="*/ 7903 h 70963"/>
                  <a:gd name="connsiteX1" fmla="*/ 2419 w 12902"/>
                  <a:gd name="connsiteY1" fmla="*/ 70802 h 70963"/>
                  <a:gd name="connsiteX2" fmla="*/ 12096 w 12902"/>
                  <a:gd name="connsiteY2" fmla="*/ 64996 h 70963"/>
                  <a:gd name="connsiteX3" fmla="*/ 12096 w 12902"/>
                  <a:gd name="connsiteY3" fmla="*/ 2419 h 7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02" h="70963">
                    <a:moveTo>
                      <a:pt x="2419" y="7903"/>
                    </a:moveTo>
                    <a:lnTo>
                      <a:pt x="2419" y="70802"/>
                    </a:lnTo>
                    <a:lnTo>
                      <a:pt x="12096" y="64996"/>
                    </a:lnTo>
                    <a:lnTo>
                      <a:pt x="12096" y="2419"/>
                    </a:lnTo>
                    <a:close/>
                  </a:path>
                </a:pathLst>
              </a:custGeom>
              <a:solidFill>
                <a:srgbClr val="2574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8" name="Vrije vorm: vorm 1057">
                <a:extLst>
                  <a:ext uri="{FF2B5EF4-FFF2-40B4-BE49-F238E27FC236}">
                    <a16:creationId xmlns:a16="http://schemas.microsoft.com/office/drawing/2014/main" id="{692EAEEA-1084-4040-982B-33EC278E4572}"/>
                  </a:ext>
                </a:extLst>
              </p:cNvPr>
              <p:cNvSpPr/>
              <p:nvPr/>
            </p:nvSpPr>
            <p:spPr>
              <a:xfrm>
                <a:off x="6950988" y="4386905"/>
                <a:ext cx="12902" cy="70964"/>
              </a:xfrm>
              <a:custGeom>
                <a:avLst/>
                <a:gdLst>
                  <a:gd name="connsiteX0" fmla="*/ 2419 w 12902"/>
                  <a:gd name="connsiteY0" fmla="*/ 8225 h 70963"/>
                  <a:gd name="connsiteX1" fmla="*/ 2419 w 12902"/>
                  <a:gd name="connsiteY1" fmla="*/ 70802 h 70963"/>
                  <a:gd name="connsiteX2" fmla="*/ 12096 w 12902"/>
                  <a:gd name="connsiteY2" fmla="*/ 64996 h 70963"/>
                  <a:gd name="connsiteX3" fmla="*/ 12096 w 12902"/>
                  <a:gd name="connsiteY3" fmla="*/ 2419 h 7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02" h="70963">
                    <a:moveTo>
                      <a:pt x="2419" y="8225"/>
                    </a:moveTo>
                    <a:lnTo>
                      <a:pt x="2419" y="70802"/>
                    </a:lnTo>
                    <a:lnTo>
                      <a:pt x="12096" y="64996"/>
                    </a:lnTo>
                    <a:lnTo>
                      <a:pt x="12096" y="2419"/>
                    </a:lnTo>
                    <a:close/>
                  </a:path>
                </a:pathLst>
              </a:custGeom>
              <a:solidFill>
                <a:srgbClr val="2574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9" name="Vrije vorm: vorm 1058">
                <a:extLst>
                  <a:ext uri="{FF2B5EF4-FFF2-40B4-BE49-F238E27FC236}">
                    <a16:creationId xmlns:a16="http://schemas.microsoft.com/office/drawing/2014/main" id="{F664363B-80DC-4606-AF5D-3DE93CCF28D5}"/>
                  </a:ext>
                </a:extLst>
              </p:cNvPr>
              <p:cNvSpPr/>
              <p:nvPr/>
            </p:nvSpPr>
            <p:spPr>
              <a:xfrm>
                <a:off x="6862284" y="4454159"/>
                <a:ext cx="9677" cy="6451"/>
              </a:xfrm>
              <a:custGeom>
                <a:avLst/>
                <a:gdLst>
                  <a:gd name="connsiteX0" fmla="*/ 8548 w 9676"/>
                  <a:gd name="connsiteY0" fmla="*/ 4193 h 6451"/>
                  <a:gd name="connsiteX1" fmla="*/ 8548 w 9676"/>
                  <a:gd name="connsiteY1" fmla="*/ 6451 h 6451"/>
                  <a:gd name="connsiteX2" fmla="*/ 7580 w 9676"/>
                  <a:gd name="connsiteY2" fmla="*/ 5161 h 6451"/>
                  <a:gd name="connsiteX3" fmla="*/ 3387 w 9676"/>
                  <a:gd name="connsiteY3" fmla="*/ 5161 h 6451"/>
                  <a:gd name="connsiteX4" fmla="*/ 2419 w 9676"/>
                  <a:gd name="connsiteY4" fmla="*/ 6451 h 6451"/>
                  <a:gd name="connsiteX5" fmla="*/ 2419 w 9676"/>
                  <a:gd name="connsiteY5" fmla="*/ 4193 h 6451"/>
                  <a:gd name="connsiteX6" fmla="*/ 3387 w 9676"/>
                  <a:gd name="connsiteY6" fmla="*/ 2903 h 6451"/>
                  <a:gd name="connsiteX7" fmla="*/ 7580 w 9676"/>
                  <a:gd name="connsiteY7" fmla="*/ 2903 h 6451"/>
                  <a:gd name="connsiteX8" fmla="*/ 8548 w 9676"/>
                  <a:gd name="connsiteY8" fmla="*/ 4193 h 6451"/>
                  <a:gd name="connsiteX9" fmla="*/ 8548 w 9676"/>
                  <a:gd name="connsiteY9" fmla="*/ 4193 h 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76" h="6451">
                    <a:moveTo>
                      <a:pt x="8548" y="4193"/>
                    </a:moveTo>
                    <a:lnTo>
                      <a:pt x="8548" y="6451"/>
                    </a:lnTo>
                    <a:cubicBezTo>
                      <a:pt x="8548" y="6129"/>
                      <a:pt x="8225" y="5484"/>
                      <a:pt x="7580" y="5161"/>
                    </a:cubicBezTo>
                    <a:cubicBezTo>
                      <a:pt x="6290" y="4516"/>
                      <a:pt x="4677" y="4516"/>
                      <a:pt x="3387" y="5161"/>
                    </a:cubicBezTo>
                    <a:cubicBezTo>
                      <a:pt x="2742" y="5484"/>
                      <a:pt x="2419" y="5806"/>
                      <a:pt x="2419" y="6451"/>
                    </a:cubicBezTo>
                    <a:lnTo>
                      <a:pt x="2419" y="4193"/>
                    </a:lnTo>
                    <a:cubicBezTo>
                      <a:pt x="2419" y="3871"/>
                      <a:pt x="2742" y="3226"/>
                      <a:pt x="3387" y="2903"/>
                    </a:cubicBezTo>
                    <a:cubicBezTo>
                      <a:pt x="4677" y="2258"/>
                      <a:pt x="6290" y="2258"/>
                      <a:pt x="7580" y="2903"/>
                    </a:cubicBezTo>
                    <a:cubicBezTo>
                      <a:pt x="8225" y="3548"/>
                      <a:pt x="8548" y="3871"/>
                      <a:pt x="8548" y="4193"/>
                    </a:cubicBezTo>
                    <a:lnTo>
                      <a:pt x="8548" y="4193"/>
                    </a:lnTo>
                    <a:close/>
                  </a:path>
                </a:pathLst>
              </a:custGeom>
              <a:solidFill>
                <a:srgbClr val="0135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0" name="Vrije vorm: vorm 1059">
                <a:extLst>
                  <a:ext uri="{FF2B5EF4-FFF2-40B4-BE49-F238E27FC236}">
                    <a16:creationId xmlns:a16="http://schemas.microsoft.com/office/drawing/2014/main" id="{5088B3B6-3E18-49F1-872A-3244AEF6BC32}"/>
                  </a:ext>
                </a:extLst>
              </p:cNvPr>
              <p:cNvSpPr/>
              <p:nvPr/>
            </p:nvSpPr>
            <p:spPr>
              <a:xfrm>
                <a:off x="6857123" y="4443998"/>
                <a:ext cx="6451" cy="22579"/>
              </a:xfrm>
              <a:custGeom>
                <a:avLst/>
                <a:gdLst>
                  <a:gd name="connsiteX0" fmla="*/ 5322 w 6451"/>
                  <a:gd name="connsiteY0" fmla="*/ 17580 h 22579"/>
                  <a:gd name="connsiteX1" fmla="*/ 5322 w 6451"/>
                  <a:gd name="connsiteY1" fmla="*/ 20160 h 22579"/>
                  <a:gd name="connsiteX2" fmla="*/ 2419 w 6451"/>
                  <a:gd name="connsiteY2" fmla="*/ 5000 h 22579"/>
                  <a:gd name="connsiteX3" fmla="*/ 2419 w 6451"/>
                  <a:gd name="connsiteY3" fmla="*/ 2419 h 2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1" h="22579">
                    <a:moveTo>
                      <a:pt x="5322" y="17580"/>
                    </a:moveTo>
                    <a:lnTo>
                      <a:pt x="5322" y="20160"/>
                    </a:lnTo>
                    <a:lnTo>
                      <a:pt x="2419" y="5000"/>
                    </a:lnTo>
                    <a:lnTo>
                      <a:pt x="2419" y="2419"/>
                    </a:lnTo>
                    <a:close/>
                  </a:path>
                </a:pathLst>
              </a:custGeom>
              <a:solidFill>
                <a:srgbClr val="0135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1" name="Vrije vorm: vorm 1060">
                <a:extLst>
                  <a:ext uri="{FF2B5EF4-FFF2-40B4-BE49-F238E27FC236}">
                    <a16:creationId xmlns:a16="http://schemas.microsoft.com/office/drawing/2014/main" id="{679FE204-F6DC-487C-BF21-8AFD70EE556F}"/>
                  </a:ext>
                </a:extLst>
              </p:cNvPr>
              <p:cNvSpPr/>
              <p:nvPr/>
            </p:nvSpPr>
            <p:spPr>
              <a:xfrm>
                <a:off x="6860026" y="4459159"/>
                <a:ext cx="29031" cy="6451"/>
              </a:xfrm>
              <a:custGeom>
                <a:avLst/>
                <a:gdLst>
                  <a:gd name="connsiteX0" fmla="*/ 28547 w 29030"/>
                  <a:gd name="connsiteY0" fmla="*/ 4032 h 6451"/>
                  <a:gd name="connsiteX1" fmla="*/ 28547 w 29030"/>
                  <a:gd name="connsiteY1" fmla="*/ 6613 h 6451"/>
                  <a:gd name="connsiteX2" fmla="*/ 2419 w 29030"/>
                  <a:gd name="connsiteY2" fmla="*/ 5000 h 6451"/>
                  <a:gd name="connsiteX3" fmla="*/ 2419 w 29030"/>
                  <a:gd name="connsiteY3" fmla="*/ 2419 h 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030" h="6451">
                    <a:moveTo>
                      <a:pt x="28547" y="4032"/>
                    </a:moveTo>
                    <a:lnTo>
                      <a:pt x="28547" y="6613"/>
                    </a:lnTo>
                    <a:lnTo>
                      <a:pt x="2419" y="5000"/>
                    </a:lnTo>
                    <a:lnTo>
                      <a:pt x="2419" y="2419"/>
                    </a:lnTo>
                    <a:close/>
                  </a:path>
                </a:pathLst>
              </a:custGeom>
              <a:solidFill>
                <a:srgbClr val="0135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2" name="Vrije vorm: vorm 1061">
                <a:extLst>
                  <a:ext uri="{FF2B5EF4-FFF2-40B4-BE49-F238E27FC236}">
                    <a16:creationId xmlns:a16="http://schemas.microsoft.com/office/drawing/2014/main" id="{D59835CD-AC81-4CB5-AEB6-8E30ABD356B5}"/>
                  </a:ext>
                </a:extLst>
              </p:cNvPr>
              <p:cNvSpPr/>
              <p:nvPr/>
            </p:nvSpPr>
            <p:spPr>
              <a:xfrm>
                <a:off x="6857123" y="4443998"/>
                <a:ext cx="32256" cy="19354"/>
              </a:xfrm>
              <a:custGeom>
                <a:avLst/>
                <a:gdLst>
                  <a:gd name="connsiteX0" fmla="*/ 2419 w 32256"/>
                  <a:gd name="connsiteY0" fmla="*/ 2419 h 19353"/>
                  <a:gd name="connsiteX1" fmla="*/ 31450 w 32256"/>
                  <a:gd name="connsiteY1" fmla="*/ 19192 h 19353"/>
                  <a:gd name="connsiteX2" fmla="*/ 5322 w 32256"/>
                  <a:gd name="connsiteY2" fmla="*/ 17580 h 19353"/>
                  <a:gd name="connsiteX3" fmla="*/ 2419 w 32256"/>
                  <a:gd name="connsiteY3" fmla="*/ 2419 h 19353"/>
                  <a:gd name="connsiteX4" fmla="*/ 8548 w 32256"/>
                  <a:gd name="connsiteY4" fmla="*/ 15644 h 19353"/>
                  <a:gd name="connsiteX5" fmla="*/ 12741 w 32256"/>
                  <a:gd name="connsiteY5" fmla="*/ 15644 h 19353"/>
                  <a:gd name="connsiteX6" fmla="*/ 12741 w 32256"/>
                  <a:gd name="connsiteY6" fmla="*/ 13386 h 19353"/>
                  <a:gd name="connsiteX7" fmla="*/ 8548 w 32256"/>
                  <a:gd name="connsiteY7" fmla="*/ 13386 h 19353"/>
                  <a:gd name="connsiteX8" fmla="*/ 8548 w 32256"/>
                  <a:gd name="connsiteY8" fmla="*/ 15644 h 19353"/>
                  <a:gd name="connsiteX9" fmla="*/ 8548 w 32256"/>
                  <a:gd name="connsiteY9" fmla="*/ 15644 h 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56" h="19353">
                    <a:moveTo>
                      <a:pt x="2419" y="2419"/>
                    </a:moveTo>
                    <a:lnTo>
                      <a:pt x="31450" y="19192"/>
                    </a:lnTo>
                    <a:lnTo>
                      <a:pt x="5322" y="17580"/>
                    </a:lnTo>
                    <a:lnTo>
                      <a:pt x="2419" y="2419"/>
                    </a:lnTo>
                    <a:close/>
                    <a:moveTo>
                      <a:pt x="8548" y="15644"/>
                    </a:moveTo>
                    <a:cubicBezTo>
                      <a:pt x="9838" y="16289"/>
                      <a:pt x="11451" y="16289"/>
                      <a:pt x="12741" y="15644"/>
                    </a:cubicBezTo>
                    <a:cubicBezTo>
                      <a:pt x="14031" y="14999"/>
                      <a:pt x="14031" y="14031"/>
                      <a:pt x="12741" y="13386"/>
                    </a:cubicBezTo>
                    <a:cubicBezTo>
                      <a:pt x="11451" y="12741"/>
                      <a:pt x="9838" y="12741"/>
                      <a:pt x="8548" y="13386"/>
                    </a:cubicBezTo>
                    <a:cubicBezTo>
                      <a:pt x="7580" y="14031"/>
                      <a:pt x="7580" y="14999"/>
                      <a:pt x="8548" y="15644"/>
                    </a:cubicBezTo>
                    <a:lnTo>
                      <a:pt x="8548" y="15644"/>
                    </a:lnTo>
                    <a:close/>
                  </a:path>
                </a:pathLst>
              </a:custGeom>
              <a:solidFill>
                <a:srgbClr val="2160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3" name="Vrije vorm: vorm 1062">
                <a:extLst>
                  <a:ext uri="{FF2B5EF4-FFF2-40B4-BE49-F238E27FC236}">
                    <a16:creationId xmlns:a16="http://schemas.microsoft.com/office/drawing/2014/main" id="{22EFB12E-CB98-4E97-BD9B-83C0A84E2B07}"/>
                  </a:ext>
                </a:extLst>
              </p:cNvPr>
              <p:cNvSpPr/>
              <p:nvPr/>
            </p:nvSpPr>
            <p:spPr>
              <a:xfrm>
                <a:off x="6718098" y="4562334"/>
                <a:ext cx="22579" cy="29031"/>
              </a:xfrm>
              <a:custGeom>
                <a:avLst/>
                <a:gdLst>
                  <a:gd name="connsiteX0" fmla="*/ 19192 w 22579"/>
                  <a:gd name="connsiteY0" fmla="*/ 3109 h 29030"/>
                  <a:gd name="connsiteX1" fmla="*/ 13064 w 22579"/>
                  <a:gd name="connsiteY1" fmla="*/ 3432 h 29030"/>
                  <a:gd name="connsiteX2" fmla="*/ 12419 w 22579"/>
                  <a:gd name="connsiteY2" fmla="*/ 3754 h 29030"/>
                  <a:gd name="connsiteX3" fmla="*/ 4032 w 22579"/>
                  <a:gd name="connsiteY3" fmla="*/ 13431 h 29030"/>
                  <a:gd name="connsiteX4" fmla="*/ 2419 w 22579"/>
                  <a:gd name="connsiteY4" fmla="*/ 19882 h 29030"/>
                  <a:gd name="connsiteX5" fmla="*/ 5322 w 22579"/>
                  <a:gd name="connsiteY5" fmla="*/ 26011 h 29030"/>
                  <a:gd name="connsiteX6" fmla="*/ 7258 w 22579"/>
                  <a:gd name="connsiteY6" fmla="*/ 26979 h 29030"/>
                  <a:gd name="connsiteX7" fmla="*/ 4355 w 22579"/>
                  <a:gd name="connsiteY7" fmla="*/ 20850 h 29030"/>
                  <a:gd name="connsiteX8" fmla="*/ 5967 w 22579"/>
                  <a:gd name="connsiteY8" fmla="*/ 14399 h 29030"/>
                  <a:gd name="connsiteX9" fmla="*/ 14354 w 22579"/>
                  <a:gd name="connsiteY9" fmla="*/ 4722 h 29030"/>
                  <a:gd name="connsiteX10" fmla="*/ 14999 w 22579"/>
                  <a:gd name="connsiteY10" fmla="*/ 4399 h 29030"/>
                  <a:gd name="connsiteX11" fmla="*/ 21128 w 22579"/>
                  <a:gd name="connsiteY11" fmla="*/ 4077 h 29030"/>
                  <a:gd name="connsiteX12" fmla="*/ 19192 w 22579"/>
                  <a:gd name="connsiteY12" fmla="*/ 3109 h 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79" h="29030">
                    <a:moveTo>
                      <a:pt x="19192" y="3109"/>
                    </a:moveTo>
                    <a:cubicBezTo>
                      <a:pt x="17580" y="2141"/>
                      <a:pt x="15322" y="2141"/>
                      <a:pt x="13064" y="3432"/>
                    </a:cubicBezTo>
                    <a:cubicBezTo>
                      <a:pt x="12741" y="3432"/>
                      <a:pt x="12419" y="3754"/>
                      <a:pt x="12419" y="3754"/>
                    </a:cubicBezTo>
                    <a:cubicBezTo>
                      <a:pt x="8870" y="5690"/>
                      <a:pt x="5645" y="9560"/>
                      <a:pt x="4032" y="13431"/>
                    </a:cubicBezTo>
                    <a:cubicBezTo>
                      <a:pt x="3064" y="15689"/>
                      <a:pt x="2419" y="17947"/>
                      <a:pt x="2419" y="19882"/>
                    </a:cubicBezTo>
                    <a:cubicBezTo>
                      <a:pt x="2419" y="22785"/>
                      <a:pt x="3387" y="25043"/>
                      <a:pt x="5322" y="26011"/>
                    </a:cubicBezTo>
                    <a:lnTo>
                      <a:pt x="7258" y="26979"/>
                    </a:lnTo>
                    <a:cubicBezTo>
                      <a:pt x="5322" y="26011"/>
                      <a:pt x="4355" y="23753"/>
                      <a:pt x="4355" y="20850"/>
                    </a:cubicBezTo>
                    <a:cubicBezTo>
                      <a:pt x="4355" y="18592"/>
                      <a:pt x="5000" y="16334"/>
                      <a:pt x="5967" y="14399"/>
                    </a:cubicBezTo>
                    <a:cubicBezTo>
                      <a:pt x="7580" y="10528"/>
                      <a:pt x="10806" y="6657"/>
                      <a:pt x="14354" y="4722"/>
                    </a:cubicBezTo>
                    <a:cubicBezTo>
                      <a:pt x="14677" y="4722"/>
                      <a:pt x="14999" y="4399"/>
                      <a:pt x="14999" y="4399"/>
                    </a:cubicBezTo>
                    <a:cubicBezTo>
                      <a:pt x="17580" y="3432"/>
                      <a:pt x="19515" y="3109"/>
                      <a:pt x="21128" y="4077"/>
                    </a:cubicBezTo>
                    <a:lnTo>
                      <a:pt x="19192" y="3109"/>
                    </a:ln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4" name="Vrije vorm: vorm 1063">
                <a:extLst>
                  <a:ext uri="{FF2B5EF4-FFF2-40B4-BE49-F238E27FC236}">
                    <a16:creationId xmlns:a16="http://schemas.microsoft.com/office/drawing/2014/main" id="{D4926FE1-6E6E-44F8-A3F9-2A62AC905826}"/>
                  </a:ext>
                </a:extLst>
              </p:cNvPr>
              <p:cNvSpPr/>
              <p:nvPr/>
            </p:nvSpPr>
            <p:spPr>
              <a:xfrm>
                <a:off x="6720034" y="4563704"/>
                <a:ext cx="22579" cy="25805"/>
              </a:xfrm>
              <a:custGeom>
                <a:avLst/>
                <a:gdLst>
                  <a:gd name="connsiteX0" fmla="*/ 12419 w 22579"/>
                  <a:gd name="connsiteY0" fmla="*/ 3674 h 25804"/>
                  <a:gd name="connsiteX1" fmla="*/ 22418 w 22579"/>
                  <a:gd name="connsiteY1" fmla="*/ 9158 h 25804"/>
                  <a:gd name="connsiteX2" fmla="*/ 12419 w 22579"/>
                  <a:gd name="connsiteY2" fmla="*/ 25286 h 25804"/>
                  <a:gd name="connsiteX3" fmla="*/ 2419 w 22579"/>
                  <a:gd name="connsiteY3" fmla="*/ 19802 h 25804"/>
                  <a:gd name="connsiteX4" fmla="*/ 12419 w 22579"/>
                  <a:gd name="connsiteY4" fmla="*/ 3674 h 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9" h="25804">
                    <a:moveTo>
                      <a:pt x="12419" y="3674"/>
                    </a:moveTo>
                    <a:cubicBezTo>
                      <a:pt x="17902" y="771"/>
                      <a:pt x="22418" y="3029"/>
                      <a:pt x="22418" y="9158"/>
                    </a:cubicBezTo>
                    <a:cubicBezTo>
                      <a:pt x="22418" y="15286"/>
                      <a:pt x="17902" y="22383"/>
                      <a:pt x="12419" y="25286"/>
                    </a:cubicBezTo>
                    <a:cubicBezTo>
                      <a:pt x="6935" y="28189"/>
                      <a:pt x="2419" y="25931"/>
                      <a:pt x="2419" y="19802"/>
                    </a:cubicBezTo>
                    <a:cubicBezTo>
                      <a:pt x="2419" y="13674"/>
                      <a:pt x="6935" y="6577"/>
                      <a:pt x="12419" y="3674"/>
                    </a:cubicBezTo>
                    <a:close/>
                  </a:path>
                </a:pathLst>
              </a:custGeom>
              <a:solidFill>
                <a:srgbClr val="02507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5" name="Vrije vorm: vorm 1064">
                <a:extLst>
                  <a:ext uri="{FF2B5EF4-FFF2-40B4-BE49-F238E27FC236}">
                    <a16:creationId xmlns:a16="http://schemas.microsoft.com/office/drawing/2014/main" id="{26D835A5-9E82-4397-814E-851E28202049}"/>
                  </a:ext>
                </a:extLst>
              </p:cNvPr>
              <p:cNvSpPr/>
              <p:nvPr/>
            </p:nvSpPr>
            <p:spPr>
              <a:xfrm>
                <a:off x="6721969" y="4565815"/>
                <a:ext cx="19354" cy="22579"/>
              </a:xfrm>
              <a:custGeom>
                <a:avLst/>
                <a:gdLst>
                  <a:gd name="connsiteX0" fmla="*/ 10483 w 19353"/>
                  <a:gd name="connsiteY0" fmla="*/ 3499 h 22579"/>
                  <a:gd name="connsiteX1" fmla="*/ 18547 w 19353"/>
                  <a:gd name="connsiteY1" fmla="*/ 8015 h 22579"/>
                  <a:gd name="connsiteX2" fmla="*/ 10483 w 19353"/>
                  <a:gd name="connsiteY2" fmla="*/ 21240 h 22579"/>
                  <a:gd name="connsiteX3" fmla="*/ 2419 w 19353"/>
                  <a:gd name="connsiteY3" fmla="*/ 16724 h 22579"/>
                  <a:gd name="connsiteX4" fmla="*/ 10483 w 19353"/>
                  <a:gd name="connsiteY4" fmla="*/ 3499 h 2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3" h="22579">
                    <a:moveTo>
                      <a:pt x="10483" y="3499"/>
                    </a:moveTo>
                    <a:cubicBezTo>
                      <a:pt x="14999" y="918"/>
                      <a:pt x="18547" y="3176"/>
                      <a:pt x="18547" y="8015"/>
                    </a:cubicBezTo>
                    <a:cubicBezTo>
                      <a:pt x="18547" y="12853"/>
                      <a:pt x="14999" y="18659"/>
                      <a:pt x="10483" y="21240"/>
                    </a:cubicBezTo>
                    <a:cubicBezTo>
                      <a:pt x="5967" y="23820"/>
                      <a:pt x="2419" y="21562"/>
                      <a:pt x="2419" y="16724"/>
                    </a:cubicBezTo>
                    <a:cubicBezTo>
                      <a:pt x="2419" y="11885"/>
                      <a:pt x="5967" y="5757"/>
                      <a:pt x="10483" y="3499"/>
                    </a:cubicBez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6" name="Vrije vorm: vorm 1065">
                <a:extLst>
                  <a:ext uri="{FF2B5EF4-FFF2-40B4-BE49-F238E27FC236}">
                    <a16:creationId xmlns:a16="http://schemas.microsoft.com/office/drawing/2014/main" id="{47F7DDA3-D18C-4E3D-8426-6107407CC347}"/>
                  </a:ext>
                </a:extLst>
              </p:cNvPr>
              <p:cNvSpPr/>
              <p:nvPr/>
            </p:nvSpPr>
            <p:spPr>
              <a:xfrm>
                <a:off x="6726127" y="4570841"/>
                <a:ext cx="9677" cy="12902"/>
              </a:xfrm>
              <a:custGeom>
                <a:avLst/>
                <a:gdLst>
                  <a:gd name="connsiteX0" fmla="*/ 6325 w 9676"/>
                  <a:gd name="connsiteY0" fmla="*/ 2988 h 12902"/>
                  <a:gd name="connsiteX1" fmla="*/ 10196 w 9676"/>
                  <a:gd name="connsiteY1" fmla="*/ 5246 h 12902"/>
                  <a:gd name="connsiteX2" fmla="*/ 6325 w 9676"/>
                  <a:gd name="connsiteY2" fmla="*/ 11697 h 12902"/>
                  <a:gd name="connsiteX3" fmla="*/ 2455 w 9676"/>
                  <a:gd name="connsiteY3" fmla="*/ 9439 h 12902"/>
                  <a:gd name="connsiteX4" fmla="*/ 6325 w 9676"/>
                  <a:gd name="connsiteY4" fmla="*/ 2988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6" h="12902">
                    <a:moveTo>
                      <a:pt x="6325" y="2988"/>
                    </a:moveTo>
                    <a:cubicBezTo>
                      <a:pt x="8583" y="1698"/>
                      <a:pt x="10196" y="2666"/>
                      <a:pt x="10196" y="5246"/>
                    </a:cubicBezTo>
                    <a:cubicBezTo>
                      <a:pt x="10196" y="7504"/>
                      <a:pt x="8583" y="10730"/>
                      <a:pt x="6325" y="11697"/>
                    </a:cubicBezTo>
                    <a:cubicBezTo>
                      <a:pt x="4067" y="12988"/>
                      <a:pt x="2455" y="12020"/>
                      <a:pt x="2455" y="9439"/>
                    </a:cubicBezTo>
                    <a:cubicBezTo>
                      <a:pt x="2132" y="6859"/>
                      <a:pt x="4067" y="3956"/>
                      <a:pt x="6325" y="2988"/>
                    </a:cubicBez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7" name="Vrije vorm: vorm 1066">
                <a:extLst>
                  <a:ext uri="{FF2B5EF4-FFF2-40B4-BE49-F238E27FC236}">
                    <a16:creationId xmlns:a16="http://schemas.microsoft.com/office/drawing/2014/main" id="{21037750-D941-4302-B31B-5F5A975118BE}"/>
                  </a:ext>
                </a:extLst>
              </p:cNvPr>
              <p:cNvSpPr/>
              <p:nvPr/>
            </p:nvSpPr>
            <p:spPr>
              <a:xfrm>
                <a:off x="6739388" y="4551689"/>
                <a:ext cx="22579" cy="29031"/>
              </a:xfrm>
              <a:custGeom>
                <a:avLst/>
                <a:gdLst>
                  <a:gd name="connsiteX0" fmla="*/ 19192 w 22579"/>
                  <a:gd name="connsiteY0" fmla="*/ 3109 h 29030"/>
                  <a:gd name="connsiteX1" fmla="*/ 13064 w 22579"/>
                  <a:gd name="connsiteY1" fmla="*/ 3432 h 29030"/>
                  <a:gd name="connsiteX2" fmla="*/ 12419 w 22579"/>
                  <a:gd name="connsiteY2" fmla="*/ 3754 h 29030"/>
                  <a:gd name="connsiteX3" fmla="*/ 4032 w 22579"/>
                  <a:gd name="connsiteY3" fmla="*/ 13431 h 29030"/>
                  <a:gd name="connsiteX4" fmla="*/ 2419 w 22579"/>
                  <a:gd name="connsiteY4" fmla="*/ 19882 h 29030"/>
                  <a:gd name="connsiteX5" fmla="*/ 5322 w 22579"/>
                  <a:gd name="connsiteY5" fmla="*/ 26011 h 29030"/>
                  <a:gd name="connsiteX6" fmla="*/ 7258 w 22579"/>
                  <a:gd name="connsiteY6" fmla="*/ 26979 h 29030"/>
                  <a:gd name="connsiteX7" fmla="*/ 4355 w 22579"/>
                  <a:gd name="connsiteY7" fmla="*/ 20850 h 29030"/>
                  <a:gd name="connsiteX8" fmla="*/ 5967 w 22579"/>
                  <a:gd name="connsiteY8" fmla="*/ 14399 h 29030"/>
                  <a:gd name="connsiteX9" fmla="*/ 14354 w 22579"/>
                  <a:gd name="connsiteY9" fmla="*/ 4722 h 29030"/>
                  <a:gd name="connsiteX10" fmla="*/ 14999 w 22579"/>
                  <a:gd name="connsiteY10" fmla="*/ 4399 h 29030"/>
                  <a:gd name="connsiteX11" fmla="*/ 21128 w 22579"/>
                  <a:gd name="connsiteY11" fmla="*/ 4077 h 29030"/>
                  <a:gd name="connsiteX12" fmla="*/ 19192 w 22579"/>
                  <a:gd name="connsiteY12" fmla="*/ 3109 h 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79" h="29030">
                    <a:moveTo>
                      <a:pt x="19192" y="3109"/>
                    </a:moveTo>
                    <a:cubicBezTo>
                      <a:pt x="17580" y="2141"/>
                      <a:pt x="15322" y="2141"/>
                      <a:pt x="13064" y="3432"/>
                    </a:cubicBezTo>
                    <a:cubicBezTo>
                      <a:pt x="12741" y="3432"/>
                      <a:pt x="12419" y="3754"/>
                      <a:pt x="12419" y="3754"/>
                    </a:cubicBezTo>
                    <a:cubicBezTo>
                      <a:pt x="8870" y="5689"/>
                      <a:pt x="5645" y="9560"/>
                      <a:pt x="4032" y="13431"/>
                    </a:cubicBezTo>
                    <a:cubicBezTo>
                      <a:pt x="3064" y="15689"/>
                      <a:pt x="2419" y="17947"/>
                      <a:pt x="2419" y="19882"/>
                    </a:cubicBezTo>
                    <a:cubicBezTo>
                      <a:pt x="2419" y="22785"/>
                      <a:pt x="3387" y="25043"/>
                      <a:pt x="5322" y="26011"/>
                    </a:cubicBezTo>
                    <a:lnTo>
                      <a:pt x="7258" y="26979"/>
                    </a:lnTo>
                    <a:cubicBezTo>
                      <a:pt x="5322" y="26011"/>
                      <a:pt x="4355" y="23753"/>
                      <a:pt x="4355" y="20850"/>
                    </a:cubicBezTo>
                    <a:cubicBezTo>
                      <a:pt x="4355" y="18592"/>
                      <a:pt x="5000" y="16334"/>
                      <a:pt x="5967" y="14399"/>
                    </a:cubicBezTo>
                    <a:cubicBezTo>
                      <a:pt x="7580" y="10528"/>
                      <a:pt x="10806" y="6657"/>
                      <a:pt x="14354" y="4722"/>
                    </a:cubicBezTo>
                    <a:cubicBezTo>
                      <a:pt x="14677" y="4722"/>
                      <a:pt x="14999" y="4399"/>
                      <a:pt x="14999" y="4399"/>
                    </a:cubicBezTo>
                    <a:cubicBezTo>
                      <a:pt x="17580" y="3432"/>
                      <a:pt x="19515" y="3109"/>
                      <a:pt x="21128" y="4077"/>
                    </a:cubicBezTo>
                    <a:lnTo>
                      <a:pt x="19192" y="3109"/>
                    </a:ln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8" name="Vrije vorm: vorm 1067">
                <a:extLst>
                  <a:ext uri="{FF2B5EF4-FFF2-40B4-BE49-F238E27FC236}">
                    <a16:creationId xmlns:a16="http://schemas.microsoft.com/office/drawing/2014/main" id="{2E8C138C-F3DB-46B9-B9D3-511A0CC2911D}"/>
                  </a:ext>
                </a:extLst>
              </p:cNvPr>
              <p:cNvSpPr/>
              <p:nvPr/>
            </p:nvSpPr>
            <p:spPr>
              <a:xfrm>
                <a:off x="6741000" y="4552737"/>
                <a:ext cx="22579" cy="25805"/>
              </a:xfrm>
              <a:custGeom>
                <a:avLst/>
                <a:gdLst>
                  <a:gd name="connsiteX0" fmla="*/ 12419 w 22579"/>
                  <a:gd name="connsiteY0" fmla="*/ 3674 h 25804"/>
                  <a:gd name="connsiteX1" fmla="*/ 22418 w 22579"/>
                  <a:gd name="connsiteY1" fmla="*/ 9158 h 25804"/>
                  <a:gd name="connsiteX2" fmla="*/ 12419 w 22579"/>
                  <a:gd name="connsiteY2" fmla="*/ 25286 h 25804"/>
                  <a:gd name="connsiteX3" fmla="*/ 2419 w 22579"/>
                  <a:gd name="connsiteY3" fmla="*/ 19802 h 25804"/>
                  <a:gd name="connsiteX4" fmla="*/ 12419 w 22579"/>
                  <a:gd name="connsiteY4" fmla="*/ 3674 h 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9" h="25804">
                    <a:moveTo>
                      <a:pt x="12419" y="3674"/>
                    </a:moveTo>
                    <a:cubicBezTo>
                      <a:pt x="17902" y="771"/>
                      <a:pt x="22418" y="3029"/>
                      <a:pt x="22418" y="9158"/>
                    </a:cubicBezTo>
                    <a:cubicBezTo>
                      <a:pt x="22418" y="15287"/>
                      <a:pt x="17902" y="22383"/>
                      <a:pt x="12419" y="25286"/>
                    </a:cubicBezTo>
                    <a:cubicBezTo>
                      <a:pt x="6935" y="28189"/>
                      <a:pt x="2419" y="25931"/>
                      <a:pt x="2419" y="19802"/>
                    </a:cubicBezTo>
                    <a:cubicBezTo>
                      <a:pt x="2742" y="13996"/>
                      <a:pt x="6935" y="6900"/>
                      <a:pt x="12419" y="3674"/>
                    </a:cubicBezTo>
                    <a:close/>
                  </a:path>
                </a:pathLst>
              </a:custGeom>
              <a:solidFill>
                <a:srgbClr val="02507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9" name="Vrije vorm: vorm 1068">
                <a:extLst>
                  <a:ext uri="{FF2B5EF4-FFF2-40B4-BE49-F238E27FC236}">
                    <a16:creationId xmlns:a16="http://schemas.microsoft.com/office/drawing/2014/main" id="{966FB7D9-F525-4E22-80A8-D228DE950D06}"/>
                  </a:ext>
                </a:extLst>
              </p:cNvPr>
              <p:cNvSpPr/>
              <p:nvPr/>
            </p:nvSpPr>
            <p:spPr>
              <a:xfrm>
                <a:off x="6742936" y="4555170"/>
                <a:ext cx="19354" cy="22579"/>
              </a:xfrm>
              <a:custGeom>
                <a:avLst/>
                <a:gdLst>
                  <a:gd name="connsiteX0" fmla="*/ 10483 w 19353"/>
                  <a:gd name="connsiteY0" fmla="*/ 3499 h 22579"/>
                  <a:gd name="connsiteX1" fmla="*/ 18547 w 19353"/>
                  <a:gd name="connsiteY1" fmla="*/ 8015 h 22579"/>
                  <a:gd name="connsiteX2" fmla="*/ 10483 w 19353"/>
                  <a:gd name="connsiteY2" fmla="*/ 21240 h 22579"/>
                  <a:gd name="connsiteX3" fmla="*/ 2419 w 19353"/>
                  <a:gd name="connsiteY3" fmla="*/ 16724 h 22579"/>
                  <a:gd name="connsiteX4" fmla="*/ 10483 w 19353"/>
                  <a:gd name="connsiteY4" fmla="*/ 3499 h 2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3" h="22579">
                    <a:moveTo>
                      <a:pt x="10483" y="3499"/>
                    </a:moveTo>
                    <a:cubicBezTo>
                      <a:pt x="14999" y="918"/>
                      <a:pt x="18547" y="3176"/>
                      <a:pt x="18547" y="8015"/>
                    </a:cubicBezTo>
                    <a:cubicBezTo>
                      <a:pt x="18547" y="12853"/>
                      <a:pt x="14999" y="18659"/>
                      <a:pt x="10483" y="21240"/>
                    </a:cubicBezTo>
                    <a:cubicBezTo>
                      <a:pt x="5967" y="23820"/>
                      <a:pt x="2419" y="21562"/>
                      <a:pt x="2419" y="16724"/>
                    </a:cubicBezTo>
                    <a:cubicBezTo>
                      <a:pt x="2742" y="11563"/>
                      <a:pt x="6290" y="5757"/>
                      <a:pt x="10483" y="3499"/>
                    </a:cubicBez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0" name="Vrije vorm: vorm 1069">
                <a:extLst>
                  <a:ext uri="{FF2B5EF4-FFF2-40B4-BE49-F238E27FC236}">
                    <a16:creationId xmlns:a16="http://schemas.microsoft.com/office/drawing/2014/main" id="{B064684E-B699-4775-A7EC-CCB3A6C9B284}"/>
                  </a:ext>
                </a:extLst>
              </p:cNvPr>
              <p:cNvSpPr/>
              <p:nvPr/>
            </p:nvSpPr>
            <p:spPr>
              <a:xfrm>
                <a:off x="6747129" y="4559874"/>
                <a:ext cx="9677" cy="12902"/>
              </a:xfrm>
              <a:custGeom>
                <a:avLst/>
                <a:gdLst>
                  <a:gd name="connsiteX0" fmla="*/ 6290 w 9676"/>
                  <a:gd name="connsiteY0" fmla="*/ 2988 h 12902"/>
                  <a:gd name="connsiteX1" fmla="*/ 10161 w 9676"/>
                  <a:gd name="connsiteY1" fmla="*/ 5246 h 12902"/>
                  <a:gd name="connsiteX2" fmla="*/ 6290 w 9676"/>
                  <a:gd name="connsiteY2" fmla="*/ 11697 h 12902"/>
                  <a:gd name="connsiteX3" fmla="*/ 2419 w 9676"/>
                  <a:gd name="connsiteY3" fmla="*/ 9439 h 12902"/>
                  <a:gd name="connsiteX4" fmla="*/ 6290 w 9676"/>
                  <a:gd name="connsiteY4" fmla="*/ 2988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6" h="12902">
                    <a:moveTo>
                      <a:pt x="6290" y="2988"/>
                    </a:moveTo>
                    <a:cubicBezTo>
                      <a:pt x="8548" y="1698"/>
                      <a:pt x="10161" y="2666"/>
                      <a:pt x="10161" y="5246"/>
                    </a:cubicBezTo>
                    <a:cubicBezTo>
                      <a:pt x="10161" y="7504"/>
                      <a:pt x="8548" y="10730"/>
                      <a:pt x="6290" y="11697"/>
                    </a:cubicBezTo>
                    <a:cubicBezTo>
                      <a:pt x="4032" y="12988"/>
                      <a:pt x="2419" y="12020"/>
                      <a:pt x="2419" y="9439"/>
                    </a:cubicBezTo>
                    <a:cubicBezTo>
                      <a:pt x="2419" y="7182"/>
                      <a:pt x="4355" y="4278"/>
                      <a:pt x="6290" y="2988"/>
                    </a:cubicBez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1" name="Vrije vorm: vorm 1070">
                <a:extLst>
                  <a:ext uri="{FF2B5EF4-FFF2-40B4-BE49-F238E27FC236}">
                    <a16:creationId xmlns:a16="http://schemas.microsoft.com/office/drawing/2014/main" id="{3A71DCE7-9786-4A74-810F-B8CE84FA4469}"/>
                  </a:ext>
                </a:extLst>
              </p:cNvPr>
              <p:cNvSpPr/>
              <p:nvPr/>
            </p:nvSpPr>
            <p:spPr>
              <a:xfrm>
                <a:off x="6854865" y="4485242"/>
                <a:ext cx="22579" cy="29031"/>
              </a:xfrm>
              <a:custGeom>
                <a:avLst/>
                <a:gdLst>
                  <a:gd name="connsiteX0" fmla="*/ 19192 w 22579"/>
                  <a:gd name="connsiteY0" fmla="*/ 3109 h 29030"/>
                  <a:gd name="connsiteX1" fmla="*/ 13064 w 22579"/>
                  <a:gd name="connsiteY1" fmla="*/ 3432 h 29030"/>
                  <a:gd name="connsiteX2" fmla="*/ 12419 w 22579"/>
                  <a:gd name="connsiteY2" fmla="*/ 3754 h 29030"/>
                  <a:gd name="connsiteX3" fmla="*/ 4032 w 22579"/>
                  <a:gd name="connsiteY3" fmla="*/ 13431 h 29030"/>
                  <a:gd name="connsiteX4" fmla="*/ 2419 w 22579"/>
                  <a:gd name="connsiteY4" fmla="*/ 19882 h 29030"/>
                  <a:gd name="connsiteX5" fmla="*/ 5322 w 22579"/>
                  <a:gd name="connsiteY5" fmla="*/ 26011 h 29030"/>
                  <a:gd name="connsiteX6" fmla="*/ 7258 w 22579"/>
                  <a:gd name="connsiteY6" fmla="*/ 26979 h 29030"/>
                  <a:gd name="connsiteX7" fmla="*/ 4355 w 22579"/>
                  <a:gd name="connsiteY7" fmla="*/ 20850 h 29030"/>
                  <a:gd name="connsiteX8" fmla="*/ 5967 w 22579"/>
                  <a:gd name="connsiteY8" fmla="*/ 14399 h 29030"/>
                  <a:gd name="connsiteX9" fmla="*/ 14354 w 22579"/>
                  <a:gd name="connsiteY9" fmla="*/ 4722 h 29030"/>
                  <a:gd name="connsiteX10" fmla="*/ 14999 w 22579"/>
                  <a:gd name="connsiteY10" fmla="*/ 4399 h 29030"/>
                  <a:gd name="connsiteX11" fmla="*/ 21128 w 22579"/>
                  <a:gd name="connsiteY11" fmla="*/ 4077 h 29030"/>
                  <a:gd name="connsiteX12" fmla="*/ 19192 w 22579"/>
                  <a:gd name="connsiteY12" fmla="*/ 3109 h 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79" h="29030">
                    <a:moveTo>
                      <a:pt x="19192" y="3109"/>
                    </a:moveTo>
                    <a:cubicBezTo>
                      <a:pt x="17580" y="2141"/>
                      <a:pt x="15322" y="2141"/>
                      <a:pt x="13064" y="3432"/>
                    </a:cubicBezTo>
                    <a:cubicBezTo>
                      <a:pt x="12741" y="3432"/>
                      <a:pt x="12419" y="3754"/>
                      <a:pt x="12419" y="3754"/>
                    </a:cubicBezTo>
                    <a:cubicBezTo>
                      <a:pt x="8870" y="5689"/>
                      <a:pt x="5645" y="9560"/>
                      <a:pt x="4032" y="13431"/>
                    </a:cubicBezTo>
                    <a:cubicBezTo>
                      <a:pt x="3064" y="15689"/>
                      <a:pt x="2419" y="17947"/>
                      <a:pt x="2419" y="19882"/>
                    </a:cubicBezTo>
                    <a:cubicBezTo>
                      <a:pt x="2419" y="22785"/>
                      <a:pt x="3387" y="25043"/>
                      <a:pt x="5322" y="26011"/>
                    </a:cubicBezTo>
                    <a:lnTo>
                      <a:pt x="7258" y="26979"/>
                    </a:lnTo>
                    <a:cubicBezTo>
                      <a:pt x="5322" y="26011"/>
                      <a:pt x="4355" y="23753"/>
                      <a:pt x="4355" y="20850"/>
                    </a:cubicBezTo>
                    <a:cubicBezTo>
                      <a:pt x="4355" y="18592"/>
                      <a:pt x="5000" y="16334"/>
                      <a:pt x="5967" y="14399"/>
                    </a:cubicBezTo>
                    <a:cubicBezTo>
                      <a:pt x="7580" y="10528"/>
                      <a:pt x="10806" y="6657"/>
                      <a:pt x="14354" y="4722"/>
                    </a:cubicBezTo>
                    <a:cubicBezTo>
                      <a:pt x="14677" y="4722"/>
                      <a:pt x="14999" y="4399"/>
                      <a:pt x="14999" y="4399"/>
                    </a:cubicBezTo>
                    <a:cubicBezTo>
                      <a:pt x="17580" y="3432"/>
                      <a:pt x="19515" y="3109"/>
                      <a:pt x="21128" y="4077"/>
                    </a:cubicBezTo>
                    <a:lnTo>
                      <a:pt x="19192" y="3109"/>
                    </a:ln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2" name="Vrije vorm: vorm 1071">
                <a:extLst>
                  <a:ext uri="{FF2B5EF4-FFF2-40B4-BE49-F238E27FC236}">
                    <a16:creationId xmlns:a16="http://schemas.microsoft.com/office/drawing/2014/main" id="{AA79CEFE-CB4F-4560-A28D-F4B0F8EA30DB}"/>
                  </a:ext>
                </a:extLst>
              </p:cNvPr>
              <p:cNvSpPr/>
              <p:nvPr/>
            </p:nvSpPr>
            <p:spPr>
              <a:xfrm>
                <a:off x="6856478" y="4486289"/>
                <a:ext cx="22579" cy="25805"/>
              </a:xfrm>
              <a:custGeom>
                <a:avLst/>
                <a:gdLst>
                  <a:gd name="connsiteX0" fmla="*/ 12419 w 22579"/>
                  <a:gd name="connsiteY0" fmla="*/ 3674 h 25804"/>
                  <a:gd name="connsiteX1" fmla="*/ 22418 w 22579"/>
                  <a:gd name="connsiteY1" fmla="*/ 9158 h 25804"/>
                  <a:gd name="connsiteX2" fmla="*/ 12419 w 22579"/>
                  <a:gd name="connsiteY2" fmla="*/ 25286 h 25804"/>
                  <a:gd name="connsiteX3" fmla="*/ 2419 w 22579"/>
                  <a:gd name="connsiteY3" fmla="*/ 19802 h 25804"/>
                  <a:gd name="connsiteX4" fmla="*/ 12419 w 22579"/>
                  <a:gd name="connsiteY4" fmla="*/ 3674 h 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9" h="25804">
                    <a:moveTo>
                      <a:pt x="12419" y="3674"/>
                    </a:moveTo>
                    <a:cubicBezTo>
                      <a:pt x="17902" y="771"/>
                      <a:pt x="22418" y="3029"/>
                      <a:pt x="22418" y="9158"/>
                    </a:cubicBezTo>
                    <a:cubicBezTo>
                      <a:pt x="22418" y="15287"/>
                      <a:pt x="17902" y="22383"/>
                      <a:pt x="12419" y="25286"/>
                    </a:cubicBezTo>
                    <a:cubicBezTo>
                      <a:pt x="6935" y="28189"/>
                      <a:pt x="2419" y="25931"/>
                      <a:pt x="2419" y="19802"/>
                    </a:cubicBezTo>
                    <a:cubicBezTo>
                      <a:pt x="2742" y="13996"/>
                      <a:pt x="6935" y="6900"/>
                      <a:pt x="12419" y="3674"/>
                    </a:cubicBezTo>
                    <a:close/>
                  </a:path>
                </a:pathLst>
              </a:custGeom>
              <a:solidFill>
                <a:srgbClr val="02507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3" name="Vrije vorm: vorm 1072">
                <a:extLst>
                  <a:ext uri="{FF2B5EF4-FFF2-40B4-BE49-F238E27FC236}">
                    <a16:creationId xmlns:a16="http://schemas.microsoft.com/office/drawing/2014/main" id="{CCF7C2FC-5A33-4431-A001-5665471496B0}"/>
                  </a:ext>
                </a:extLst>
              </p:cNvPr>
              <p:cNvSpPr/>
              <p:nvPr/>
            </p:nvSpPr>
            <p:spPr>
              <a:xfrm>
                <a:off x="6858413" y="4488723"/>
                <a:ext cx="19354" cy="22579"/>
              </a:xfrm>
              <a:custGeom>
                <a:avLst/>
                <a:gdLst>
                  <a:gd name="connsiteX0" fmla="*/ 10483 w 19353"/>
                  <a:gd name="connsiteY0" fmla="*/ 3499 h 22579"/>
                  <a:gd name="connsiteX1" fmla="*/ 18547 w 19353"/>
                  <a:gd name="connsiteY1" fmla="*/ 8015 h 22579"/>
                  <a:gd name="connsiteX2" fmla="*/ 10483 w 19353"/>
                  <a:gd name="connsiteY2" fmla="*/ 21240 h 22579"/>
                  <a:gd name="connsiteX3" fmla="*/ 2419 w 19353"/>
                  <a:gd name="connsiteY3" fmla="*/ 16724 h 22579"/>
                  <a:gd name="connsiteX4" fmla="*/ 10483 w 19353"/>
                  <a:gd name="connsiteY4" fmla="*/ 3499 h 2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3" h="22579">
                    <a:moveTo>
                      <a:pt x="10483" y="3499"/>
                    </a:moveTo>
                    <a:cubicBezTo>
                      <a:pt x="14999" y="918"/>
                      <a:pt x="18547" y="3176"/>
                      <a:pt x="18547" y="8015"/>
                    </a:cubicBezTo>
                    <a:cubicBezTo>
                      <a:pt x="18547" y="12853"/>
                      <a:pt x="14999" y="18659"/>
                      <a:pt x="10483" y="21240"/>
                    </a:cubicBezTo>
                    <a:cubicBezTo>
                      <a:pt x="5967" y="23820"/>
                      <a:pt x="2419" y="21562"/>
                      <a:pt x="2419" y="16724"/>
                    </a:cubicBezTo>
                    <a:cubicBezTo>
                      <a:pt x="2742" y="11563"/>
                      <a:pt x="6290" y="5757"/>
                      <a:pt x="10483" y="3499"/>
                    </a:cubicBez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4" name="Vrije vorm: vorm 1073">
                <a:extLst>
                  <a:ext uri="{FF2B5EF4-FFF2-40B4-BE49-F238E27FC236}">
                    <a16:creationId xmlns:a16="http://schemas.microsoft.com/office/drawing/2014/main" id="{F857B5B7-6653-4500-873C-8D10B4EE7CD9}"/>
                  </a:ext>
                </a:extLst>
              </p:cNvPr>
              <p:cNvSpPr/>
              <p:nvPr/>
            </p:nvSpPr>
            <p:spPr>
              <a:xfrm>
                <a:off x="6862606" y="4493426"/>
                <a:ext cx="9677" cy="12902"/>
              </a:xfrm>
              <a:custGeom>
                <a:avLst/>
                <a:gdLst>
                  <a:gd name="connsiteX0" fmla="*/ 6290 w 9676"/>
                  <a:gd name="connsiteY0" fmla="*/ 2988 h 12902"/>
                  <a:gd name="connsiteX1" fmla="*/ 10161 w 9676"/>
                  <a:gd name="connsiteY1" fmla="*/ 5246 h 12902"/>
                  <a:gd name="connsiteX2" fmla="*/ 6290 w 9676"/>
                  <a:gd name="connsiteY2" fmla="*/ 11697 h 12902"/>
                  <a:gd name="connsiteX3" fmla="*/ 2419 w 9676"/>
                  <a:gd name="connsiteY3" fmla="*/ 9439 h 12902"/>
                  <a:gd name="connsiteX4" fmla="*/ 6290 w 9676"/>
                  <a:gd name="connsiteY4" fmla="*/ 2988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6" h="12902">
                    <a:moveTo>
                      <a:pt x="6290" y="2988"/>
                    </a:moveTo>
                    <a:cubicBezTo>
                      <a:pt x="8548" y="1698"/>
                      <a:pt x="10161" y="2666"/>
                      <a:pt x="10161" y="5246"/>
                    </a:cubicBezTo>
                    <a:cubicBezTo>
                      <a:pt x="10161" y="7504"/>
                      <a:pt x="8548" y="10730"/>
                      <a:pt x="6290" y="11697"/>
                    </a:cubicBezTo>
                    <a:cubicBezTo>
                      <a:pt x="4032" y="12988"/>
                      <a:pt x="2419" y="12020"/>
                      <a:pt x="2419" y="9439"/>
                    </a:cubicBezTo>
                    <a:cubicBezTo>
                      <a:pt x="2419" y="7182"/>
                      <a:pt x="4355" y="4278"/>
                      <a:pt x="6290" y="2988"/>
                    </a:cubicBez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5" name="Vrije vorm: vorm 1074">
                <a:extLst>
                  <a:ext uri="{FF2B5EF4-FFF2-40B4-BE49-F238E27FC236}">
                    <a16:creationId xmlns:a16="http://schemas.microsoft.com/office/drawing/2014/main" id="{38BFEAA9-C937-4723-8B2E-921EABDF39E9}"/>
                  </a:ext>
                </a:extLst>
              </p:cNvPr>
              <p:cNvSpPr/>
              <p:nvPr/>
            </p:nvSpPr>
            <p:spPr>
              <a:xfrm>
                <a:off x="6831963" y="4497822"/>
                <a:ext cx="22579" cy="29031"/>
              </a:xfrm>
              <a:custGeom>
                <a:avLst/>
                <a:gdLst>
                  <a:gd name="connsiteX0" fmla="*/ 19192 w 22579"/>
                  <a:gd name="connsiteY0" fmla="*/ 3109 h 29030"/>
                  <a:gd name="connsiteX1" fmla="*/ 13064 w 22579"/>
                  <a:gd name="connsiteY1" fmla="*/ 3432 h 29030"/>
                  <a:gd name="connsiteX2" fmla="*/ 12419 w 22579"/>
                  <a:gd name="connsiteY2" fmla="*/ 3754 h 29030"/>
                  <a:gd name="connsiteX3" fmla="*/ 4032 w 22579"/>
                  <a:gd name="connsiteY3" fmla="*/ 13431 h 29030"/>
                  <a:gd name="connsiteX4" fmla="*/ 2419 w 22579"/>
                  <a:gd name="connsiteY4" fmla="*/ 19882 h 29030"/>
                  <a:gd name="connsiteX5" fmla="*/ 5322 w 22579"/>
                  <a:gd name="connsiteY5" fmla="*/ 26011 h 29030"/>
                  <a:gd name="connsiteX6" fmla="*/ 7258 w 22579"/>
                  <a:gd name="connsiteY6" fmla="*/ 26979 h 29030"/>
                  <a:gd name="connsiteX7" fmla="*/ 4355 w 22579"/>
                  <a:gd name="connsiteY7" fmla="*/ 20850 h 29030"/>
                  <a:gd name="connsiteX8" fmla="*/ 5967 w 22579"/>
                  <a:gd name="connsiteY8" fmla="*/ 14399 h 29030"/>
                  <a:gd name="connsiteX9" fmla="*/ 14354 w 22579"/>
                  <a:gd name="connsiteY9" fmla="*/ 4722 h 29030"/>
                  <a:gd name="connsiteX10" fmla="*/ 14999 w 22579"/>
                  <a:gd name="connsiteY10" fmla="*/ 4399 h 29030"/>
                  <a:gd name="connsiteX11" fmla="*/ 21128 w 22579"/>
                  <a:gd name="connsiteY11" fmla="*/ 4077 h 29030"/>
                  <a:gd name="connsiteX12" fmla="*/ 19192 w 22579"/>
                  <a:gd name="connsiteY12" fmla="*/ 3109 h 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79" h="29030">
                    <a:moveTo>
                      <a:pt x="19192" y="3109"/>
                    </a:moveTo>
                    <a:cubicBezTo>
                      <a:pt x="17580" y="2141"/>
                      <a:pt x="15322" y="2141"/>
                      <a:pt x="13064" y="3432"/>
                    </a:cubicBezTo>
                    <a:cubicBezTo>
                      <a:pt x="12741" y="3432"/>
                      <a:pt x="12419" y="3754"/>
                      <a:pt x="12419" y="3754"/>
                    </a:cubicBezTo>
                    <a:cubicBezTo>
                      <a:pt x="8870" y="5689"/>
                      <a:pt x="5645" y="9560"/>
                      <a:pt x="4032" y="13431"/>
                    </a:cubicBezTo>
                    <a:cubicBezTo>
                      <a:pt x="3064" y="15689"/>
                      <a:pt x="2419" y="17947"/>
                      <a:pt x="2419" y="19882"/>
                    </a:cubicBezTo>
                    <a:cubicBezTo>
                      <a:pt x="2419" y="22785"/>
                      <a:pt x="3387" y="25043"/>
                      <a:pt x="5322" y="26011"/>
                    </a:cubicBezTo>
                    <a:lnTo>
                      <a:pt x="7258" y="26979"/>
                    </a:lnTo>
                    <a:cubicBezTo>
                      <a:pt x="5322" y="26011"/>
                      <a:pt x="4355" y="23753"/>
                      <a:pt x="4355" y="20850"/>
                    </a:cubicBezTo>
                    <a:cubicBezTo>
                      <a:pt x="4355" y="18592"/>
                      <a:pt x="5000" y="16334"/>
                      <a:pt x="5967" y="14399"/>
                    </a:cubicBezTo>
                    <a:cubicBezTo>
                      <a:pt x="7580" y="10528"/>
                      <a:pt x="10806" y="6657"/>
                      <a:pt x="14354" y="4722"/>
                    </a:cubicBezTo>
                    <a:cubicBezTo>
                      <a:pt x="14677" y="4722"/>
                      <a:pt x="14999" y="4399"/>
                      <a:pt x="14999" y="4399"/>
                    </a:cubicBezTo>
                    <a:cubicBezTo>
                      <a:pt x="17580" y="3432"/>
                      <a:pt x="19515" y="3109"/>
                      <a:pt x="21128" y="4077"/>
                    </a:cubicBezTo>
                    <a:lnTo>
                      <a:pt x="19192" y="3109"/>
                    </a:ln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6" name="Vrije vorm: vorm 1075">
                <a:extLst>
                  <a:ext uri="{FF2B5EF4-FFF2-40B4-BE49-F238E27FC236}">
                    <a16:creationId xmlns:a16="http://schemas.microsoft.com/office/drawing/2014/main" id="{5338812E-1728-4788-AE0B-06EF9C265E07}"/>
                  </a:ext>
                </a:extLst>
              </p:cNvPr>
              <p:cNvSpPr/>
              <p:nvPr/>
            </p:nvSpPr>
            <p:spPr>
              <a:xfrm>
                <a:off x="6833898" y="4498869"/>
                <a:ext cx="22579" cy="25805"/>
              </a:xfrm>
              <a:custGeom>
                <a:avLst/>
                <a:gdLst>
                  <a:gd name="connsiteX0" fmla="*/ 12419 w 22579"/>
                  <a:gd name="connsiteY0" fmla="*/ 3674 h 25804"/>
                  <a:gd name="connsiteX1" fmla="*/ 22418 w 22579"/>
                  <a:gd name="connsiteY1" fmla="*/ 9158 h 25804"/>
                  <a:gd name="connsiteX2" fmla="*/ 12419 w 22579"/>
                  <a:gd name="connsiteY2" fmla="*/ 25286 h 25804"/>
                  <a:gd name="connsiteX3" fmla="*/ 2419 w 22579"/>
                  <a:gd name="connsiteY3" fmla="*/ 19802 h 25804"/>
                  <a:gd name="connsiteX4" fmla="*/ 12419 w 22579"/>
                  <a:gd name="connsiteY4" fmla="*/ 3674 h 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9" h="25804">
                    <a:moveTo>
                      <a:pt x="12419" y="3674"/>
                    </a:moveTo>
                    <a:cubicBezTo>
                      <a:pt x="17902" y="771"/>
                      <a:pt x="22418" y="3029"/>
                      <a:pt x="22418" y="9158"/>
                    </a:cubicBezTo>
                    <a:cubicBezTo>
                      <a:pt x="22418" y="15286"/>
                      <a:pt x="17902" y="22383"/>
                      <a:pt x="12419" y="25286"/>
                    </a:cubicBezTo>
                    <a:cubicBezTo>
                      <a:pt x="6935" y="28189"/>
                      <a:pt x="2419" y="25931"/>
                      <a:pt x="2419" y="19802"/>
                    </a:cubicBezTo>
                    <a:cubicBezTo>
                      <a:pt x="2419" y="13996"/>
                      <a:pt x="6935" y="6900"/>
                      <a:pt x="12419" y="3674"/>
                    </a:cubicBezTo>
                    <a:close/>
                  </a:path>
                </a:pathLst>
              </a:custGeom>
              <a:solidFill>
                <a:srgbClr val="02507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7" name="Vrije vorm: vorm 1076">
                <a:extLst>
                  <a:ext uri="{FF2B5EF4-FFF2-40B4-BE49-F238E27FC236}">
                    <a16:creationId xmlns:a16="http://schemas.microsoft.com/office/drawing/2014/main" id="{563E4DEA-3AF1-4797-AFC2-9432151CFBE0}"/>
                  </a:ext>
                </a:extLst>
              </p:cNvPr>
              <p:cNvSpPr/>
              <p:nvPr/>
            </p:nvSpPr>
            <p:spPr>
              <a:xfrm>
                <a:off x="6835834" y="4501302"/>
                <a:ext cx="19354" cy="22579"/>
              </a:xfrm>
              <a:custGeom>
                <a:avLst/>
                <a:gdLst>
                  <a:gd name="connsiteX0" fmla="*/ 10483 w 19353"/>
                  <a:gd name="connsiteY0" fmla="*/ 3499 h 22579"/>
                  <a:gd name="connsiteX1" fmla="*/ 18547 w 19353"/>
                  <a:gd name="connsiteY1" fmla="*/ 8015 h 22579"/>
                  <a:gd name="connsiteX2" fmla="*/ 10483 w 19353"/>
                  <a:gd name="connsiteY2" fmla="*/ 21240 h 22579"/>
                  <a:gd name="connsiteX3" fmla="*/ 2419 w 19353"/>
                  <a:gd name="connsiteY3" fmla="*/ 16724 h 22579"/>
                  <a:gd name="connsiteX4" fmla="*/ 10483 w 19353"/>
                  <a:gd name="connsiteY4" fmla="*/ 3499 h 2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3" h="22579">
                    <a:moveTo>
                      <a:pt x="10483" y="3499"/>
                    </a:moveTo>
                    <a:cubicBezTo>
                      <a:pt x="14999" y="918"/>
                      <a:pt x="18547" y="3176"/>
                      <a:pt x="18547" y="8015"/>
                    </a:cubicBezTo>
                    <a:cubicBezTo>
                      <a:pt x="18547" y="12853"/>
                      <a:pt x="14999" y="18659"/>
                      <a:pt x="10483" y="21240"/>
                    </a:cubicBezTo>
                    <a:cubicBezTo>
                      <a:pt x="5967" y="23820"/>
                      <a:pt x="2419" y="21562"/>
                      <a:pt x="2419" y="16724"/>
                    </a:cubicBezTo>
                    <a:cubicBezTo>
                      <a:pt x="2419" y="11885"/>
                      <a:pt x="5967" y="5757"/>
                      <a:pt x="10483" y="3499"/>
                    </a:cubicBez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8" name="Vrije vorm: vorm 1077">
                <a:extLst>
                  <a:ext uri="{FF2B5EF4-FFF2-40B4-BE49-F238E27FC236}">
                    <a16:creationId xmlns:a16="http://schemas.microsoft.com/office/drawing/2014/main" id="{5137E09A-7FB9-4502-870F-39BF500A8E95}"/>
                  </a:ext>
                </a:extLst>
              </p:cNvPr>
              <p:cNvSpPr/>
              <p:nvPr/>
            </p:nvSpPr>
            <p:spPr>
              <a:xfrm>
                <a:off x="6839992" y="4506329"/>
                <a:ext cx="9677" cy="12902"/>
              </a:xfrm>
              <a:custGeom>
                <a:avLst/>
                <a:gdLst>
                  <a:gd name="connsiteX0" fmla="*/ 6325 w 9676"/>
                  <a:gd name="connsiteY0" fmla="*/ 2988 h 12902"/>
                  <a:gd name="connsiteX1" fmla="*/ 10196 w 9676"/>
                  <a:gd name="connsiteY1" fmla="*/ 5246 h 12902"/>
                  <a:gd name="connsiteX2" fmla="*/ 6325 w 9676"/>
                  <a:gd name="connsiteY2" fmla="*/ 11697 h 12902"/>
                  <a:gd name="connsiteX3" fmla="*/ 2455 w 9676"/>
                  <a:gd name="connsiteY3" fmla="*/ 9439 h 12902"/>
                  <a:gd name="connsiteX4" fmla="*/ 6325 w 9676"/>
                  <a:gd name="connsiteY4" fmla="*/ 2988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6" h="12902">
                    <a:moveTo>
                      <a:pt x="6325" y="2988"/>
                    </a:moveTo>
                    <a:cubicBezTo>
                      <a:pt x="8583" y="1698"/>
                      <a:pt x="10196" y="2666"/>
                      <a:pt x="10196" y="5246"/>
                    </a:cubicBezTo>
                    <a:cubicBezTo>
                      <a:pt x="10196" y="7504"/>
                      <a:pt x="8583" y="10730"/>
                      <a:pt x="6325" y="11697"/>
                    </a:cubicBezTo>
                    <a:cubicBezTo>
                      <a:pt x="4067" y="12988"/>
                      <a:pt x="2455" y="12020"/>
                      <a:pt x="2455" y="9439"/>
                    </a:cubicBezTo>
                    <a:cubicBezTo>
                      <a:pt x="2132" y="6859"/>
                      <a:pt x="4067" y="3956"/>
                      <a:pt x="6325" y="2988"/>
                    </a:cubicBezTo>
                    <a:close/>
                  </a:path>
                </a:pathLst>
              </a:custGeom>
              <a:solidFill>
                <a:srgbClr val="011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9" name="Vrije vorm: vorm 1078">
                <a:extLst>
                  <a:ext uri="{FF2B5EF4-FFF2-40B4-BE49-F238E27FC236}">
                    <a16:creationId xmlns:a16="http://schemas.microsoft.com/office/drawing/2014/main" id="{6DD13911-88C0-46EB-B9AD-E62C1AF98AB9}"/>
                  </a:ext>
                </a:extLst>
              </p:cNvPr>
              <p:cNvSpPr/>
              <p:nvPr/>
            </p:nvSpPr>
            <p:spPr>
              <a:xfrm>
                <a:off x="6634878" y="4486899"/>
                <a:ext cx="77415" cy="109671"/>
              </a:xfrm>
              <a:custGeom>
                <a:avLst/>
                <a:gdLst>
                  <a:gd name="connsiteX0" fmla="*/ 77254 w 77414"/>
                  <a:gd name="connsiteY0" fmla="*/ 37256 h 109671"/>
                  <a:gd name="connsiteX1" fmla="*/ 14354 w 77414"/>
                  <a:gd name="connsiteY1" fmla="*/ 2419 h 109671"/>
                  <a:gd name="connsiteX2" fmla="*/ 2419 w 77414"/>
                  <a:gd name="connsiteY2" fmla="*/ 73705 h 109671"/>
                  <a:gd name="connsiteX3" fmla="*/ 65641 w 77414"/>
                  <a:gd name="connsiteY3" fmla="*/ 108219 h 10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414" h="109671">
                    <a:moveTo>
                      <a:pt x="77254" y="37256"/>
                    </a:moveTo>
                    <a:lnTo>
                      <a:pt x="14354" y="2419"/>
                    </a:lnTo>
                    <a:lnTo>
                      <a:pt x="2419" y="73705"/>
                    </a:lnTo>
                    <a:lnTo>
                      <a:pt x="65641" y="108219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0" name="Vrije vorm: vorm 1079">
                <a:extLst>
                  <a:ext uri="{FF2B5EF4-FFF2-40B4-BE49-F238E27FC236}">
                    <a16:creationId xmlns:a16="http://schemas.microsoft.com/office/drawing/2014/main" id="{9FE7AB5C-9C76-4E56-B9A4-C762269B3C5C}"/>
                  </a:ext>
                </a:extLst>
              </p:cNvPr>
              <p:cNvSpPr/>
              <p:nvPr/>
            </p:nvSpPr>
            <p:spPr>
              <a:xfrm>
                <a:off x="6634878" y="4486899"/>
                <a:ext cx="77415" cy="109671"/>
              </a:xfrm>
              <a:custGeom>
                <a:avLst/>
                <a:gdLst>
                  <a:gd name="connsiteX0" fmla="*/ 77254 w 77414"/>
                  <a:gd name="connsiteY0" fmla="*/ 37256 h 109671"/>
                  <a:gd name="connsiteX1" fmla="*/ 14354 w 77414"/>
                  <a:gd name="connsiteY1" fmla="*/ 2419 h 109671"/>
                  <a:gd name="connsiteX2" fmla="*/ 2419 w 77414"/>
                  <a:gd name="connsiteY2" fmla="*/ 73705 h 109671"/>
                  <a:gd name="connsiteX3" fmla="*/ 65641 w 77414"/>
                  <a:gd name="connsiteY3" fmla="*/ 110155 h 10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414" h="109671">
                    <a:moveTo>
                      <a:pt x="77254" y="37256"/>
                    </a:moveTo>
                    <a:lnTo>
                      <a:pt x="14354" y="2419"/>
                    </a:lnTo>
                    <a:lnTo>
                      <a:pt x="2419" y="73705"/>
                    </a:lnTo>
                    <a:lnTo>
                      <a:pt x="65641" y="11015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1" name="Vrije vorm: vorm 1080">
                <a:extLst>
                  <a:ext uri="{FF2B5EF4-FFF2-40B4-BE49-F238E27FC236}">
                    <a16:creationId xmlns:a16="http://schemas.microsoft.com/office/drawing/2014/main" id="{9C78BD08-7F1F-44FB-A6BD-1926781B63F2}"/>
                  </a:ext>
                </a:extLst>
              </p:cNvPr>
              <p:cNvSpPr/>
              <p:nvPr/>
            </p:nvSpPr>
            <p:spPr>
              <a:xfrm>
                <a:off x="6643264" y="4497544"/>
                <a:ext cx="64512" cy="64512"/>
              </a:xfrm>
              <a:custGeom>
                <a:avLst/>
                <a:gdLst>
                  <a:gd name="connsiteX0" fmla="*/ 64351 w 64512"/>
                  <a:gd name="connsiteY0" fmla="*/ 34030 h 64512"/>
                  <a:gd name="connsiteX1" fmla="*/ 7258 w 64512"/>
                  <a:gd name="connsiteY1" fmla="*/ 2419 h 64512"/>
                  <a:gd name="connsiteX2" fmla="*/ 2419 w 64512"/>
                  <a:gd name="connsiteY2" fmla="*/ 33708 h 64512"/>
                  <a:gd name="connsiteX3" fmla="*/ 59513 w 64512"/>
                  <a:gd name="connsiteY3" fmla="*/ 64996 h 6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12" h="64512">
                    <a:moveTo>
                      <a:pt x="64351" y="34030"/>
                    </a:moveTo>
                    <a:lnTo>
                      <a:pt x="7258" y="2419"/>
                    </a:lnTo>
                    <a:lnTo>
                      <a:pt x="2419" y="33708"/>
                    </a:lnTo>
                    <a:lnTo>
                      <a:pt x="59513" y="64996"/>
                    </a:lnTo>
                    <a:close/>
                  </a:path>
                </a:pathLst>
              </a:custGeom>
              <a:solidFill>
                <a:srgbClr val="FFFF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2" name="Vrije vorm: vorm 1081">
                <a:extLst>
                  <a:ext uri="{FF2B5EF4-FFF2-40B4-BE49-F238E27FC236}">
                    <a16:creationId xmlns:a16="http://schemas.microsoft.com/office/drawing/2014/main" id="{71713743-B314-4995-BA88-1CC69D354B21}"/>
                  </a:ext>
                </a:extLst>
              </p:cNvPr>
              <p:cNvSpPr/>
              <p:nvPr/>
            </p:nvSpPr>
            <p:spPr>
              <a:xfrm>
                <a:off x="6644232" y="4499156"/>
                <a:ext cx="64512" cy="61287"/>
              </a:xfrm>
              <a:custGeom>
                <a:avLst/>
                <a:gdLst>
                  <a:gd name="connsiteX0" fmla="*/ 62093 w 64512"/>
                  <a:gd name="connsiteY0" fmla="*/ 33063 h 61286"/>
                  <a:gd name="connsiteX1" fmla="*/ 6935 w 64512"/>
                  <a:gd name="connsiteY1" fmla="*/ 2419 h 61286"/>
                  <a:gd name="connsiteX2" fmla="*/ 2419 w 64512"/>
                  <a:gd name="connsiteY2" fmla="*/ 31450 h 61286"/>
                  <a:gd name="connsiteX3" fmla="*/ 57577 w 64512"/>
                  <a:gd name="connsiteY3" fmla="*/ 61771 h 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12" h="61286">
                    <a:moveTo>
                      <a:pt x="62093" y="33063"/>
                    </a:moveTo>
                    <a:lnTo>
                      <a:pt x="6935" y="2419"/>
                    </a:lnTo>
                    <a:lnTo>
                      <a:pt x="2419" y="31450"/>
                    </a:lnTo>
                    <a:lnTo>
                      <a:pt x="57577" y="61771"/>
                    </a:lnTo>
                    <a:close/>
                  </a:path>
                </a:pathLst>
              </a:custGeom>
              <a:solidFill>
                <a:srgbClr val="1A4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3" name="Vrije vorm: vorm 1082">
                <a:extLst>
                  <a:ext uri="{FF2B5EF4-FFF2-40B4-BE49-F238E27FC236}">
                    <a16:creationId xmlns:a16="http://schemas.microsoft.com/office/drawing/2014/main" id="{4B680A83-7545-4925-AD69-7548E516B10C}"/>
                  </a:ext>
                </a:extLst>
              </p:cNvPr>
              <p:cNvSpPr/>
              <p:nvPr/>
            </p:nvSpPr>
            <p:spPr>
              <a:xfrm>
                <a:off x="6646812" y="4391421"/>
                <a:ext cx="238696" cy="132250"/>
              </a:xfrm>
              <a:custGeom>
                <a:avLst/>
                <a:gdLst>
                  <a:gd name="connsiteX0" fmla="*/ 65641 w 238695"/>
                  <a:gd name="connsiteY0" fmla="*/ 132734 h 132250"/>
                  <a:gd name="connsiteX1" fmla="*/ 2419 w 238695"/>
                  <a:gd name="connsiteY1" fmla="*/ 97898 h 132250"/>
                  <a:gd name="connsiteX2" fmla="*/ 174022 w 238695"/>
                  <a:gd name="connsiteY2" fmla="*/ 2419 h 132250"/>
                  <a:gd name="connsiteX3" fmla="*/ 237244 w 238695"/>
                  <a:gd name="connsiteY3" fmla="*/ 37578 h 13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95" h="132250">
                    <a:moveTo>
                      <a:pt x="65641" y="132734"/>
                    </a:moveTo>
                    <a:lnTo>
                      <a:pt x="2419" y="97898"/>
                    </a:lnTo>
                    <a:lnTo>
                      <a:pt x="174022" y="2419"/>
                    </a:lnTo>
                    <a:lnTo>
                      <a:pt x="237244" y="3757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4" name="Vrije vorm: vorm 1083">
                <a:extLst>
                  <a:ext uri="{FF2B5EF4-FFF2-40B4-BE49-F238E27FC236}">
                    <a16:creationId xmlns:a16="http://schemas.microsoft.com/office/drawing/2014/main" id="{2CE0C672-1EF2-4146-AA7C-BD2B098DD95D}"/>
                  </a:ext>
                </a:extLst>
              </p:cNvPr>
              <p:cNvSpPr/>
              <p:nvPr/>
            </p:nvSpPr>
            <p:spPr>
              <a:xfrm>
                <a:off x="6634555" y="4550444"/>
                <a:ext cx="67738" cy="48384"/>
              </a:xfrm>
              <a:custGeom>
                <a:avLst/>
                <a:gdLst>
                  <a:gd name="connsiteX0" fmla="*/ 65964 w 67737"/>
                  <a:gd name="connsiteY0" fmla="*/ 46610 h 48384"/>
                  <a:gd name="connsiteX1" fmla="*/ 32740 w 67737"/>
                  <a:gd name="connsiteY1" fmla="*/ 33708 h 48384"/>
                  <a:gd name="connsiteX2" fmla="*/ 2419 w 67737"/>
                  <a:gd name="connsiteY2" fmla="*/ 11451 h 48384"/>
                  <a:gd name="connsiteX3" fmla="*/ 4032 w 67737"/>
                  <a:gd name="connsiteY3" fmla="*/ 2419 h 48384"/>
                  <a:gd name="connsiteX4" fmla="*/ 32740 w 67737"/>
                  <a:gd name="connsiteY4" fmla="*/ 26289 h 48384"/>
                  <a:gd name="connsiteX5" fmla="*/ 67577 w 67737"/>
                  <a:gd name="connsiteY5" fmla="*/ 36611 h 4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737" h="48384">
                    <a:moveTo>
                      <a:pt x="65964" y="46610"/>
                    </a:moveTo>
                    <a:lnTo>
                      <a:pt x="32740" y="33708"/>
                    </a:lnTo>
                    <a:lnTo>
                      <a:pt x="2419" y="11451"/>
                    </a:lnTo>
                    <a:lnTo>
                      <a:pt x="4032" y="2419"/>
                    </a:lnTo>
                    <a:lnTo>
                      <a:pt x="32740" y="26289"/>
                    </a:lnTo>
                    <a:lnTo>
                      <a:pt x="67577" y="36611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5" name="Vrije vorm: vorm 1084">
                <a:extLst>
                  <a:ext uri="{FF2B5EF4-FFF2-40B4-BE49-F238E27FC236}">
                    <a16:creationId xmlns:a16="http://schemas.microsoft.com/office/drawing/2014/main" id="{C2677608-D345-4123-B1ED-2F6421C660A0}"/>
                  </a:ext>
                </a:extLst>
              </p:cNvPr>
              <p:cNvSpPr/>
              <p:nvPr/>
            </p:nvSpPr>
            <p:spPr>
              <a:xfrm>
                <a:off x="6640039" y="4537864"/>
                <a:ext cx="16128" cy="16128"/>
              </a:xfrm>
              <a:custGeom>
                <a:avLst/>
                <a:gdLst>
                  <a:gd name="connsiteX0" fmla="*/ 12096 w 16128"/>
                  <a:gd name="connsiteY0" fmla="*/ 15644 h 16128"/>
                  <a:gd name="connsiteX1" fmla="*/ 9193 w 16128"/>
                  <a:gd name="connsiteY1" fmla="*/ 14677 h 16128"/>
                  <a:gd name="connsiteX2" fmla="*/ 8870 w 16128"/>
                  <a:gd name="connsiteY2" fmla="*/ 14677 h 16128"/>
                  <a:gd name="connsiteX3" fmla="*/ 2419 w 16128"/>
                  <a:gd name="connsiteY3" fmla="*/ 5000 h 16128"/>
                  <a:gd name="connsiteX4" fmla="*/ 4677 w 16128"/>
                  <a:gd name="connsiteY4" fmla="*/ 2419 h 16128"/>
                  <a:gd name="connsiteX5" fmla="*/ 7580 w 16128"/>
                  <a:gd name="connsiteY5" fmla="*/ 3387 h 16128"/>
                  <a:gd name="connsiteX6" fmla="*/ 7903 w 16128"/>
                  <a:gd name="connsiteY6" fmla="*/ 3387 h 16128"/>
                  <a:gd name="connsiteX7" fmla="*/ 14354 w 16128"/>
                  <a:gd name="connsiteY7" fmla="*/ 13064 h 16128"/>
                  <a:gd name="connsiteX8" fmla="*/ 12096 w 16128"/>
                  <a:gd name="connsiteY8" fmla="*/ 15644 h 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28" h="16128">
                    <a:moveTo>
                      <a:pt x="12096" y="15644"/>
                    </a:moveTo>
                    <a:cubicBezTo>
                      <a:pt x="11128" y="15644"/>
                      <a:pt x="10161" y="15322"/>
                      <a:pt x="9193" y="14677"/>
                    </a:cubicBezTo>
                    <a:lnTo>
                      <a:pt x="8870" y="14677"/>
                    </a:lnTo>
                    <a:cubicBezTo>
                      <a:pt x="5322" y="12741"/>
                      <a:pt x="2419" y="8225"/>
                      <a:pt x="2419" y="5000"/>
                    </a:cubicBezTo>
                    <a:cubicBezTo>
                      <a:pt x="2419" y="3709"/>
                      <a:pt x="2742" y="2419"/>
                      <a:pt x="4677" y="2419"/>
                    </a:cubicBezTo>
                    <a:cubicBezTo>
                      <a:pt x="5645" y="2419"/>
                      <a:pt x="6613" y="2742"/>
                      <a:pt x="7580" y="3387"/>
                    </a:cubicBezTo>
                    <a:lnTo>
                      <a:pt x="7903" y="3387"/>
                    </a:lnTo>
                    <a:cubicBezTo>
                      <a:pt x="11451" y="5322"/>
                      <a:pt x="14354" y="9838"/>
                      <a:pt x="14354" y="13064"/>
                    </a:cubicBezTo>
                    <a:cubicBezTo>
                      <a:pt x="14354" y="14354"/>
                      <a:pt x="14031" y="15644"/>
                      <a:pt x="12096" y="1564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6" name="Vrije vorm: vorm 1085">
                <a:extLst>
                  <a:ext uri="{FF2B5EF4-FFF2-40B4-BE49-F238E27FC236}">
                    <a16:creationId xmlns:a16="http://schemas.microsoft.com/office/drawing/2014/main" id="{F6E24B2D-9D0D-4032-B6CC-3EEC2761D45B}"/>
                  </a:ext>
                </a:extLst>
              </p:cNvPr>
              <p:cNvSpPr/>
              <p:nvPr/>
            </p:nvSpPr>
            <p:spPr>
              <a:xfrm>
                <a:off x="6686165" y="4563024"/>
                <a:ext cx="16128" cy="16128"/>
              </a:xfrm>
              <a:custGeom>
                <a:avLst/>
                <a:gdLst>
                  <a:gd name="connsiteX0" fmla="*/ 12096 w 16128"/>
                  <a:gd name="connsiteY0" fmla="*/ 15644 h 16128"/>
                  <a:gd name="connsiteX1" fmla="*/ 9193 w 16128"/>
                  <a:gd name="connsiteY1" fmla="*/ 14677 h 16128"/>
                  <a:gd name="connsiteX2" fmla="*/ 8870 w 16128"/>
                  <a:gd name="connsiteY2" fmla="*/ 14677 h 16128"/>
                  <a:gd name="connsiteX3" fmla="*/ 2419 w 16128"/>
                  <a:gd name="connsiteY3" fmla="*/ 5000 h 16128"/>
                  <a:gd name="connsiteX4" fmla="*/ 4677 w 16128"/>
                  <a:gd name="connsiteY4" fmla="*/ 2419 h 16128"/>
                  <a:gd name="connsiteX5" fmla="*/ 7580 w 16128"/>
                  <a:gd name="connsiteY5" fmla="*/ 3387 h 16128"/>
                  <a:gd name="connsiteX6" fmla="*/ 7903 w 16128"/>
                  <a:gd name="connsiteY6" fmla="*/ 3387 h 16128"/>
                  <a:gd name="connsiteX7" fmla="*/ 14354 w 16128"/>
                  <a:gd name="connsiteY7" fmla="*/ 13064 h 16128"/>
                  <a:gd name="connsiteX8" fmla="*/ 12096 w 16128"/>
                  <a:gd name="connsiteY8" fmla="*/ 15644 h 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28" h="16128">
                    <a:moveTo>
                      <a:pt x="12096" y="15644"/>
                    </a:moveTo>
                    <a:cubicBezTo>
                      <a:pt x="11128" y="15644"/>
                      <a:pt x="10161" y="15322"/>
                      <a:pt x="9193" y="14677"/>
                    </a:cubicBezTo>
                    <a:lnTo>
                      <a:pt x="8870" y="14677"/>
                    </a:lnTo>
                    <a:cubicBezTo>
                      <a:pt x="5322" y="12741"/>
                      <a:pt x="2419" y="8225"/>
                      <a:pt x="2419" y="5000"/>
                    </a:cubicBezTo>
                    <a:cubicBezTo>
                      <a:pt x="2419" y="3709"/>
                      <a:pt x="2742" y="2419"/>
                      <a:pt x="4677" y="2419"/>
                    </a:cubicBezTo>
                    <a:cubicBezTo>
                      <a:pt x="5645" y="2419"/>
                      <a:pt x="6613" y="2742"/>
                      <a:pt x="7580" y="3387"/>
                    </a:cubicBezTo>
                    <a:lnTo>
                      <a:pt x="7903" y="3387"/>
                    </a:lnTo>
                    <a:cubicBezTo>
                      <a:pt x="11451" y="5322"/>
                      <a:pt x="14354" y="9838"/>
                      <a:pt x="14354" y="13064"/>
                    </a:cubicBezTo>
                    <a:cubicBezTo>
                      <a:pt x="14354" y="14354"/>
                      <a:pt x="14031" y="15644"/>
                      <a:pt x="12096" y="1564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7" name="Vrije vorm: vorm 1086">
                <a:extLst>
                  <a:ext uri="{FF2B5EF4-FFF2-40B4-BE49-F238E27FC236}">
                    <a16:creationId xmlns:a16="http://schemas.microsoft.com/office/drawing/2014/main" id="{3D9A6A34-8A6C-471E-94FC-3DAE388749F0}"/>
                  </a:ext>
                </a:extLst>
              </p:cNvPr>
              <p:cNvSpPr/>
              <p:nvPr/>
            </p:nvSpPr>
            <p:spPr>
              <a:xfrm>
                <a:off x="6699712" y="4426580"/>
                <a:ext cx="183860" cy="161281"/>
              </a:xfrm>
              <a:custGeom>
                <a:avLst/>
                <a:gdLst>
                  <a:gd name="connsiteX0" fmla="*/ 12741 w 183860"/>
                  <a:gd name="connsiteY0" fmla="*/ 97575 h 161280"/>
                  <a:gd name="connsiteX1" fmla="*/ 184344 w 183860"/>
                  <a:gd name="connsiteY1" fmla="*/ 2419 h 161280"/>
                  <a:gd name="connsiteX2" fmla="*/ 184344 w 183860"/>
                  <a:gd name="connsiteY2" fmla="*/ 55319 h 161280"/>
                  <a:gd name="connsiteX3" fmla="*/ 2419 w 183860"/>
                  <a:gd name="connsiteY3" fmla="*/ 160474 h 16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860" h="161280">
                    <a:moveTo>
                      <a:pt x="12741" y="97575"/>
                    </a:moveTo>
                    <a:lnTo>
                      <a:pt x="184344" y="2419"/>
                    </a:lnTo>
                    <a:lnTo>
                      <a:pt x="184344" y="55319"/>
                    </a:lnTo>
                    <a:lnTo>
                      <a:pt x="2419" y="16047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8" name="Vrije vorm: vorm 1087">
                <a:extLst>
                  <a:ext uri="{FF2B5EF4-FFF2-40B4-BE49-F238E27FC236}">
                    <a16:creationId xmlns:a16="http://schemas.microsoft.com/office/drawing/2014/main" id="{C829BC51-C988-496F-9024-1FC37DA6D940}"/>
                  </a:ext>
                </a:extLst>
              </p:cNvPr>
              <p:cNvSpPr/>
              <p:nvPr/>
            </p:nvSpPr>
            <p:spPr>
              <a:xfrm>
                <a:off x="6771321" y="4490125"/>
                <a:ext cx="16128" cy="22579"/>
              </a:xfrm>
              <a:custGeom>
                <a:avLst/>
                <a:gdLst>
                  <a:gd name="connsiteX0" fmla="*/ 13709 w 16128"/>
                  <a:gd name="connsiteY0" fmla="*/ 14031 h 22579"/>
                  <a:gd name="connsiteX1" fmla="*/ 13709 w 16128"/>
                  <a:gd name="connsiteY1" fmla="*/ 2419 h 22579"/>
                  <a:gd name="connsiteX2" fmla="*/ 2419 w 16128"/>
                  <a:gd name="connsiteY2" fmla="*/ 8870 h 22579"/>
                  <a:gd name="connsiteX3" fmla="*/ 2419 w 16128"/>
                  <a:gd name="connsiteY3" fmla="*/ 20483 h 2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28" h="22579">
                    <a:moveTo>
                      <a:pt x="13709" y="14031"/>
                    </a:moveTo>
                    <a:lnTo>
                      <a:pt x="13709" y="2419"/>
                    </a:lnTo>
                    <a:lnTo>
                      <a:pt x="2419" y="8870"/>
                    </a:lnTo>
                    <a:lnTo>
                      <a:pt x="2419" y="20483"/>
                    </a:lnTo>
                    <a:close/>
                  </a:path>
                </a:pathLst>
              </a:custGeom>
              <a:solidFill>
                <a:srgbClr val="FFFF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9" name="Vrije vorm: vorm 1088">
                <a:extLst>
                  <a:ext uri="{FF2B5EF4-FFF2-40B4-BE49-F238E27FC236}">
                    <a16:creationId xmlns:a16="http://schemas.microsoft.com/office/drawing/2014/main" id="{60CFB53B-4111-4E32-A3FF-1301D4203B31}"/>
                  </a:ext>
                </a:extLst>
              </p:cNvPr>
              <p:cNvSpPr/>
              <p:nvPr/>
            </p:nvSpPr>
            <p:spPr>
              <a:xfrm>
                <a:off x="6772611" y="4492060"/>
                <a:ext cx="12902" cy="16128"/>
              </a:xfrm>
              <a:custGeom>
                <a:avLst/>
                <a:gdLst>
                  <a:gd name="connsiteX0" fmla="*/ 11451 w 12902"/>
                  <a:gd name="connsiteY0" fmla="*/ 11451 h 16128"/>
                  <a:gd name="connsiteX1" fmla="*/ 2419 w 12902"/>
                  <a:gd name="connsiteY1" fmla="*/ 16612 h 16128"/>
                  <a:gd name="connsiteX2" fmla="*/ 2419 w 12902"/>
                  <a:gd name="connsiteY2" fmla="*/ 7580 h 16128"/>
                  <a:gd name="connsiteX3" fmla="*/ 11451 w 12902"/>
                  <a:gd name="connsiteY3" fmla="*/ 2419 h 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02" h="16128">
                    <a:moveTo>
                      <a:pt x="11451" y="11451"/>
                    </a:moveTo>
                    <a:lnTo>
                      <a:pt x="2419" y="16612"/>
                    </a:lnTo>
                    <a:lnTo>
                      <a:pt x="2419" y="7580"/>
                    </a:lnTo>
                    <a:lnTo>
                      <a:pt x="11451" y="2419"/>
                    </a:lnTo>
                    <a:close/>
                  </a:path>
                </a:pathLst>
              </a:custGeom>
              <a:solidFill>
                <a:srgbClr val="1A4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0" name="Vrije vorm: vorm 1089">
                <a:extLst>
                  <a:ext uri="{FF2B5EF4-FFF2-40B4-BE49-F238E27FC236}">
                    <a16:creationId xmlns:a16="http://schemas.microsoft.com/office/drawing/2014/main" id="{FF70006E-7204-4996-8C81-FCFD865A4C85}"/>
                  </a:ext>
                </a:extLst>
              </p:cNvPr>
              <p:cNvSpPr/>
              <p:nvPr/>
            </p:nvSpPr>
            <p:spPr>
              <a:xfrm>
                <a:off x="6759064" y="4497221"/>
                <a:ext cx="16128" cy="22579"/>
              </a:xfrm>
              <a:custGeom>
                <a:avLst/>
                <a:gdLst>
                  <a:gd name="connsiteX0" fmla="*/ 13709 w 16128"/>
                  <a:gd name="connsiteY0" fmla="*/ 13709 h 22579"/>
                  <a:gd name="connsiteX1" fmla="*/ 13709 w 16128"/>
                  <a:gd name="connsiteY1" fmla="*/ 2419 h 22579"/>
                  <a:gd name="connsiteX2" fmla="*/ 2419 w 16128"/>
                  <a:gd name="connsiteY2" fmla="*/ 8548 h 22579"/>
                  <a:gd name="connsiteX3" fmla="*/ 2419 w 16128"/>
                  <a:gd name="connsiteY3" fmla="*/ 20160 h 2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28" h="22579">
                    <a:moveTo>
                      <a:pt x="13709" y="13709"/>
                    </a:moveTo>
                    <a:lnTo>
                      <a:pt x="13709" y="2419"/>
                    </a:lnTo>
                    <a:lnTo>
                      <a:pt x="2419" y="8548"/>
                    </a:lnTo>
                    <a:lnTo>
                      <a:pt x="2419" y="20160"/>
                    </a:lnTo>
                    <a:close/>
                  </a:path>
                </a:pathLst>
              </a:custGeom>
              <a:solidFill>
                <a:srgbClr val="FFFF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1" name="Vrije vorm: vorm 1090">
                <a:extLst>
                  <a:ext uri="{FF2B5EF4-FFF2-40B4-BE49-F238E27FC236}">
                    <a16:creationId xmlns:a16="http://schemas.microsoft.com/office/drawing/2014/main" id="{EE7E1C3E-44E9-4ABD-8C7A-DD59169F69E8}"/>
                  </a:ext>
                </a:extLst>
              </p:cNvPr>
              <p:cNvSpPr/>
              <p:nvPr/>
            </p:nvSpPr>
            <p:spPr>
              <a:xfrm>
                <a:off x="6760032" y="4498834"/>
                <a:ext cx="12902" cy="16128"/>
              </a:xfrm>
              <a:custGeom>
                <a:avLst/>
                <a:gdLst>
                  <a:gd name="connsiteX0" fmla="*/ 11451 w 12902"/>
                  <a:gd name="connsiteY0" fmla="*/ 11451 h 16128"/>
                  <a:gd name="connsiteX1" fmla="*/ 2419 w 12902"/>
                  <a:gd name="connsiteY1" fmla="*/ 16612 h 16128"/>
                  <a:gd name="connsiteX2" fmla="*/ 2419 w 12902"/>
                  <a:gd name="connsiteY2" fmla="*/ 7580 h 16128"/>
                  <a:gd name="connsiteX3" fmla="*/ 11451 w 12902"/>
                  <a:gd name="connsiteY3" fmla="*/ 2419 h 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02" h="16128">
                    <a:moveTo>
                      <a:pt x="11451" y="11451"/>
                    </a:moveTo>
                    <a:lnTo>
                      <a:pt x="2419" y="16612"/>
                    </a:lnTo>
                    <a:lnTo>
                      <a:pt x="2419" y="7580"/>
                    </a:lnTo>
                    <a:lnTo>
                      <a:pt x="11451" y="2419"/>
                    </a:lnTo>
                    <a:close/>
                  </a:path>
                </a:pathLst>
              </a:custGeom>
              <a:solidFill>
                <a:srgbClr val="1A4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2" name="Vrije vorm: vorm 1091">
                <a:extLst>
                  <a:ext uri="{FF2B5EF4-FFF2-40B4-BE49-F238E27FC236}">
                    <a16:creationId xmlns:a16="http://schemas.microsoft.com/office/drawing/2014/main" id="{CFE83949-C472-4A14-BDAA-D53C7174F73D}"/>
                  </a:ext>
                </a:extLst>
              </p:cNvPr>
              <p:cNvSpPr/>
              <p:nvPr/>
            </p:nvSpPr>
            <p:spPr>
              <a:xfrm>
                <a:off x="6816480" y="4459481"/>
                <a:ext cx="25805" cy="32256"/>
              </a:xfrm>
              <a:custGeom>
                <a:avLst/>
                <a:gdLst>
                  <a:gd name="connsiteX0" fmla="*/ 24031 w 25804"/>
                  <a:gd name="connsiteY0" fmla="*/ 18225 h 32256"/>
                  <a:gd name="connsiteX1" fmla="*/ 24031 w 25804"/>
                  <a:gd name="connsiteY1" fmla="*/ 2419 h 32256"/>
                  <a:gd name="connsiteX2" fmla="*/ 2419 w 25804"/>
                  <a:gd name="connsiteY2" fmla="*/ 14354 h 32256"/>
                  <a:gd name="connsiteX3" fmla="*/ 2419 w 25804"/>
                  <a:gd name="connsiteY3" fmla="*/ 30805 h 3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04" h="32256">
                    <a:moveTo>
                      <a:pt x="24031" y="18225"/>
                    </a:moveTo>
                    <a:lnTo>
                      <a:pt x="24031" y="2419"/>
                    </a:lnTo>
                    <a:lnTo>
                      <a:pt x="2419" y="14354"/>
                    </a:lnTo>
                    <a:lnTo>
                      <a:pt x="2419" y="30805"/>
                    </a:lnTo>
                    <a:close/>
                  </a:path>
                </a:pathLst>
              </a:custGeom>
              <a:solidFill>
                <a:srgbClr val="FFFF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3" name="Vrije vorm: vorm 1092">
                <a:extLst>
                  <a:ext uri="{FF2B5EF4-FFF2-40B4-BE49-F238E27FC236}">
                    <a16:creationId xmlns:a16="http://schemas.microsoft.com/office/drawing/2014/main" id="{FA7DDAF4-80BD-403F-8A55-38FAE7C58C7A}"/>
                  </a:ext>
                </a:extLst>
              </p:cNvPr>
              <p:cNvSpPr/>
              <p:nvPr/>
            </p:nvSpPr>
            <p:spPr>
              <a:xfrm>
                <a:off x="6817448" y="4461417"/>
                <a:ext cx="22579" cy="29031"/>
              </a:xfrm>
              <a:custGeom>
                <a:avLst/>
                <a:gdLst>
                  <a:gd name="connsiteX0" fmla="*/ 22095 w 22579"/>
                  <a:gd name="connsiteY0" fmla="*/ 15644 h 29030"/>
                  <a:gd name="connsiteX1" fmla="*/ 2419 w 22579"/>
                  <a:gd name="connsiteY1" fmla="*/ 26934 h 29030"/>
                  <a:gd name="connsiteX2" fmla="*/ 2419 w 22579"/>
                  <a:gd name="connsiteY2" fmla="*/ 13064 h 29030"/>
                  <a:gd name="connsiteX3" fmla="*/ 22095 w 22579"/>
                  <a:gd name="connsiteY3" fmla="*/ 2419 h 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9" h="29030">
                    <a:moveTo>
                      <a:pt x="22095" y="15644"/>
                    </a:moveTo>
                    <a:lnTo>
                      <a:pt x="2419" y="26934"/>
                    </a:lnTo>
                    <a:lnTo>
                      <a:pt x="2419" y="13064"/>
                    </a:lnTo>
                    <a:lnTo>
                      <a:pt x="22095" y="2419"/>
                    </a:lnTo>
                    <a:close/>
                  </a:path>
                </a:pathLst>
              </a:custGeom>
              <a:solidFill>
                <a:srgbClr val="1A4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4" name="Vrije vorm: vorm 1093">
                <a:extLst>
                  <a:ext uri="{FF2B5EF4-FFF2-40B4-BE49-F238E27FC236}">
                    <a16:creationId xmlns:a16="http://schemas.microsoft.com/office/drawing/2014/main" id="{900D267C-AFB8-4149-9935-3A16D52D9E63}"/>
                  </a:ext>
                </a:extLst>
              </p:cNvPr>
              <p:cNvSpPr/>
              <p:nvPr/>
            </p:nvSpPr>
            <p:spPr>
              <a:xfrm>
                <a:off x="6841962" y="4445611"/>
                <a:ext cx="25805" cy="32256"/>
              </a:xfrm>
              <a:custGeom>
                <a:avLst/>
                <a:gdLst>
                  <a:gd name="connsiteX0" fmla="*/ 24031 w 25804"/>
                  <a:gd name="connsiteY0" fmla="*/ 18225 h 32256"/>
                  <a:gd name="connsiteX1" fmla="*/ 24031 w 25804"/>
                  <a:gd name="connsiteY1" fmla="*/ 2419 h 32256"/>
                  <a:gd name="connsiteX2" fmla="*/ 2419 w 25804"/>
                  <a:gd name="connsiteY2" fmla="*/ 14354 h 32256"/>
                  <a:gd name="connsiteX3" fmla="*/ 2419 w 25804"/>
                  <a:gd name="connsiteY3" fmla="*/ 30805 h 3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04" h="32256">
                    <a:moveTo>
                      <a:pt x="24031" y="18225"/>
                    </a:moveTo>
                    <a:lnTo>
                      <a:pt x="24031" y="2419"/>
                    </a:lnTo>
                    <a:lnTo>
                      <a:pt x="2419" y="14354"/>
                    </a:lnTo>
                    <a:lnTo>
                      <a:pt x="2419" y="30805"/>
                    </a:lnTo>
                    <a:close/>
                  </a:path>
                </a:pathLst>
              </a:custGeom>
              <a:solidFill>
                <a:srgbClr val="FFFF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5" name="Vrije vorm: vorm 1094">
                <a:extLst>
                  <a:ext uri="{FF2B5EF4-FFF2-40B4-BE49-F238E27FC236}">
                    <a16:creationId xmlns:a16="http://schemas.microsoft.com/office/drawing/2014/main" id="{7E6D5570-80AE-4498-967A-A8B48C13EA33}"/>
                  </a:ext>
                </a:extLst>
              </p:cNvPr>
              <p:cNvSpPr/>
              <p:nvPr/>
            </p:nvSpPr>
            <p:spPr>
              <a:xfrm>
                <a:off x="6843252" y="4447224"/>
                <a:ext cx="22579" cy="29031"/>
              </a:xfrm>
              <a:custGeom>
                <a:avLst/>
                <a:gdLst>
                  <a:gd name="connsiteX0" fmla="*/ 21773 w 22579"/>
                  <a:gd name="connsiteY0" fmla="*/ 15967 h 29030"/>
                  <a:gd name="connsiteX1" fmla="*/ 2419 w 22579"/>
                  <a:gd name="connsiteY1" fmla="*/ 27256 h 29030"/>
                  <a:gd name="connsiteX2" fmla="*/ 2419 w 22579"/>
                  <a:gd name="connsiteY2" fmla="*/ 13386 h 29030"/>
                  <a:gd name="connsiteX3" fmla="*/ 21773 w 22579"/>
                  <a:gd name="connsiteY3" fmla="*/ 2419 h 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9" h="29030">
                    <a:moveTo>
                      <a:pt x="21773" y="15967"/>
                    </a:moveTo>
                    <a:lnTo>
                      <a:pt x="2419" y="27256"/>
                    </a:lnTo>
                    <a:lnTo>
                      <a:pt x="2419" y="13386"/>
                    </a:lnTo>
                    <a:lnTo>
                      <a:pt x="21773" y="2419"/>
                    </a:lnTo>
                    <a:close/>
                  </a:path>
                </a:pathLst>
              </a:custGeom>
              <a:solidFill>
                <a:srgbClr val="1A4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6" name="Vrije vorm: vorm 1095">
                <a:extLst>
                  <a:ext uri="{FF2B5EF4-FFF2-40B4-BE49-F238E27FC236}">
                    <a16:creationId xmlns:a16="http://schemas.microsoft.com/office/drawing/2014/main" id="{F5002A2C-72EC-4051-B2CC-44CE7E8A2C64}"/>
                  </a:ext>
                </a:extLst>
              </p:cNvPr>
              <p:cNvSpPr/>
              <p:nvPr/>
            </p:nvSpPr>
            <p:spPr>
              <a:xfrm>
                <a:off x="6795836" y="4476577"/>
                <a:ext cx="16128" cy="22579"/>
              </a:xfrm>
              <a:custGeom>
                <a:avLst/>
                <a:gdLst>
                  <a:gd name="connsiteX0" fmla="*/ 13709 w 16128"/>
                  <a:gd name="connsiteY0" fmla="*/ 13709 h 22579"/>
                  <a:gd name="connsiteX1" fmla="*/ 13709 w 16128"/>
                  <a:gd name="connsiteY1" fmla="*/ 2419 h 22579"/>
                  <a:gd name="connsiteX2" fmla="*/ 2419 w 16128"/>
                  <a:gd name="connsiteY2" fmla="*/ 8870 h 22579"/>
                  <a:gd name="connsiteX3" fmla="*/ 2419 w 16128"/>
                  <a:gd name="connsiteY3" fmla="*/ 20483 h 2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28" h="22579">
                    <a:moveTo>
                      <a:pt x="13709" y="13709"/>
                    </a:moveTo>
                    <a:lnTo>
                      <a:pt x="13709" y="2419"/>
                    </a:lnTo>
                    <a:lnTo>
                      <a:pt x="2419" y="8870"/>
                    </a:lnTo>
                    <a:lnTo>
                      <a:pt x="2419" y="20483"/>
                    </a:lnTo>
                    <a:close/>
                  </a:path>
                </a:pathLst>
              </a:custGeom>
              <a:solidFill>
                <a:srgbClr val="FFFF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7" name="Vrije vorm: vorm 1096">
                <a:extLst>
                  <a:ext uri="{FF2B5EF4-FFF2-40B4-BE49-F238E27FC236}">
                    <a16:creationId xmlns:a16="http://schemas.microsoft.com/office/drawing/2014/main" id="{6DD00C25-3101-4D40-942C-81C115D7C3EC}"/>
                  </a:ext>
                </a:extLst>
              </p:cNvPr>
              <p:cNvSpPr/>
              <p:nvPr/>
            </p:nvSpPr>
            <p:spPr>
              <a:xfrm>
                <a:off x="6796804" y="4478513"/>
                <a:ext cx="12902" cy="16128"/>
              </a:xfrm>
              <a:custGeom>
                <a:avLst/>
                <a:gdLst>
                  <a:gd name="connsiteX0" fmla="*/ 11774 w 12902"/>
                  <a:gd name="connsiteY0" fmla="*/ 11128 h 16128"/>
                  <a:gd name="connsiteX1" fmla="*/ 2419 w 12902"/>
                  <a:gd name="connsiteY1" fmla="*/ 16612 h 16128"/>
                  <a:gd name="connsiteX2" fmla="*/ 2419 w 12902"/>
                  <a:gd name="connsiteY2" fmla="*/ 7580 h 16128"/>
                  <a:gd name="connsiteX3" fmla="*/ 11774 w 12902"/>
                  <a:gd name="connsiteY3" fmla="*/ 2419 h 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02" h="16128">
                    <a:moveTo>
                      <a:pt x="11774" y="11128"/>
                    </a:moveTo>
                    <a:lnTo>
                      <a:pt x="2419" y="16612"/>
                    </a:lnTo>
                    <a:lnTo>
                      <a:pt x="2419" y="7580"/>
                    </a:lnTo>
                    <a:lnTo>
                      <a:pt x="11774" y="2419"/>
                    </a:lnTo>
                    <a:close/>
                  </a:path>
                </a:pathLst>
              </a:custGeom>
              <a:solidFill>
                <a:srgbClr val="1A4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8" name="Vrije vorm: vorm 1097">
                <a:extLst>
                  <a:ext uri="{FF2B5EF4-FFF2-40B4-BE49-F238E27FC236}">
                    <a16:creationId xmlns:a16="http://schemas.microsoft.com/office/drawing/2014/main" id="{69171666-57C2-4A53-A8E9-18AB457E37BC}"/>
                  </a:ext>
                </a:extLst>
              </p:cNvPr>
              <p:cNvSpPr/>
              <p:nvPr/>
            </p:nvSpPr>
            <p:spPr>
              <a:xfrm>
                <a:off x="6783256" y="4483351"/>
                <a:ext cx="16128" cy="22579"/>
              </a:xfrm>
              <a:custGeom>
                <a:avLst/>
                <a:gdLst>
                  <a:gd name="connsiteX0" fmla="*/ 13709 w 16128"/>
                  <a:gd name="connsiteY0" fmla="*/ 14031 h 22579"/>
                  <a:gd name="connsiteX1" fmla="*/ 13709 w 16128"/>
                  <a:gd name="connsiteY1" fmla="*/ 2419 h 22579"/>
                  <a:gd name="connsiteX2" fmla="*/ 2419 w 16128"/>
                  <a:gd name="connsiteY2" fmla="*/ 8870 h 22579"/>
                  <a:gd name="connsiteX3" fmla="*/ 2419 w 16128"/>
                  <a:gd name="connsiteY3" fmla="*/ 20483 h 2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28" h="22579">
                    <a:moveTo>
                      <a:pt x="13709" y="14031"/>
                    </a:moveTo>
                    <a:lnTo>
                      <a:pt x="13709" y="2419"/>
                    </a:lnTo>
                    <a:lnTo>
                      <a:pt x="2419" y="8870"/>
                    </a:lnTo>
                    <a:lnTo>
                      <a:pt x="2419" y="20483"/>
                    </a:lnTo>
                    <a:close/>
                  </a:path>
                </a:pathLst>
              </a:custGeom>
              <a:solidFill>
                <a:srgbClr val="FFFF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9" name="Vrije vorm: vorm 1098">
                <a:extLst>
                  <a:ext uri="{FF2B5EF4-FFF2-40B4-BE49-F238E27FC236}">
                    <a16:creationId xmlns:a16="http://schemas.microsoft.com/office/drawing/2014/main" id="{231CF24C-A6BB-427C-BD18-B75021390E7D}"/>
                  </a:ext>
                </a:extLst>
              </p:cNvPr>
              <p:cNvSpPr/>
              <p:nvPr/>
            </p:nvSpPr>
            <p:spPr>
              <a:xfrm>
                <a:off x="6784546" y="4485286"/>
                <a:ext cx="12902" cy="16128"/>
              </a:xfrm>
              <a:custGeom>
                <a:avLst/>
                <a:gdLst>
                  <a:gd name="connsiteX0" fmla="*/ 11451 w 12902"/>
                  <a:gd name="connsiteY0" fmla="*/ 11451 h 16128"/>
                  <a:gd name="connsiteX1" fmla="*/ 2419 w 12902"/>
                  <a:gd name="connsiteY1" fmla="*/ 16612 h 16128"/>
                  <a:gd name="connsiteX2" fmla="*/ 2419 w 12902"/>
                  <a:gd name="connsiteY2" fmla="*/ 7580 h 16128"/>
                  <a:gd name="connsiteX3" fmla="*/ 11451 w 12902"/>
                  <a:gd name="connsiteY3" fmla="*/ 2419 h 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02" h="16128">
                    <a:moveTo>
                      <a:pt x="11451" y="11451"/>
                    </a:moveTo>
                    <a:lnTo>
                      <a:pt x="2419" y="16612"/>
                    </a:lnTo>
                    <a:lnTo>
                      <a:pt x="2419" y="7580"/>
                    </a:lnTo>
                    <a:lnTo>
                      <a:pt x="11451" y="2419"/>
                    </a:lnTo>
                    <a:close/>
                  </a:path>
                </a:pathLst>
              </a:custGeom>
              <a:solidFill>
                <a:srgbClr val="1A4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0" name="Vrije vorm: vorm 1099">
                <a:extLst>
                  <a:ext uri="{FF2B5EF4-FFF2-40B4-BE49-F238E27FC236}">
                    <a16:creationId xmlns:a16="http://schemas.microsoft.com/office/drawing/2014/main" id="{619CA482-7BD2-4FD8-96C1-348C03F5BEC9}"/>
                  </a:ext>
                </a:extLst>
              </p:cNvPr>
              <p:cNvSpPr/>
              <p:nvPr/>
            </p:nvSpPr>
            <p:spPr>
              <a:xfrm>
                <a:off x="6712937" y="4517865"/>
                <a:ext cx="22579" cy="35482"/>
              </a:xfrm>
              <a:custGeom>
                <a:avLst/>
                <a:gdLst>
                  <a:gd name="connsiteX0" fmla="*/ 20160 w 22579"/>
                  <a:gd name="connsiteY0" fmla="*/ 24999 h 35481"/>
                  <a:gd name="connsiteX1" fmla="*/ 20160 w 22579"/>
                  <a:gd name="connsiteY1" fmla="*/ 2419 h 35481"/>
                  <a:gd name="connsiteX2" fmla="*/ 5000 w 22579"/>
                  <a:gd name="connsiteY2" fmla="*/ 11128 h 35481"/>
                  <a:gd name="connsiteX3" fmla="*/ 2419 w 22579"/>
                  <a:gd name="connsiteY3" fmla="*/ 34998 h 3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9" h="35481">
                    <a:moveTo>
                      <a:pt x="20160" y="24999"/>
                    </a:moveTo>
                    <a:lnTo>
                      <a:pt x="20160" y="2419"/>
                    </a:lnTo>
                    <a:lnTo>
                      <a:pt x="5000" y="11128"/>
                    </a:lnTo>
                    <a:lnTo>
                      <a:pt x="2419" y="34998"/>
                    </a:lnTo>
                    <a:close/>
                  </a:path>
                </a:pathLst>
              </a:custGeom>
              <a:solidFill>
                <a:srgbClr val="FFFF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1" name="Vrije vorm: vorm 1100">
                <a:extLst>
                  <a:ext uri="{FF2B5EF4-FFF2-40B4-BE49-F238E27FC236}">
                    <a16:creationId xmlns:a16="http://schemas.microsoft.com/office/drawing/2014/main" id="{AC7BEFAA-B129-4E88-927C-791E3D1CBDFA}"/>
                  </a:ext>
                </a:extLst>
              </p:cNvPr>
              <p:cNvSpPr/>
              <p:nvPr/>
            </p:nvSpPr>
            <p:spPr>
              <a:xfrm>
                <a:off x="6714228" y="4519800"/>
                <a:ext cx="19354" cy="32256"/>
              </a:xfrm>
              <a:custGeom>
                <a:avLst/>
                <a:gdLst>
                  <a:gd name="connsiteX0" fmla="*/ 17902 w 19353"/>
                  <a:gd name="connsiteY0" fmla="*/ 2419 h 32256"/>
                  <a:gd name="connsiteX1" fmla="*/ 17902 w 19353"/>
                  <a:gd name="connsiteY1" fmla="*/ 22418 h 32256"/>
                  <a:gd name="connsiteX2" fmla="*/ 2419 w 19353"/>
                  <a:gd name="connsiteY2" fmla="*/ 30805 h 32256"/>
                  <a:gd name="connsiteX3" fmla="*/ 4677 w 19353"/>
                  <a:gd name="connsiteY3" fmla="*/ 9838 h 3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3" h="32256">
                    <a:moveTo>
                      <a:pt x="17902" y="2419"/>
                    </a:moveTo>
                    <a:lnTo>
                      <a:pt x="17902" y="22418"/>
                    </a:lnTo>
                    <a:lnTo>
                      <a:pt x="2419" y="30805"/>
                    </a:lnTo>
                    <a:lnTo>
                      <a:pt x="4677" y="9838"/>
                    </a:lnTo>
                    <a:close/>
                  </a:path>
                </a:pathLst>
              </a:custGeom>
              <a:solidFill>
                <a:srgbClr val="1A4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2" name="Vrije vorm: vorm 1101">
                <a:extLst>
                  <a:ext uri="{FF2B5EF4-FFF2-40B4-BE49-F238E27FC236}">
                    <a16:creationId xmlns:a16="http://schemas.microsoft.com/office/drawing/2014/main" id="{16CA0455-1FB5-4520-A40C-72C8DD3A508B}"/>
                  </a:ext>
                </a:extLst>
              </p:cNvPr>
              <p:cNvSpPr/>
              <p:nvPr/>
            </p:nvSpPr>
            <p:spPr>
              <a:xfrm>
                <a:off x="6732291" y="4500447"/>
                <a:ext cx="22579" cy="70964"/>
              </a:xfrm>
              <a:custGeom>
                <a:avLst/>
                <a:gdLst>
                  <a:gd name="connsiteX0" fmla="*/ 20805 w 22579"/>
                  <a:gd name="connsiteY0" fmla="*/ 60158 h 70963"/>
                  <a:gd name="connsiteX1" fmla="*/ 20805 w 22579"/>
                  <a:gd name="connsiteY1" fmla="*/ 2419 h 70963"/>
                  <a:gd name="connsiteX2" fmla="*/ 2419 w 22579"/>
                  <a:gd name="connsiteY2" fmla="*/ 12741 h 70963"/>
                  <a:gd name="connsiteX3" fmla="*/ 2419 w 22579"/>
                  <a:gd name="connsiteY3" fmla="*/ 70802 h 7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9" h="70963">
                    <a:moveTo>
                      <a:pt x="20805" y="60158"/>
                    </a:moveTo>
                    <a:lnTo>
                      <a:pt x="20805" y="2419"/>
                    </a:lnTo>
                    <a:lnTo>
                      <a:pt x="2419" y="12741"/>
                    </a:lnTo>
                    <a:lnTo>
                      <a:pt x="2419" y="70802"/>
                    </a:lnTo>
                    <a:close/>
                  </a:path>
                </a:pathLst>
              </a:custGeom>
              <a:solidFill>
                <a:srgbClr val="1A4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3" name="Vrije vorm: vorm 1102">
                <a:extLst>
                  <a:ext uri="{FF2B5EF4-FFF2-40B4-BE49-F238E27FC236}">
                    <a16:creationId xmlns:a16="http://schemas.microsoft.com/office/drawing/2014/main" id="{431C67BA-EB81-431F-8F7A-9F4F3C2B215A}"/>
                  </a:ext>
                </a:extLst>
              </p:cNvPr>
              <p:cNvSpPr/>
              <p:nvPr/>
            </p:nvSpPr>
            <p:spPr>
              <a:xfrm>
                <a:off x="6733581" y="4502060"/>
                <a:ext cx="19354" cy="67738"/>
              </a:xfrm>
              <a:custGeom>
                <a:avLst/>
                <a:gdLst>
                  <a:gd name="connsiteX0" fmla="*/ 18225 w 19353"/>
                  <a:gd name="connsiteY0" fmla="*/ 57900 h 67737"/>
                  <a:gd name="connsiteX1" fmla="*/ 18225 w 19353"/>
                  <a:gd name="connsiteY1" fmla="*/ 2419 h 67737"/>
                  <a:gd name="connsiteX2" fmla="*/ 2419 w 19353"/>
                  <a:gd name="connsiteY2" fmla="*/ 11774 h 67737"/>
                  <a:gd name="connsiteX3" fmla="*/ 2419 w 19353"/>
                  <a:gd name="connsiteY3" fmla="*/ 67254 h 6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3" h="67737">
                    <a:moveTo>
                      <a:pt x="18225" y="57900"/>
                    </a:moveTo>
                    <a:lnTo>
                      <a:pt x="18225" y="2419"/>
                    </a:lnTo>
                    <a:lnTo>
                      <a:pt x="2419" y="11774"/>
                    </a:lnTo>
                    <a:lnTo>
                      <a:pt x="2419" y="67254"/>
                    </a:lnTo>
                    <a:close/>
                  </a:path>
                </a:pathLst>
              </a:custGeom>
              <a:solidFill>
                <a:srgbClr val="2574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4" name="Vrije vorm: vorm 1103">
                <a:extLst>
                  <a:ext uri="{FF2B5EF4-FFF2-40B4-BE49-F238E27FC236}">
                    <a16:creationId xmlns:a16="http://schemas.microsoft.com/office/drawing/2014/main" id="{0DEA274D-0F97-4F80-ABBE-C155C6992524}"/>
                  </a:ext>
                </a:extLst>
              </p:cNvPr>
              <p:cNvSpPr/>
              <p:nvPr/>
            </p:nvSpPr>
            <p:spPr>
              <a:xfrm>
                <a:off x="6734549" y="4503995"/>
                <a:ext cx="16128" cy="64512"/>
              </a:xfrm>
              <a:custGeom>
                <a:avLst/>
                <a:gdLst>
                  <a:gd name="connsiteX0" fmla="*/ 2419 w 16128"/>
                  <a:gd name="connsiteY0" fmla="*/ 10483 h 64512"/>
                  <a:gd name="connsiteX1" fmla="*/ 16289 w 16128"/>
                  <a:gd name="connsiteY1" fmla="*/ 2419 h 64512"/>
                  <a:gd name="connsiteX2" fmla="*/ 16289 w 16128"/>
                  <a:gd name="connsiteY2" fmla="*/ 55319 h 64512"/>
                  <a:gd name="connsiteX3" fmla="*/ 2419 w 16128"/>
                  <a:gd name="connsiteY3" fmla="*/ 63383 h 6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28" h="64512">
                    <a:moveTo>
                      <a:pt x="2419" y="10483"/>
                    </a:moveTo>
                    <a:lnTo>
                      <a:pt x="16289" y="2419"/>
                    </a:lnTo>
                    <a:lnTo>
                      <a:pt x="16289" y="55319"/>
                    </a:lnTo>
                    <a:lnTo>
                      <a:pt x="2419" y="6338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5" name="Vrije vorm: vorm 1104">
                <a:extLst>
                  <a:ext uri="{FF2B5EF4-FFF2-40B4-BE49-F238E27FC236}">
                    <a16:creationId xmlns:a16="http://schemas.microsoft.com/office/drawing/2014/main" id="{96D09983-D4AE-4B76-ABEB-8E40A883E5E3}"/>
                  </a:ext>
                </a:extLst>
              </p:cNvPr>
              <p:cNvSpPr/>
              <p:nvPr/>
            </p:nvSpPr>
            <p:spPr>
              <a:xfrm>
                <a:off x="6735517" y="4506575"/>
                <a:ext cx="16128" cy="25805"/>
              </a:xfrm>
              <a:custGeom>
                <a:avLst/>
                <a:gdLst>
                  <a:gd name="connsiteX0" fmla="*/ 2419 w 16128"/>
                  <a:gd name="connsiteY0" fmla="*/ 9193 h 25804"/>
                  <a:gd name="connsiteX1" fmla="*/ 2419 w 16128"/>
                  <a:gd name="connsiteY1" fmla="*/ 26289 h 25804"/>
                  <a:gd name="connsiteX2" fmla="*/ 14354 w 16128"/>
                  <a:gd name="connsiteY2" fmla="*/ 19515 h 25804"/>
                  <a:gd name="connsiteX3" fmla="*/ 14354 w 16128"/>
                  <a:gd name="connsiteY3" fmla="*/ 2419 h 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28" h="25804">
                    <a:moveTo>
                      <a:pt x="2419" y="9193"/>
                    </a:moveTo>
                    <a:lnTo>
                      <a:pt x="2419" y="26289"/>
                    </a:lnTo>
                    <a:lnTo>
                      <a:pt x="14354" y="19515"/>
                    </a:lnTo>
                    <a:lnTo>
                      <a:pt x="14354" y="2419"/>
                    </a:lnTo>
                    <a:close/>
                  </a:path>
                </a:pathLst>
              </a:custGeom>
              <a:solidFill>
                <a:srgbClr val="1A4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6" name="Vrije vorm: vorm 1105">
                <a:extLst>
                  <a:ext uri="{FF2B5EF4-FFF2-40B4-BE49-F238E27FC236}">
                    <a16:creationId xmlns:a16="http://schemas.microsoft.com/office/drawing/2014/main" id="{1FA44065-0CC6-403F-85B8-85269E598AB7}"/>
                  </a:ext>
                </a:extLst>
              </p:cNvPr>
              <p:cNvSpPr/>
              <p:nvPr/>
            </p:nvSpPr>
            <p:spPr>
              <a:xfrm>
                <a:off x="6698100" y="4479480"/>
                <a:ext cx="187086" cy="119348"/>
              </a:xfrm>
              <a:custGeom>
                <a:avLst/>
                <a:gdLst>
                  <a:gd name="connsiteX0" fmla="*/ 185957 w 187085"/>
                  <a:gd name="connsiteY0" fmla="*/ 2419 h 119347"/>
                  <a:gd name="connsiteX1" fmla="*/ 185957 w 187085"/>
                  <a:gd name="connsiteY1" fmla="*/ 12419 h 119347"/>
                  <a:gd name="connsiteX2" fmla="*/ 2419 w 187085"/>
                  <a:gd name="connsiteY2" fmla="*/ 117574 h 119347"/>
                  <a:gd name="connsiteX3" fmla="*/ 4032 w 187085"/>
                  <a:gd name="connsiteY3" fmla="*/ 107574 h 11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085" h="119347">
                    <a:moveTo>
                      <a:pt x="185957" y="2419"/>
                    </a:moveTo>
                    <a:lnTo>
                      <a:pt x="185957" y="12419"/>
                    </a:lnTo>
                    <a:lnTo>
                      <a:pt x="2419" y="117574"/>
                    </a:lnTo>
                    <a:lnTo>
                      <a:pt x="4032" y="107574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7" name="Vrije vorm: vorm 1106">
                <a:extLst>
                  <a:ext uri="{FF2B5EF4-FFF2-40B4-BE49-F238E27FC236}">
                    <a16:creationId xmlns:a16="http://schemas.microsoft.com/office/drawing/2014/main" id="{36FDE50A-482A-48CF-B0B5-B0AB92222E7D}"/>
                  </a:ext>
                </a:extLst>
              </p:cNvPr>
              <p:cNvSpPr/>
              <p:nvPr/>
            </p:nvSpPr>
            <p:spPr>
              <a:xfrm>
                <a:off x="6669714" y="4502060"/>
                <a:ext cx="16128" cy="16128"/>
              </a:xfrm>
              <a:custGeom>
                <a:avLst/>
                <a:gdLst>
                  <a:gd name="connsiteX0" fmla="*/ 14677 w 16128"/>
                  <a:gd name="connsiteY0" fmla="*/ 16612 h 16128"/>
                  <a:gd name="connsiteX1" fmla="*/ 13709 w 16128"/>
                  <a:gd name="connsiteY1" fmla="*/ 16289 h 16128"/>
                  <a:gd name="connsiteX2" fmla="*/ 4677 w 16128"/>
                  <a:gd name="connsiteY2" fmla="*/ 11128 h 16128"/>
                  <a:gd name="connsiteX3" fmla="*/ 2419 w 16128"/>
                  <a:gd name="connsiteY3" fmla="*/ 7580 h 16128"/>
                  <a:gd name="connsiteX4" fmla="*/ 2419 w 16128"/>
                  <a:gd name="connsiteY4" fmla="*/ 4032 h 16128"/>
                  <a:gd name="connsiteX5" fmla="*/ 3064 w 16128"/>
                  <a:gd name="connsiteY5" fmla="*/ 2742 h 16128"/>
                  <a:gd name="connsiteX6" fmla="*/ 4032 w 16128"/>
                  <a:gd name="connsiteY6" fmla="*/ 2419 h 16128"/>
                  <a:gd name="connsiteX7" fmla="*/ 5000 w 16128"/>
                  <a:gd name="connsiteY7" fmla="*/ 2742 h 16128"/>
                  <a:gd name="connsiteX8" fmla="*/ 14031 w 16128"/>
                  <a:gd name="connsiteY8" fmla="*/ 7903 h 16128"/>
                  <a:gd name="connsiteX9" fmla="*/ 16289 w 16128"/>
                  <a:gd name="connsiteY9" fmla="*/ 11451 h 16128"/>
                  <a:gd name="connsiteX10" fmla="*/ 16289 w 16128"/>
                  <a:gd name="connsiteY10" fmla="*/ 14999 h 16128"/>
                  <a:gd name="connsiteX11" fmla="*/ 15644 w 16128"/>
                  <a:gd name="connsiteY11" fmla="*/ 16289 h 16128"/>
                  <a:gd name="connsiteX12" fmla="*/ 14677 w 16128"/>
                  <a:gd name="connsiteY12" fmla="*/ 16612 h 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28" h="16128">
                    <a:moveTo>
                      <a:pt x="14677" y="16612"/>
                    </a:moveTo>
                    <a:cubicBezTo>
                      <a:pt x="14354" y="16612"/>
                      <a:pt x="14031" y="16612"/>
                      <a:pt x="13709" y="16289"/>
                    </a:cubicBezTo>
                    <a:lnTo>
                      <a:pt x="4677" y="11128"/>
                    </a:lnTo>
                    <a:cubicBezTo>
                      <a:pt x="3387" y="10483"/>
                      <a:pt x="2419" y="8870"/>
                      <a:pt x="2419" y="7580"/>
                    </a:cubicBezTo>
                    <a:lnTo>
                      <a:pt x="2419" y="4032"/>
                    </a:lnTo>
                    <a:cubicBezTo>
                      <a:pt x="2419" y="3387"/>
                      <a:pt x="2742" y="3064"/>
                      <a:pt x="3064" y="2742"/>
                    </a:cubicBezTo>
                    <a:cubicBezTo>
                      <a:pt x="3387" y="2419"/>
                      <a:pt x="3709" y="2419"/>
                      <a:pt x="4032" y="2419"/>
                    </a:cubicBezTo>
                    <a:cubicBezTo>
                      <a:pt x="4355" y="2419"/>
                      <a:pt x="4677" y="2419"/>
                      <a:pt x="5000" y="2742"/>
                    </a:cubicBezTo>
                    <a:lnTo>
                      <a:pt x="14031" y="7903"/>
                    </a:lnTo>
                    <a:cubicBezTo>
                      <a:pt x="15322" y="8548"/>
                      <a:pt x="16289" y="10161"/>
                      <a:pt x="16289" y="11451"/>
                    </a:cubicBezTo>
                    <a:lnTo>
                      <a:pt x="16289" y="14999"/>
                    </a:lnTo>
                    <a:cubicBezTo>
                      <a:pt x="16289" y="15644"/>
                      <a:pt x="15967" y="15967"/>
                      <a:pt x="15644" y="16289"/>
                    </a:cubicBezTo>
                    <a:cubicBezTo>
                      <a:pt x="15322" y="16612"/>
                      <a:pt x="14999" y="16612"/>
                      <a:pt x="14677" y="16612"/>
                    </a:cubicBezTo>
                    <a:close/>
                  </a:path>
                </a:pathLst>
              </a:custGeom>
              <a:solidFill>
                <a:srgbClr val="1A4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8" name="Vrije vorm: vorm 1107">
                <a:extLst>
                  <a:ext uri="{FF2B5EF4-FFF2-40B4-BE49-F238E27FC236}">
                    <a16:creationId xmlns:a16="http://schemas.microsoft.com/office/drawing/2014/main" id="{7444E140-67DA-4C16-A57E-8C62EC94187D}"/>
                  </a:ext>
                </a:extLst>
              </p:cNvPr>
              <p:cNvSpPr/>
              <p:nvPr/>
            </p:nvSpPr>
            <p:spPr>
              <a:xfrm>
                <a:off x="6670037" y="4502060"/>
                <a:ext cx="16128" cy="16128"/>
              </a:xfrm>
              <a:custGeom>
                <a:avLst/>
                <a:gdLst>
                  <a:gd name="connsiteX0" fmla="*/ 15322 w 16128"/>
                  <a:gd name="connsiteY0" fmla="*/ 14677 h 16128"/>
                  <a:gd name="connsiteX1" fmla="*/ 13386 w 16128"/>
                  <a:gd name="connsiteY1" fmla="*/ 15644 h 16128"/>
                  <a:gd name="connsiteX2" fmla="*/ 4355 w 16128"/>
                  <a:gd name="connsiteY2" fmla="*/ 10483 h 16128"/>
                  <a:gd name="connsiteX3" fmla="*/ 2419 w 16128"/>
                  <a:gd name="connsiteY3" fmla="*/ 7258 h 16128"/>
                  <a:gd name="connsiteX4" fmla="*/ 2419 w 16128"/>
                  <a:gd name="connsiteY4" fmla="*/ 3709 h 16128"/>
                  <a:gd name="connsiteX5" fmla="*/ 4355 w 16128"/>
                  <a:gd name="connsiteY5" fmla="*/ 2742 h 16128"/>
                  <a:gd name="connsiteX6" fmla="*/ 13386 w 16128"/>
                  <a:gd name="connsiteY6" fmla="*/ 7903 h 16128"/>
                  <a:gd name="connsiteX7" fmla="*/ 15322 w 16128"/>
                  <a:gd name="connsiteY7" fmla="*/ 11128 h 16128"/>
                  <a:gd name="connsiteX8" fmla="*/ 15322 w 16128"/>
                  <a:gd name="connsiteY8" fmla="*/ 14677 h 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28" h="16128">
                    <a:moveTo>
                      <a:pt x="15322" y="14677"/>
                    </a:moveTo>
                    <a:cubicBezTo>
                      <a:pt x="15322" y="15967"/>
                      <a:pt x="14354" y="16289"/>
                      <a:pt x="13386" y="15644"/>
                    </a:cubicBezTo>
                    <a:lnTo>
                      <a:pt x="4355" y="10483"/>
                    </a:lnTo>
                    <a:cubicBezTo>
                      <a:pt x="3387" y="9838"/>
                      <a:pt x="2419" y="8548"/>
                      <a:pt x="2419" y="7258"/>
                    </a:cubicBezTo>
                    <a:lnTo>
                      <a:pt x="2419" y="3709"/>
                    </a:lnTo>
                    <a:cubicBezTo>
                      <a:pt x="2419" y="2419"/>
                      <a:pt x="3387" y="2097"/>
                      <a:pt x="4355" y="2742"/>
                    </a:cubicBezTo>
                    <a:lnTo>
                      <a:pt x="13386" y="7903"/>
                    </a:lnTo>
                    <a:cubicBezTo>
                      <a:pt x="14354" y="8548"/>
                      <a:pt x="15322" y="9838"/>
                      <a:pt x="15322" y="11128"/>
                    </a:cubicBezTo>
                    <a:lnTo>
                      <a:pt x="15322" y="14677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409" name="BOAT">
              <a:extLst>
                <a:ext uri="{FF2B5EF4-FFF2-40B4-BE49-F238E27FC236}">
                  <a16:creationId xmlns:a16="http://schemas.microsoft.com/office/drawing/2014/main" id="{67BEF5A9-88FA-42EF-BA7A-F6749309BC32}"/>
                </a:ext>
              </a:extLst>
            </p:cNvPr>
            <p:cNvGrpSpPr/>
            <p:nvPr/>
          </p:nvGrpSpPr>
          <p:grpSpPr>
            <a:xfrm rot="244258">
              <a:off x="6801621" y="4746940"/>
              <a:ext cx="672387" cy="528816"/>
              <a:chOff x="7858253" y="2233776"/>
              <a:chExt cx="2476500" cy="1959800"/>
            </a:xfrm>
          </p:grpSpPr>
          <p:sp>
            <p:nvSpPr>
              <p:cNvPr id="957" name="Vrije vorm: vorm 956">
                <a:extLst>
                  <a:ext uri="{FF2B5EF4-FFF2-40B4-BE49-F238E27FC236}">
                    <a16:creationId xmlns:a16="http://schemas.microsoft.com/office/drawing/2014/main" id="{1DC7B3EE-1A39-4D24-8208-E22D8698722E}"/>
                  </a:ext>
                </a:extLst>
              </p:cNvPr>
              <p:cNvSpPr/>
              <p:nvPr/>
            </p:nvSpPr>
            <p:spPr>
              <a:xfrm>
                <a:off x="7858253" y="2483415"/>
                <a:ext cx="2476500" cy="1419225"/>
              </a:xfrm>
              <a:custGeom>
                <a:avLst/>
                <a:gdLst>
                  <a:gd name="connsiteX0" fmla="*/ 1350482 w 2476500"/>
                  <a:gd name="connsiteY0" fmla="*/ 345324 h 1419225"/>
                  <a:gd name="connsiteX1" fmla="*/ 215578 w 2476500"/>
                  <a:gd name="connsiteY1" fmla="*/ 969402 h 1419225"/>
                  <a:gd name="connsiteX2" fmla="*/ 36794 w 2476500"/>
                  <a:gd name="connsiteY2" fmla="*/ 1332209 h 1419225"/>
                  <a:gd name="connsiteX3" fmla="*/ 728785 w 2476500"/>
                  <a:gd name="connsiteY3" fmla="*/ 1314874 h 1419225"/>
                  <a:gd name="connsiteX4" fmla="*/ 2351464 w 2476500"/>
                  <a:gd name="connsiteY4" fmla="*/ 406474 h 1419225"/>
                  <a:gd name="connsiteX5" fmla="*/ 2422902 w 2476500"/>
                  <a:gd name="connsiteY5" fmla="*/ 74909 h 1419225"/>
                  <a:gd name="connsiteX6" fmla="*/ 1728529 w 2476500"/>
                  <a:gd name="connsiteY6" fmla="*/ 157967 h 1419225"/>
                  <a:gd name="connsiteX7" fmla="*/ 1350482 w 2476500"/>
                  <a:gd name="connsiteY7" fmla="*/ 34532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6500" h="1419225">
                    <a:moveTo>
                      <a:pt x="1350482" y="345324"/>
                    </a:moveTo>
                    <a:cubicBezTo>
                      <a:pt x="1350482" y="345324"/>
                      <a:pt x="323878" y="913300"/>
                      <a:pt x="215578" y="969402"/>
                    </a:cubicBezTo>
                    <a:cubicBezTo>
                      <a:pt x="40318" y="1060175"/>
                      <a:pt x="-41216" y="1222100"/>
                      <a:pt x="36794" y="1332209"/>
                    </a:cubicBezTo>
                    <a:cubicBezTo>
                      <a:pt x="147951" y="1476037"/>
                      <a:pt x="537428" y="1410314"/>
                      <a:pt x="728785" y="1314874"/>
                    </a:cubicBezTo>
                    <a:cubicBezTo>
                      <a:pt x="841180" y="1258771"/>
                      <a:pt x="2351464" y="406474"/>
                      <a:pt x="2351464" y="406474"/>
                    </a:cubicBezTo>
                    <a:cubicBezTo>
                      <a:pt x="2351464" y="406474"/>
                      <a:pt x="2565015" y="193305"/>
                      <a:pt x="2422902" y="74909"/>
                    </a:cubicBezTo>
                    <a:cubicBezTo>
                      <a:pt x="2244594" y="-73681"/>
                      <a:pt x="1931412" y="53383"/>
                      <a:pt x="1728529" y="157967"/>
                    </a:cubicBezTo>
                    <a:cubicBezTo>
                      <a:pt x="1525647" y="262647"/>
                      <a:pt x="1350482" y="345324"/>
                      <a:pt x="1350482" y="34532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8" name="Vrije vorm: vorm 957">
                <a:extLst>
                  <a:ext uri="{FF2B5EF4-FFF2-40B4-BE49-F238E27FC236}">
                    <a16:creationId xmlns:a16="http://schemas.microsoft.com/office/drawing/2014/main" id="{2015C579-0109-4198-995D-F8D0E9A2BDCA}"/>
                  </a:ext>
                </a:extLst>
              </p:cNvPr>
              <p:cNvSpPr/>
              <p:nvPr/>
            </p:nvSpPr>
            <p:spPr>
              <a:xfrm>
                <a:off x="7955014" y="2632260"/>
                <a:ext cx="2333625" cy="1266825"/>
              </a:xfrm>
              <a:custGeom>
                <a:avLst/>
                <a:gdLst>
                  <a:gd name="connsiteX0" fmla="*/ 632024 w 2333625"/>
                  <a:gd name="connsiteY0" fmla="*/ 1166028 h 1266825"/>
                  <a:gd name="connsiteX1" fmla="*/ 2254703 w 2333625"/>
                  <a:gd name="connsiteY1" fmla="*/ 257629 h 1266825"/>
                  <a:gd name="connsiteX2" fmla="*/ 2335475 w 2333625"/>
                  <a:gd name="connsiteY2" fmla="*/ 151140 h 1266825"/>
                  <a:gd name="connsiteX3" fmla="*/ 2290422 w 2333625"/>
                  <a:gd name="connsiteY3" fmla="*/ 71225 h 1266825"/>
                  <a:gd name="connsiteX4" fmla="*/ 1634149 w 2333625"/>
                  <a:gd name="connsiteY4" fmla="*/ 149711 h 1266825"/>
                  <a:gd name="connsiteX5" fmla="*/ 1276867 w 2333625"/>
                  <a:gd name="connsiteY5" fmla="*/ 326781 h 1266825"/>
                  <a:gd name="connsiteX6" fmla="*/ 204066 w 2333625"/>
                  <a:gd name="connsiteY6" fmla="*/ 916569 h 1266825"/>
                  <a:gd name="connsiteX7" fmla="*/ 24234 w 2333625"/>
                  <a:gd name="connsiteY7" fmla="*/ 1241562 h 1266825"/>
                  <a:gd name="connsiteX8" fmla="*/ 632024 w 2333625"/>
                  <a:gd name="connsiteY8" fmla="*/ 1166028 h 12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3625" h="1266825">
                    <a:moveTo>
                      <a:pt x="632024" y="1166028"/>
                    </a:moveTo>
                    <a:cubicBezTo>
                      <a:pt x="744419" y="1109926"/>
                      <a:pt x="2254703" y="257629"/>
                      <a:pt x="2254703" y="257629"/>
                    </a:cubicBezTo>
                    <a:cubicBezTo>
                      <a:pt x="2254703" y="257629"/>
                      <a:pt x="2300423" y="212004"/>
                      <a:pt x="2335475" y="151140"/>
                    </a:cubicBezTo>
                    <a:cubicBezTo>
                      <a:pt x="2332046" y="122374"/>
                      <a:pt x="2318711" y="94847"/>
                      <a:pt x="2290422" y="71225"/>
                    </a:cubicBezTo>
                    <a:cubicBezTo>
                      <a:pt x="2121925" y="-69269"/>
                      <a:pt x="1825888" y="50841"/>
                      <a:pt x="1634149" y="149711"/>
                    </a:cubicBezTo>
                    <a:cubicBezTo>
                      <a:pt x="1442411" y="248676"/>
                      <a:pt x="1276867" y="326781"/>
                      <a:pt x="1276867" y="326781"/>
                    </a:cubicBezTo>
                    <a:cubicBezTo>
                      <a:pt x="1276867" y="326781"/>
                      <a:pt x="306364" y="863514"/>
                      <a:pt x="204066" y="916569"/>
                    </a:cubicBezTo>
                    <a:cubicBezTo>
                      <a:pt x="47665" y="997626"/>
                      <a:pt x="-29678" y="1138501"/>
                      <a:pt x="24234" y="1241562"/>
                    </a:cubicBezTo>
                    <a:cubicBezTo>
                      <a:pt x="184825" y="1302617"/>
                      <a:pt x="475147" y="1244324"/>
                      <a:pt x="632024" y="1166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9" name="Vrije vorm: vorm 958">
                <a:extLst>
                  <a:ext uri="{FF2B5EF4-FFF2-40B4-BE49-F238E27FC236}">
                    <a16:creationId xmlns:a16="http://schemas.microsoft.com/office/drawing/2014/main" id="{9FFF473F-A129-40B6-94EC-01F0100CA423}"/>
                  </a:ext>
                </a:extLst>
              </p:cNvPr>
              <p:cNvSpPr/>
              <p:nvPr/>
            </p:nvSpPr>
            <p:spPr>
              <a:xfrm>
                <a:off x="7901714" y="2723869"/>
                <a:ext cx="2419350" cy="1466850"/>
              </a:xfrm>
              <a:custGeom>
                <a:avLst/>
                <a:gdLst>
                  <a:gd name="connsiteX0" fmla="*/ 2277237 w 2419350"/>
                  <a:gd name="connsiteY0" fmla="*/ 183261 h 1466850"/>
                  <a:gd name="connsiteX1" fmla="*/ 676180 w 2419350"/>
                  <a:gd name="connsiteY1" fmla="*/ 1075754 h 1466850"/>
                  <a:gd name="connsiteX2" fmla="*/ 7144 w 2419350"/>
                  <a:gd name="connsiteY2" fmla="*/ 1106900 h 1466850"/>
                  <a:gd name="connsiteX3" fmla="*/ 304133 w 2419350"/>
                  <a:gd name="connsiteY3" fmla="*/ 1418939 h 1466850"/>
                  <a:gd name="connsiteX4" fmla="*/ 601694 w 2419350"/>
                  <a:gd name="connsiteY4" fmla="*/ 1462088 h 1466850"/>
                  <a:gd name="connsiteX5" fmla="*/ 958977 w 2419350"/>
                  <a:gd name="connsiteY5" fmla="*/ 1347692 h 1466850"/>
                  <a:gd name="connsiteX6" fmla="*/ 2084737 w 2419350"/>
                  <a:gd name="connsiteY6" fmla="*/ 724662 h 1466850"/>
                  <a:gd name="connsiteX7" fmla="*/ 2299621 w 2419350"/>
                  <a:gd name="connsiteY7" fmla="*/ 523208 h 1466850"/>
                  <a:gd name="connsiteX8" fmla="*/ 2373725 w 2419350"/>
                  <a:gd name="connsiteY8" fmla="*/ 222409 h 1466850"/>
                  <a:gd name="connsiteX9" fmla="*/ 2413921 w 2419350"/>
                  <a:gd name="connsiteY9" fmla="*/ 7144 h 1466850"/>
                  <a:gd name="connsiteX10" fmla="*/ 2277237 w 2419350"/>
                  <a:gd name="connsiteY10" fmla="*/ 183261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9350" h="1466850">
                    <a:moveTo>
                      <a:pt x="2277237" y="183261"/>
                    </a:moveTo>
                    <a:cubicBezTo>
                      <a:pt x="2247329" y="205549"/>
                      <a:pt x="788575" y="1019651"/>
                      <a:pt x="676180" y="1075754"/>
                    </a:cubicBezTo>
                    <a:cubicBezTo>
                      <a:pt x="494252" y="1166527"/>
                      <a:pt x="137732" y="1224534"/>
                      <a:pt x="7144" y="1106900"/>
                    </a:cubicBezTo>
                    <a:cubicBezTo>
                      <a:pt x="84296" y="1200436"/>
                      <a:pt x="220694" y="1369600"/>
                      <a:pt x="304133" y="1418939"/>
                    </a:cubicBezTo>
                    <a:cubicBezTo>
                      <a:pt x="355283" y="1449134"/>
                      <a:pt x="437388" y="1471422"/>
                      <a:pt x="601694" y="1462088"/>
                    </a:cubicBezTo>
                    <a:cubicBezTo>
                      <a:pt x="697611" y="1456658"/>
                      <a:pt x="855917" y="1406271"/>
                      <a:pt x="958977" y="1347692"/>
                    </a:cubicBezTo>
                    <a:cubicBezTo>
                      <a:pt x="1062038" y="1289114"/>
                      <a:pt x="2084737" y="724662"/>
                      <a:pt x="2084737" y="724662"/>
                    </a:cubicBezTo>
                    <a:cubicBezTo>
                      <a:pt x="2084737" y="724662"/>
                      <a:pt x="2249138" y="651034"/>
                      <a:pt x="2299621" y="523208"/>
                    </a:cubicBezTo>
                    <a:cubicBezTo>
                      <a:pt x="2350103" y="395287"/>
                      <a:pt x="2363724" y="290703"/>
                      <a:pt x="2373725" y="222409"/>
                    </a:cubicBezTo>
                    <a:cubicBezTo>
                      <a:pt x="2379536" y="182594"/>
                      <a:pt x="2397443" y="83153"/>
                      <a:pt x="2413921" y="7144"/>
                    </a:cubicBezTo>
                    <a:cubicBezTo>
                      <a:pt x="2387632" y="81820"/>
                      <a:pt x="2321624" y="150305"/>
                      <a:pt x="2277237" y="1832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0" name="Vrije vorm: vorm 959">
                <a:extLst>
                  <a:ext uri="{FF2B5EF4-FFF2-40B4-BE49-F238E27FC236}">
                    <a16:creationId xmlns:a16="http://schemas.microsoft.com/office/drawing/2014/main" id="{01959DDE-BF16-4BE1-A971-E3CE188FC5BF}"/>
                  </a:ext>
                </a:extLst>
              </p:cNvPr>
              <p:cNvSpPr/>
              <p:nvPr/>
            </p:nvSpPr>
            <p:spPr>
              <a:xfrm>
                <a:off x="8129743" y="3079151"/>
                <a:ext cx="2124075" cy="1114425"/>
              </a:xfrm>
              <a:custGeom>
                <a:avLst/>
                <a:gdLst>
                  <a:gd name="connsiteX0" fmla="*/ 2007775 w 2124075"/>
                  <a:gd name="connsiteY0" fmla="*/ 142018 h 1114425"/>
                  <a:gd name="connsiteX1" fmla="*/ 564261 w 2124075"/>
                  <a:gd name="connsiteY1" fmla="*/ 942308 h 1114425"/>
                  <a:gd name="connsiteX2" fmla="*/ 7144 w 2124075"/>
                  <a:gd name="connsiteY2" fmla="*/ 1009078 h 1114425"/>
                  <a:gd name="connsiteX3" fmla="*/ 76009 w 2124075"/>
                  <a:gd name="connsiteY3" fmla="*/ 1063657 h 1114425"/>
                  <a:gd name="connsiteX4" fmla="*/ 373571 w 2124075"/>
                  <a:gd name="connsiteY4" fmla="*/ 1106805 h 1114425"/>
                  <a:gd name="connsiteX5" fmla="*/ 730853 w 2124075"/>
                  <a:gd name="connsiteY5" fmla="*/ 992410 h 1114425"/>
                  <a:gd name="connsiteX6" fmla="*/ 1856613 w 2124075"/>
                  <a:gd name="connsiteY6" fmla="*/ 369380 h 1114425"/>
                  <a:gd name="connsiteX7" fmla="*/ 2071497 w 2124075"/>
                  <a:gd name="connsiteY7" fmla="*/ 167926 h 1114425"/>
                  <a:gd name="connsiteX8" fmla="*/ 2121027 w 2124075"/>
                  <a:gd name="connsiteY8" fmla="*/ 7144 h 1114425"/>
                  <a:gd name="connsiteX9" fmla="*/ 2007775 w 2124075"/>
                  <a:gd name="connsiteY9" fmla="*/ 142018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24075" h="1114425">
                    <a:moveTo>
                      <a:pt x="2007775" y="142018"/>
                    </a:moveTo>
                    <a:cubicBezTo>
                      <a:pt x="1972913" y="171069"/>
                      <a:pt x="666274" y="891731"/>
                      <a:pt x="564261" y="942308"/>
                    </a:cubicBezTo>
                    <a:cubicBezTo>
                      <a:pt x="420053" y="1013936"/>
                      <a:pt x="151924" y="1067086"/>
                      <a:pt x="7144" y="1009078"/>
                    </a:cubicBezTo>
                    <a:cubicBezTo>
                      <a:pt x="32194" y="1032510"/>
                      <a:pt x="55721" y="1051655"/>
                      <a:pt x="76009" y="1063657"/>
                    </a:cubicBezTo>
                    <a:cubicBezTo>
                      <a:pt x="127159" y="1093851"/>
                      <a:pt x="209264" y="1116140"/>
                      <a:pt x="373571" y="1106805"/>
                    </a:cubicBezTo>
                    <a:cubicBezTo>
                      <a:pt x="469487" y="1101376"/>
                      <a:pt x="627793" y="1050989"/>
                      <a:pt x="730853" y="992410"/>
                    </a:cubicBezTo>
                    <a:cubicBezTo>
                      <a:pt x="833914" y="933831"/>
                      <a:pt x="1856613" y="369380"/>
                      <a:pt x="1856613" y="369380"/>
                    </a:cubicBezTo>
                    <a:cubicBezTo>
                      <a:pt x="1856613" y="369380"/>
                      <a:pt x="2021014" y="295751"/>
                      <a:pt x="2071497" y="167926"/>
                    </a:cubicBezTo>
                    <a:cubicBezTo>
                      <a:pt x="2094833" y="108966"/>
                      <a:pt x="2110169" y="54959"/>
                      <a:pt x="2121027" y="7144"/>
                    </a:cubicBezTo>
                    <a:cubicBezTo>
                      <a:pt x="2088928" y="71342"/>
                      <a:pt x="2042636" y="113062"/>
                      <a:pt x="2007775" y="14201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1" name="Vrije vorm: vorm 960">
                <a:extLst>
                  <a:ext uri="{FF2B5EF4-FFF2-40B4-BE49-F238E27FC236}">
                    <a16:creationId xmlns:a16="http://schemas.microsoft.com/office/drawing/2014/main" id="{7B11BF31-2C67-4A16-80AF-187FA6B02413}"/>
                  </a:ext>
                </a:extLst>
              </p:cNvPr>
              <p:cNvSpPr/>
              <p:nvPr/>
            </p:nvSpPr>
            <p:spPr>
              <a:xfrm>
                <a:off x="9194257" y="2737489"/>
                <a:ext cx="314325" cy="523875"/>
              </a:xfrm>
              <a:custGeom>
                <a:avLst/>
                <a:gdLst>
                  <a:gd name="connsiteX0" fmla="*/ 305276 w 314325"/>
                  <a:gd name="connsiteY0" fmla="*/ 526256 h 523875"/>
                  <a:gd name="connsiteX1" fmla="*/ 7144 w 314325"/>
                  <a:gd name="connsiteY1" fmla="*/ 319754 h 523875"/>
                  <a:gd name="connsiteX2" fmla="*/ 11144 w 314325"/>
                  <a:gd name="connsiteY2" fmla="*/ 7144 h 523875"/>
                  <a:gd name="connsiteX3" fmla="*/ 309277 w 314325"/>
                  <a:gd name="connsiteY3" fmla="*/ 213646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523875">
                    <a:moveTo>
                      <a:pt x="305276" y="526256"/>
                    </a:moveTo>
                    <a:lnTo>
                      <a:pt x="7144" y="319754"/>
                    </a:lnTo>
                    <a:lnTo>
                      <a:pt x="11144" y="7144"/>
                    </a:lnTo>
                    <a:lnTo>
                      <a:pt x="309277" y="213646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2" name="Vrije vorm: vorm 961">
                <a:extLst>
                  <a:ext uri="{FF2B5EF4-FFF2-40B4-BE49-F238E27FC236}">
                    <a16:creationId xmlns:a16="http://schemas.microsoft.com/office/drawing/2014/main" id="{001D885B-E8E2-4024-8D85-19DBF977066B}"/>
                  </a:ext>
                </a:extLst>
              </p:cNvPr>
              <p:cNvSpPr/>
              <p:nvPr/>
            </p:nvSpPr>
            <p:spPr>
              <a:xfrm>
                <a:off x="9410188" y="2487553"/>
                <a:ext cx="590550" cy="352425"/>
              </a:xfrm>
              <a:custGeom>
                <a:avLst/>
                <a:gdLst>
                  <a:gd name="connsiteX0" fmla="*/ 291846 w 590550"/>
                  <a:gd name="connsiteY0" fmla="*/ 352235 h 352425"/>
                  <a:gd name="connsiteX1" fmla="*/ 7144 w 590550"/>
                  <a:gd name="connsiteY1" fmla="*/ 164497 h 352425"/>
                  <a:gd name="connsiteX2" fmla="*/ 284036 w 590550"/>
                  <a:gd name="connsiteY2" fmla="*/ 7144 h 352425"/>
                  <a:gd name="connsiteX3" fmla="*/ 583883 w 590550"/>
                  <a:gd name="connsiteY3" fmla="*/ 19707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0550" h="352425">
                    <a:moveTo>
                      <a:pt x="291846" y="352235"/>
                    </a:moveTo>
                    <a:lnTo>
                      <a:pt x="7144" y="164497"/>
                    </a:lnTo>
                    <a:lnTo>
                      <a:pt x="284036" y="7144"/>
                    </a:lnTo>
                    <a:lnTo>
                      <a:pt x="583883" y="19707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3" name="Vrije vorm: vorm 962">
                <a:extLst>
                  <a:ext uri="{FF2B5EF4-FFF2-40B4-BE49-F238E27FC236}">
                    <a16:creationId xmlns:a16="http://schemas.microsoft.com/office/drawing/2014/main" id="{FD6E10A0-AA88-4C4F-B12D-9769E90CAF7C}"/>
                  </a:ext>
                </a:extLst>
              </p:cNvPr>
              <p:cNvSpPr/>
              <p:nvPr/>
            </p:nvSpPr>
            <p:spPr>
              <a:xfrm>
                <a:off x="9634121" y="2549085"/>
                <a:ext cx="295275" cy="381000"/>
              </a:xfrm>
              <a:custGeom>
                <a:avLst/>
                <a:gdLst>
                  <a:gd name="connsiteX0" fmla="*/ 291560 w 295275"/>
                  <a:gd name="connsiteY0" fmla="*/ 226028 h 381000"/>
                  <a:gd name="connsiteX1" fmla="*/ 7144 w 295275"/>
                  <a:gd name="connsiteY1" fmla="*/ 379952 h 381000"/>
                  <a:gd name="connsiteX2" fmla="*/ 9906 w 295275"/>
                  <a:gd name="connsiteY2" fmla="*/ 161163 h 381000"/>
                  <a:gd name="connsiteX3" fmla="*/ 294418 w 295275"/>
                  <a:gd name="connsiteY3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" h="381000">
                    <a:moveTo>
                      <a:pt x="291560" y="226028"/>
                    </a:moveTo>
                    <a:lnTo>
                      <a:pt x="7144" y="379952"/>
                    </a:lnTo>
                    <a:lnTo>
                      <a:pt x="9906" y="161163"/>
                    </a:lnTo>
                    <a:lnTo>
                      <a:pt x="294418" y="7144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4" name="Vrije vorm: vorm 963">
                <a:extLst>
                  <a:ext uri="{FF2B5EF4-FFF2-40B4-BE49-F238E27FC236}">
                    <a16:creationId xmlns:a16="http://schemas.microsoft.com/office/drawing/2014/main" id="{7D490493-8A7E-4BC8-A6C5-5F689B6CF993}"/>
                  </a:ext>
                </a:extLst>
              </p:cNvPr>
              <p:cNvSpPr/>
              <p:nvPr/>
            </p:nvSpPr>
            <p:spPr>
              <a:xfrm>
                <a:off x="9492389" y="2677482"/>
                <a:ext cx="504825" cy="590550"/>
              </a:xfrm>
              <a:custGeom>
                <a:avLst/>
                <a:gdLst>
                  <a:gd name="connsiteX0" fmla="*/ 497681 w 504825"/>
                  <a:gd name="connsiteY0" fmla="*/ 319754 h 590550"/>
                  <a:gd name="connsiteX1" fmla="*/ 7144 w 504825"/>
                  <a:gd name="connsiteY1" fmla="*/ 586264 h 590550"/>
                  <a:gd name="connsiteX2" fmla="*/ 11240 w 504825"/>
                  <a:gd name="connsiteY2" fmla="*/ 270701 h 590550"/>
                  <a:gd name="connsiteX3" fmla="*/ 501682 w 504825"/>
                  <a:gd name="connsiteY3" fmla="*/ 714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5" h="590550">
                    <a:moveTo>
                      <a:pt x="497681" y="319754"/>
                    </a:moveTo>
                    <a:lnTo>
                      <a:pt x="7144" y="586264"/>
                    </a:lnTo>
                    <a:lnTo>
                      <a:pt x="11240" y="270701"/>
                    </a:lnTo>
                    <a:lnTo>
                      <a:pt x="501682" y="714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5" name="Vrije vorm: vorm 964">
                <a:extLst>
                  <a:ext uri="{FF2B5EF4-FFF2-40B4-BE49-F238E27FC236}">
                    <a16:creationId xmlns:a16="http://schemas.microsoft.com/office/drawing/2014/main" id="{8A5366DA-5F26-470E-BB24-A710687FFF4B}"/>
                  </a:ext>
                </a:extLst>
              </p:cNvPr>
              <p:cNvSpPr/>
              <p:nvPr/>
            </p:nvSpPr>
            <p:spPr>
              <a:xfrm>
                <a:off x="9117377" y="2447613"/>
                <a:ext cx="571500" cy="361951"/>
              </a:xfrm>
              <a:custGeom>
                <a:avLst/>
                <a:gdLst>
                  <a:gd name="connsiteX0" fmla="*/ 407194 w 571500"/>
                  <a:gd name="connsiteY0" fmla="*/ 363569 h 361950"/>
                  <a:gd name="connsiteX1" fmla="*/ 7144 w 571500"/>
                  <a:gd name="connsiteY1" fmla="*/ 89916 h 361950"/>
                  <a:gd name="connsiteX2" fmla="*/ 157925 w 571500"/>
                  <a:gd name="connsiteY2" fmla="*/ 7144 h 361950"/>
                  <a:gd name="connsiteX3" fmla="*/ 565595 w 571500"/>
                  <a:gd name="connsiteY3" fmla="*/ 278225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0" h="361950">
                    <a:moveTo>
                      <a:pt x="407194" y="363569"/>
                    </a:moveTo>
                    <a:lnTo>
                      <a:pt x="7144" y="89916"/>
                    </a:lnTo>
                    <a:lnTo>
                      <a:pt x="157925" y="7144"/>
                    </a:lnTo>
                    <a:lnTo>
                      <a:pt x="565595" y="278225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6" name="Vrije vorm: vorm 965">
                <a:extLst>
                  <a:ext uri="{FF2B5EF4-FFF2-40B4-BE49-F238E27FC236}">
                    <a16:creationId xmlns:a16="http://schemas.microsoft.com/office/drawing/2014/main" id="{104A63C3-5A15-4EC8-B8F2-6C63A14AF3CE}"/>
                  </a:ext>
                </a:extLst>
              </p:cNvPr>
              <p:cNvSpPr/>
              <p:nvPr/>
            </p:nvSpPr>
            <p:spPr>
              <a:xfrm>
                <a:off x="9349336" y="2356954"/>
                <a:ext cx="581025" cy="361951"/>
              </a:xfrm>
              <a:custGeom>
                <a:avLst/>
                <a:gdLst>
                  <a:gd name="connsiteX0" fmla="*/ 295180 w 581025"/>
                  <a:gd name="connsiteY0" fmla="*/ 355283 h 361950"/>
                  <a:gd name="connsiteX1" fmla="*/ 7144 w 581025"/>
                  <a:gd name="connsiteY1" fmla="*/ 163259 h 361950"/>
                  <a:gd name="connsiteX2" fmla="*/ 278225 w 581025"/>
                  <a:gd name="connsiteY2" fmla="*/ 7144 h 361950"/>
                  <a:gd name="connsiteX3" fmla="*/ 575024 w 581025"/>
                  <a:gd name="connsiteY3" fmla="*/ 20345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361950">
                    <a:moveTo>
                      <a:pt x="295180" y="355283"/>
                    </a:moveTo>
                    <a:lnTo>
                      <a:pt x="7144" y="163259"/>
                    </a:lnTo>
                    <a:lnTo>
                      <a:pt x="278225" y="7144"/>
                    </a:lnTo>
                    <a:lnTo>
                      <a:pt x="575024" y="20345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67" name="Vrije vorm: vorm 966">
                <a:extLst>
                  <a:ext uri="{FF2B5EF4-FFF2-40B4-BE49-F238E27FC236}">
                    <a16:creationId xmlns:a16="http://schemas.microsoft.com/office/drawing/2014/main" id="{7037C5E2-7052-4DA3-95B5-5B47D1CB6468}"/>
                  </a:ext>
                </a:extLst>
              </p:cNvPr>
              <p:cNvSpPr/>
              <p:nvPr/>
            </p:nvSpPr>
            <p:spPr>
              <a:xfrm>
                <a:off x="9518848" y="2715369"/>
                <a:ext cx="171450" cy="314325"/>
              </a:xfrm>
              <a:custGeom>
                <a:avLst/>
                <a:gdLst>
                  <a:gd name="connsiteX0" fmla="*/ 165640 w 171450"/>
                  <a:gd name="connsiteY0" fmla="*/ 225933 h 314325"/>
                  <a:gd name="connsiteX1" fmla="*/ 7144 w 171450"/>
                  <a:gd name="connsiteY1" fmla="*/ 312039 h 314325"/>
                  <a:gd name="connsiteX2" fmla="*/ 10001 w 171450"/>
                  <a:gd name="connsiteY2" fmla="*/ 91726 h 314325"/>
                  <a:gd name="connsiteX3" fmla="*/ 168402 w 171450"/>
                  <a:gd name="connsiteY3" fmla="*/ 7144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" h="314325">
                    <a:moveTo>
                      <a:pt x="165640" y="225933"/>
                    </a:moveTo>
                    <a:lnTo>
                      <a:pt x="7144" y="312039"/>
                    </a:lnTo>
                    <a:lnTo>
                      <a:pt x="10001" y="91726"/>
                    </a:lnTo>
                    <a:lnTo>
                      <a:pt x="168402" y="7144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8" name="Vrije vorm: vorm 967">
                <a:extLst>
                  <a:ext uri="{FF2B5EF4-FFF2-40B4-BE49-F238E27FC236}">
                    <a16:creationId xmlns:a16="http://schemas.microsoft.com/office/drawing/2014/main" id="{3406B41F-A3A8-4E44-B2A3-191717224D5D}"/>
                  </a:ext>
                </a:extLst>
              </p:cNvPr>
              <p:cNvSpPr/>
              <p:nvPr/>
            </p:nvSpPr>
            <p:spPr>
              <a:xfrm>
                <a:off x="9117750" y="2527250"/>
                <a:ext cx="409575" cy="504825"/>
              </a:xfrm>
              <a:custGeom>
                <a:avLst/>
                <a:gdLst>
                  <a:gd name="connsiteX0" fmla="*/ 408242 w 409575"/>
                  <a:gd name="connsiteY0" fmla="*/ 500158 h 504825"/>
                  <a:gd name="connsiteX1" fmla="*/ 7144 w 409575"/>
                  <a:gd name="connsiteY1" fmla="*/ 225933 h 504825"/>
                  <a:gd name="connsiteX2" fmla="*/ 9906 w 409575"/>
                  <a:gd name="connsiteY2" fmla="*/ 7144 h 504825"/>
                  <a:gd name="connsiteX3" fmla="*/ 411099 w 409575"/>
                  <a:gd name="connsiteY3" fmla="*/ 281273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504825">
                    <a:moveTo>
                      <a:pt x="408242" y="500158"/>
                    </a:moveTo>
                    <a:lnTo>
                      <a:pt x="7144" y="225933"/>
                    </a:lnTo>
                    <a:lnTo>
                      <a:pt x="9906" y="7144"/>
                    </a:lnTo>
                    <a:lnTo>
                      <a:pt x="411099" y="281273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9" name="Vrije vorm: vorm 968">
                <a:extLst>
                  <a:ext uri="{FF2B5EF4-FFF2-40B4-BE49-F238E27FC236}">
                    <a16:creationId xmlns:a16="http://schemas.microsoft.com/office/drawing/2014/main" id="{5E1B1DA7-32A6-42BD-A25C-E6BCE93608D7}"/>
                  </a:ext>
                </a:extLst>
              </p:cNvPr>
              <p:cNvSpPr/>
              <p:nvPr/>
            </p:nvSpPr>
            <p:spPr>
              <a:xfrm>
                <a:off x="9137847" y="2595641"/>
                <a:ext cx="85725" cy="171450"/>
              </a:xfrm>
              <a:custGeom>
                <a:avLst/>
                <a:gdLst>
                  <a:gd name="connsiteX0" fmla="*/ 82772 w 85725"/>
                  <a:gd name="connsiteY0" fmla="*/ 166878 h 171450"/>
                  <a:gd name="connsiteX1" fmla="*/ 7144 w 85725"/>
                  <a:gd name="connsiteY1" fmla="*/ 112109 h 171450"/>
                  <a:gd name="connsiteX2" fmla="*/ 8477 w 85725"/>
                  <a:gd name="connsiteY2" fmla="*/ 7144 h 171450"/>
                  <a:gd name="connsiteX3" fmla="*/ 84201 w 85725"/>
                  <a:gd name="connsiteY3" fmla="*/ 6200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171450">
                    <a:moveTo>
                      <a:pt x="82772" y="166878"/>
                    </a:moveTo>
                    <a:lnTo>
                      <a:pt x="7144" y="112109"/>
                    </a:lnTo>
                    <a:lnTo>
                      <a:pt x="8477" y="7144"/>
                    </a:lnTo>
                    <a:lnTo>
                      <a:pt x="84201" y="6200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0" name="Vrije vorm: vorm 969">
                <a:extLst>
                  <a:ext uri="{FF2B5EF4-FFF2-40B4-BE49-F238E27FC236}">
                    <a16:creationId xmlns:a16="http://schemas.microsoft.com/office/drawing/2014/main" id="{41442BB8-1430-4C7F-A3ED-C4E1E2386B11}"/>
                  </a:ext>
                </a:extLst>
              </p:cNvPr>
              <p:cNvSpPr/>
              <p:nvPr/>
            </p:nvSpPr>
            <p:spPr>
              <a:xfrm>
                <a:off x="9226716" y="2657458"/>
                <a:ext cx="85725" cy="171450"/>
              </a:xfrm>
              <a:custGeom>
                <a:avLst/>
                <a:gdLst>
                  <a:gd name="connsiteX0" fmla="*/ 82867 w 85725"/>
                  <a:gd name="connsiteY0" fmla="*/ 166973 h 171450"/>
                  <a:gd name="connsiteX1" fmla="*/ 7144 w 85725"/>
                  <a:gd name="connsiteY1" fmla="*/ 112109 h 171450"/>
                  <a:gd name="connsiteX2" fmla="*/ 8477 w 85725"/>
                  <a:gd name="connsiteY2" fmla="*/ 7144 h 171450"/>
                  <a:gd name="connsiteX3" fmla="*/ 84201 w 85725"/>
                  <a:gd name="connsiteY3" fmla="*/ 6200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171450">
                    <a:moveTo>
                      <a:pt x="82867" y="166973"/>
                    </a:moveTo>
                    <a:lnTo>
                      <a:pt x="7144" y="112109"/>
                    </a:lnTo>
                    <a:lnTo>
                      <a:pt x="8477" y="7144"/>
                    </a:lnTo>
                    <a:lnTo>
                      <a:pt x="84201" y="6200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1" name="Vrije vorm: vorm 970">
                <a:extLst>
                  <a:ext uri="{FF2B5EF4-FFF2-40B4-BE49-F238E27FC236}">
                    <a16:creationId xmlns:a16="http://schemas.microsoft.com/office/drawing/2014/main" id="{F823E014-EB7A-47CE-AF1C-4DC0071ED011}"/>
                  </a:ext>
                </a:extLst>
              </p:cNvPr>
              <p:cNvSpPr/>
              <p:nvPr/>
            </p:nvSpPr>
            <p:spPr>
              <a:xfrm>
                <a:off x="9317488" y="2728419"/>
                <a:ext cx="85725" cy="171450"/>
              </a:xfrm>
              <a:custGeom>
                <a:avLst/>
                <a:gdLst>
                  <a:gd name="connsiteX0" fmla="*/ 82867 w 85725"/>
                  <a:gd name="connsiteY0" fmla="*/ 166878 h 171450"/>
                  <a:gd name="connsiteX1" fmla="*/ 7144 w 85725"/>
                  <a:gd name="connsiteY1" fmla="*/ 112109 h 171450"/>
                  <a:gd name="connsiteX2" fmla="*/ 8477 w 85725"/>
                  <a:gd name="connsiteY2" fmla="*/ 7144 h 171450"/>
                  <a:gd name="connsiteX3" fmla="*/ 84201 w 85725"/>
                  <a:gd name="connsiteY3" fmla="*/ 6191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171450">
                    <a:moveTo>
                      <a:pt x="82867" y="166878"/>
                    </a:moveTo>
                    <a:lnTo>
                      <a:pt x="7144" y="112109"/>
                    </a:lnTo>
                    <a:lnTo>
                      <a:pt x="8477" y="7144"/>
                    </a:lnTo>
                    <a:lnTo>
                      <a:pt x="84201" y="6191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2" name="Vrije vorm: vorm 971">
                <a:extLst>
                  <a:ext uri="{FF2B5EF4-FFF2-40B4-BE49-F238E27FC236}">
                    <a16:creationId xmlns:a16="http://schemas.microsoft.com/office/drawing/2014/main" id="{A52AB890-C4CC-4252-9A23-F703DC17F679}"/>
                  </a:ext>
                </a:extLst>
              </p:cNvPr>
              <p:cNvSpPr/>
              <p:nvPr/>
            </p:nvSpPr>
            <p:spPr>
              <a:xfrm>
                <a:off x="9410358" y="2800046"/>
                <a:ext cx="85725" cy="171450"/>
              </a:xfrm>
              <a:custGeom>
                <a:avLst/>
                <a:gdLst>
                  <a:gd name="connsiteX0" fmla="*/ 82867 w 85725"/>
                  <a:gd name="connsiteY0" fmla="*/ 166973 h 171450"/>
                  <a:gd name="connsiteX1" fmla="*/ 7144 w 85725"/>
                  <a:gd name="connsiteY1" fmla="*/ 112109 h 171450"/>
                  <a:gd name="connsiteX2" fmla="*/ 8477 w 85725"/>
                  <a:gd name="connsiteY2" fmla="*/ 7144 h 171450"/>
                  <a:gd name="connsiteX3" fmla="*/ 84201 w 85725"/>
                  <a:gd name="connsiteY3" fmla="*/ 6200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171450">
                    <a:moveTo>
                      <a:pt x="82867" y="166973"/>
                    </a:moveTo>
                    <a:lnTo>
                      <a:pt x="7144" y="112109"/>
                    </a:lnTo>
                    <a:lnTo>
                      <a:pt x="8477" y="7144"/>
                    </a:lnTo>
                    <a:lnTo>
                      <a:pt x="84201" y="6200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3" name="Vrije vorm: vorm 972">
                <a:extLst>
                  <a:ext uri="{FF2B5EF4-FFF2-40B4-BE49-F238E27FC236}">
                    <a16:creationId xmlns:a16="http://schemas.microsoft.com/office/drawing/2014/main" id="{E7742D78-5F70-4DEE-BB09-46BF71FB7C42}"/>
                  </a:ext>
                </a:extLst>
              </p:cNvPr>
              <p:cNvSpPr/>
              <p:nvPr/>
            </p:nvSpPr>
            <p:spPr>
              <a:xfrm>
                <a:off x="9557232" y="2795474"/>
                <a:ext cx="95249" cy="161925"/>
              </a:xfrm>
              <a:custGeom>
                <a:avLst/>
                <a:gdLst>
                  <a:gd name="connsiteX0" fmla="*/ 88583 w 95250"/>
                  <a:gd name="connsiteY0" fmla="*/ 118967 h 161925"/>
                  <a:gd name="connsiteX1" fmla="*/ 7144 w 95250"/>
                  <a:gd name="connsiteY1" fmla="*/ 162306 h 161925"/>
                  <a:gd name="connsiteX2" fmla="*/ 8572 w 95250"/>
                  <a:gd name="connsiteY2" fmla="*/ 50578 h 161925"/>
                  <a:gd name="connsiteX3" fmla="*/ 90011 w 95250"/>
                  <a:gd name="connsiteY3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161925">
                    <a:moveTo>
                      <a:pt x="88583" y="118967"/>
                    </a:moveTo>
                    <a:lnTo>
                      <a:pt x="7144" y="162306"/>
                    </a:lnTo>
                    <a:lnTo>
                      <a:pt x="8572" y="50578"/>
                    </a:lnTo>
                    <a:lnTo>
                      <a:pt x="90011" y="714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4" name="Vrije vorm: vorm 973">
                <a:extLst>
                  <a:ext uri="{FF2B5EF4-FFF2-40B4-BE49-F238E27FC236}">
                    <a16:creationId xmlns:a16="http://schemas.microsoft.com/office/drawing/2014/main" id="{EC8E75CA-FF28-4334-9684-F15662E41F39}"/>
                  </a:ext>
                </a:extLst>
              </p:cNvPr>
              <p:cNvSpPr/>
              <p:nvPr/>
            </p:nvSpPr>
            <p:spPr>
              <a:xfrm>
                <a:off x="9912823" y="2728345"/>
                <a:ext cx="57150" cy="104775"/>
              </a:xfrm>
              <a:custGeom>
                <a:avLst/>
                <a:gdLst>
                  <a:gd name="connsiteX0" fmla="*/ 57341 w 57150"/>
                  <a:gd name="connsiteY0" fmla="*/ 75819 h 104775"/>
                  <a:gd name="connsiteX1" fmla="*/ 7144 w 57150"/>
                  <a:gd name="connsiteY1" fmla="*/ 102584 h 104775"/>
                  <a:gd name="connsiteX2" fmla="*/ 8096 w 57150"/>
                  <a:gd name="connsiteY2" fmla="*/ 33909 h 104775"/>
                  <a:gd name="connsiteX3" fmla="*/ 58198 w 57150"/>
                  <a:gd name="connsiteY3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04775">
                    <a:moveTo>
                      <a:pt x="57341" y="75819"/>
                    </a:moveTo>
                    <a:lnTo>
                      <a:pt x="7144" y="102584"/>
                    </a:lnTo>
                    <a:lnTo>
                      <a:pt x="8096" y="33909"/>
                    </a:lnTo>
                    <a:lnTo>
                      <a:pt x="58198" y="714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5" name="Vrije vorm: vorm 974">
                <a:extLst>
                  <a:ext uri="{FF2B5EF4-FFF2-40B4-BE49-F238E27FC236}">
                    <a16:creationId xmlns:a16="http://schemas.microsoft.com/office/drawing/2014/main" id="{F1C6B343-0981-4419-A909-12A201EEA19C}"/>
                  </a:ext>
                </a:extLst>
              </p:cNvPr>
              <p:cNvSpPr/>
              <p:nvPr/>
            </p:nvSpPr>
            <p:spPr>
              <a:xfrm>
                <a:off x="9841290" y="2771017"/>
                <a:ext cx="57150" cy="104775"/>
              </a:xfrm>
              <a:custGeom>
                <a:avLst/>
                <a:gdLst>
                  <a:gd name="connsiteX0" fmla="*/ 57341 w 57150"/>
                  <a:gd name="connsiteY0" fmla="*/ 75914 h 104775"/>
                  <a:gd name="connsiteX1" fmla="*/ 7144 w 57150"/>
                  <a:gd name="connsiteY1" fmla="*/ 102489 h 104775"/>
                  <a:gd name="connsiteX2" fmla="*/ 8001 w 57150"/>
                  <a:gd name="connsiteY2" fmla="*/ 33814 h 104775"/>
                  <a:gd name="connsiteX3" fmla="*/ 58198 w 57150"/>
                  <a:gd name="connsiteY3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04775">
                    <a:moveTo>
                      <a:pt x="57341" y="75914"/>
                    </a:moveTo>
                    <a:lnTo>
                      <a:pt x="7144" y="102489"/>
                    </a:lnTo>
                    <a:lnTo>
                      <a:pt x="8001" y="33814"/>
                    </a:lnTo>
                    <a:lnTo>
                      <a:pt x="58198" y="714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6" name="Vrije vorm: vorm 975">
                <a:extLst>
                  <a:ext uri="{FF2B5EF4-FFF2-40B4-BE49-F238E27FC236}">
                    <a16:creationId xmlns:a16="http://schemas.microsoft.com/office/drawing/2014/main" id="{3E3D6843-F6CC-457D-A9ED-4B4DAFB981B9}"/>
                  </a:ext>
                </a:extLst>
              </p:cNvPr>
              <p:cNvSpPr/>
              <p:nvPr/>
            </p:nvSpPr>
            <p:spPr>
              <a:xfrm>
                <a:off x="9827098" y="2626047"/>
                <a:ext cx="57150" cy="104775"/>
              </a:xfrm>
              <a:custGeom>
                <a:avLst/>
                <a:gdLst>
                  <a:gd name="connsiteX0" fmla="*/ 57245 w 57150"/>
                  <a:gd name="connsiteY0" fmla="*/ 75819 h 104775"/>
                  <a:gd name="connsiteX1" fmla="*/ 7144 w 57150"/>
                  <a:gd name="connsiteY1" fmla="*/ 102584 h 104775"/>
                  <a:gd name="connsiteX2" fmla="*/ 8096 w 57150"/>
                  <a:gd name="connsiteY2" fmla="*/ 33814 h 104775"/>
                  <a:gd name="connsiteX3" fmla="*/ 58198 w 57150"/>
                  <a:gd name="connsiteY3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04775">
                    <a:moveTo>
                      <a:pt x="57245" y="75819"/>
                    </a:moveTo>
                    <a:lnTo>
                      <a:pt x="7144" y="102584"/>
                    </a:lnTo>
                    <a:lnTo>
                      <a:pt x="8096" y="33814"/>
                    </a:lnTo>
                    <a:lnTo>
                      <a:pt x="58198" y="714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7" name="Vrije vorm: vorm 976">
                <a:extLst>
                  <a:ext uri="{FF2B5EF4-FFF2-40B4-BE49-F238E27FC236}">
                    <a16:creationId xmlns:a16="http://schemas.microsoft.com/office/drawing/2014/main" id="{97004926-FC1D-4F5B-A855-73A327B6BE2D}"/>
                  </a:ext>
                </a:extLst>
              </p:cNvPr>
              <p:cNvSpPr/>
              <p:nvPr/>
            </p:nvSpPr>
            <p:spPr>
              <a:xfrm>
                <a:off x="9737944" y="2672815"/>
                <a:ext cx="57150" cy="104775"/>
              </a:xfrm>
              <a:custGeom>
                <a:avLst/>
                <a:gdLst>
                  <a:gd name="connsiteX0" fmla="*/ 57245 w 57150"/>
                  <a:gd name="connsiteY0" fmla="*/ 75914 h 104775"/>
                  <a:gd name="connsiteX1" fmla="*/ 7144 w 57150"/>
                  <a:gd name="connsiteY1" fmla="*/ 102584 h 104775"/>
                  <a:gd name="connsiteX2" fmla="*/ 8096 w 57150"/>
                  <a:gd name="connsiteY2" fmla="*/ 33814 h 104775"/>
                  <a:gd name="connsiteX3" fmla="*/ 58103 w 57150"/>
                  <a:gd name="connsiteY3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04775">
                    <a:moveTo>
                      <a:pt x="57245" y="75914"/>
                    </a:moveTo>
                    <a:lnTo>
                      <a:pt x="7144" y="102584"/>
                    </a:lnTo>
                    <a:lnTo>
                      <a:pt x="8096" y="33814"/>
                    </a:lnTo>
                    <a:lnTo>
                      <a:pt x="58103" y="714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8" name="Vrije vorm: vorm 977">
                <a:extLst>
                  <a:ext uri="{FF2B5EF4-FFF2-40B4-BE49-F238E27FC236}">
                    <a16:creationId xmlns:a16="http://schemas.microsoft.com/office/drawing/2014/main" id="{171DB18C-7CE7-47E1-9B8B-45AD6EB6D2AE}"/>
                  </a:ext>
                </a:extLst>
              </p:cNvPr>
              <p:cNvSpPr/>
              <p:nvPr/>
            </p:nvSpPr>
            <p:spPr>
              <a:xfrm>
                <a:off x="9761280" y="2816356"/>
                <a:ext cx="57150" cy="104775"/>
              </a:xfrm>
              <a:custGeom>
                <a:avLst/>
                <a:gdLst>
                  <a:gd name="connsiteX0" fmla="*/ 57245 w 57150"/>
                  <a:gd name="connsiteY0" fmla="*/ 75914 h 104775"/>
                  <a:gd name="connsiteX1" fmla="*/ 7144 w 57150"/>
                  <a:gd name="connsiteY1" fmla="*/ 102584 h 104775"/>
                  <a:gd name="connsiteX2" fmla="*/ 8096 w 57150"/>
                  <a:gd name="connsiteY2" fmla="*/ 33814 h 104775"/>
                  <a:gd name="connsiteX3" fmla="*/ 58198 w 57150"/>
                  <a:gd name="connsiteY3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04775">
                    <a:moveTo>
                      <a:pt x="57245" y="75914"/>
                    </a:moveTo>
                    <a:lnTo>
                      <a:pt x="7144" y="102584"/>
                    </a:lnTo>
                    <a:lnTo>
                      <a:pt x="8096" y="33814"/>
                    </a:lnTo>
                    <a:lnTo>
                      <a:pt x="58198" y="714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9" name="Vrije vorm: vorm 978">
                <a:extLst>
                  <a:ext uri="{FF2B5EF4-FFF2-40B4-BE49-F238E27FC236}">
                    <a16:creationId xmlns:a16="http://schemas.microsoft.com/office/drawing/2014/main" id="{8068E1E5-56D8-42FA-ACD3-210A699C2D9F}"/>
                  </a:ext>
                </a:extLst>
              </p:cNvPr>
              <p:cNvSpPr/>
              <p:nvPr/>
            </p:nvSpPr>
            <p:spPr>
              <a:xfrm>
                <a:off x="9751660" y="2948074"/>
                <a:ext cx="76200" cy="171450"/>
              </a:xfrm>
              <a:custGeom>
                <a:avLst/>
                <a:gdLst>
                  <a:gd name="connsiteX0" fmla="*/ 68390 w 76200"/>
                  <a:gd name="connsiteY0" fmla="*/ 140888 h 171450"/>
                  <a:gd name="connsiteX1" fmla="*/ 7144 w 76200"/>
                  <a:gd name="connsiteY1" fmla="*/ 173082 h 171450"/>
                  <a:gd name="connsiteX2" fmla="*/ 8572 w 76200"/>
                  <a:gd name="connsiteY2" fmla="*/ 59258 h 171450"/>
                  <a:gd name="connsiteX3" fmla="*/ 69818 w 76200"/>
                  <a:gd name="connsiteY3" fmla="*/ 27064 h 171450"/>
                  <a:gd name="connsiteX4" fmla="*/ 68390 w 76200"/>
                  <a:gd name="connsiteY4" fmla="*/ 14088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171450">
                    <a:moveTo>
                      <a:pt x="68390" y="140888"/>
                    </a:moveTo>
                    <a:lnTo>
                      <a:pt x="7144" y="173082"/>
                    </a:lnTo>
                    <a:cubicBezTo>
                      <a:pt x="7144" y="173082"/>
                      <a:pt x="8287" y="81928"/>
                      <a:pt x="8572" y="59258"/>
                    </a:cubicBezTo>
                    <a:cubicBezTo>
                      <a:pt x="9144" y="10776"/>
                      <a:pt x="69818" y="-12179"/>
                      <a:pt x="69818" y="27064"/>
                    </a:cubicBezTo>
                    <a:cubicBezTo>
                      <a:pt x="69437" y="64021"/>
                      <a:pt x="68390" y="140888"/>
                      <a:pt x="68390" y="14088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0" name="Vrije vorm: vorm 979">
                <a:extLst>
                  <a:ext uri="{FF2B5EF4-FFF2-40B4-BE49-F238E27FC236}">
                    <a16:creationId xmlns:a16="http://schemas.microsoft.com/office/drawing/2014/main" id="{A6FFEED1-831B-4501-97DD-AE5D03683595}"/>
                  </a:ext>
                </a:extLst>
              </p:cNvPr>
              <p:cNvSpPr/>
              <p:nvPr/>
            </p:nvSpPr>
            <p:spPr>
              <a:xfrm>
                <a:off x="9537059" y="3071112"/>
                <a:ext cx="57150" cy="57150"/>
              </a:xfrm>
              <a:custGeom>
                <a:avLst/>
                <a:gdLst>
                  <a:gd name="connsiteX0" fmla="*/ 53247 w 57150"/>
                  <a:gd name="connsiteY0" fmla="*/ 20612 h 57150"/>
                  <a:gd name="connsiteX1" fmla="*/ 29911 w 57150"/>
                  <a:gd name="connsiteY1" fmla="*/ 54711 h 57150"/>
                  <a:gd name="connsiteX2" fmla="*/ 7146 w 57150"/>
                  <a:gd name="connsiteY2" fmla="*/ 44139 h 57150"/>
                  <a:gd name="connsiteX3" fmla="*/ 30483 w 57150"/>
                  <a:gd name="connsiteY3" fmla="*/ 10039 h 57150"/>
                  <a:gd name="connsiteX4" fmla="*/ 53247 w 57150"/>
                  <a:gd name="connsiteY4" fmla="*/ 206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3247" y="20612"/>
                    </a:moveTo>
                    <a:cubicBezTo>
                      <a:pt x="53057" y="32994"/>
                      <a:pt x="42675" y="48234"/>
                      <a:pt x="29911" y="54711"/>
                    </a:cubicBezTo>
                    <a:cubicBezTo>
                      <a:pt x="17148" y="61283"/>
                      <a:pt x="6956" y="56521"/>
                      <a:pt x="7146" y="44139"/>
                    </a:cubicBezTo>
                    <a:cubicBezTo>
                      <a:pt x="7337" y="31756"/>
                      <a:pt x="17719" y="16516"/>
                      <a:pt x="30483" y="10039"/>
                    </a:cubicBezTo>
                    <a:cubicBezTo>
                      <a:pt x="43246" y="3562"/>
                      <a:pt x="53438" y="8325"/>
                      <a:pt x="53247" y="2061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1" name="Vrije vorm: vorm 980">
                <a:extLst>
                  <a:ext uri="{FF2B5EF4-FFF2-40B4-BE49-F238E27FC236}">
                    <a16:creationId xmlns:a16="http://schemas.microsoft.com/office/drawing/2014/main" id="{875193EA-5F5B-4777-BD5E-FEA205A90C4B}"/>
                  </a:ext>
                </a:extLst>
              </p:cNvPr>
              <p:cNvSpPr/>
              <p:nvPr/>
            </p:nvSpPr>
            <p:spPr>
              <a:xfrm>
                <a:off x="9636214" y="3021469"/>
                <a:ext cx="57150" cy="57150"/>
              </a:xfrm>
              <a:custGeom>
                <a:avLst/>
                <a:gdLst>
                  <a:gd name="connsiteX0" fmla="*/ 53247 w 57150"/>
                  <a:gd name="connsiteY0" fmla="*/ 20630 h 57150"/>
                  <a:gd name="connsiteX1" fmla="*/ 29911 w 57150"/>
                  <a:gd name="connsiteY1" fmla="*/ 54730 h 57150"/>
                  <a:gd name="connsiteX2" fmla="*/ 7146 w 57150"/>
                  <a:gd name="connsiteY2" fmla="*/ 44157 h 57150"/>
                  <a:gd name="connsiteX3" fmla="*/ 30483 w 57150"/>
                  <a:gd name="connsiteY3" fmla="*/ 10057 h 57150"/>
                  <a:gd name="connsiteX4" fmla="*/ 53247 w 57150"/>
                  <a:gd name="connsiteY4" fmla="*/ 206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3247" y="20630"/>
                    </a:moveTo>
                    <a:cubicBezTo>
                      <a:pt x="53057" y="33013"/>
                      <a:pt x="42675" y="48253"/>
                      <a:pt x="29911" y="54730"/>
                    </a:cubicBezTo>
                    <a:cubicBezTo>
                      <a:pt x="17243" y="61207"/>
                      <a:pt x="6956" y="56539"/>
                      <a:pt x="7146" y="44157"/>
                    </a:cubicBezTo>
                    <a:cubicBezTo>
                      <a:pt x="7337" y="31870"/>
                      <a:pt x="17719" y="16534"/>
                      <a:pt x="30483" y="10057"/>
                    </a:cubicBezTo>
                    <a:cubicBezTo>
                      <a:pt x="43246" y="3580"/>
                      <a:pt x="53343" y="8248"/>
                      <a:pt x="53247" y="206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2" name="Vrije vorm: vorm 981">
                <a:extLst>
                  <a:ext uri="{FF2B5EF4-FFF2-40B4-BE49-F238E27FC236}">
                    <a16:creationId xmlns:a16="http://schemas.microsoft.com/office/drawing/2014/main" id="{E70AC72E-B357-4127-82B0-CFEAD2ED0910}"/>
                  </a:ext>
                </a:extLst>
              </p:cNvPr>
              <p:cNvSpPr/>
              <p:nvPr/>
            </p:nvSpPr>
            <p:spPr>
              <a:xfrm>
                <a:off x="9882912" y="2893887"/>
                <a:ext cx="57150" cy="57150"/>
              </a:xfrm>
              <a:custGeom>
                <a:avLst/>
                <a:gdLst>
                  <a:gd name="connsiteX0" fmla="*/ 53247 w 57150"/>
                  <a:gd name="connsiteY0" fmla="*/ 20672 h 57150"/>
                  <a:gd name="connsiteX1" fmla="*/ 29911 w 57150"/>
                  <a:gd name="connsiteY1" fmla="*/ 54772 h 57150"/>
                  <a:gd name="connsiteX2" fmla="*/ 7146 w 57150"/>
                  <a:gd name="connsiteY2" fmla="*/ 44199 h 57150"/>
                  <a:gd name="connsiteX3" fmla="*/ 30483 w 57150"/>
                  <a:gd name="connsiteY3" fmla="*/ 10100 h 57150"/>
                  <a:gd name="connsiteX4" fmla="*/ 53247 w 57150"/>
                  <a:gd name="connsiteY4" fmla="*/ 2067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3247" y="20672"/>
                    </a:moveTo>
                    <a:cubicBezTo>
                      <a:pt x="53057" y="33055"/>
                      <a:pt x="42675" y="48295"/>
                      <a:pt x="29911" y="54772"/>
                    </a:cubicBezTo>
                    <a:cubicBezTo>
                      <a:pt x="17148" y="61249"/>
                      <a:pt x="6956" y="56582"/>
                      <a:pt x="7146" y="44199"/>
                    </a:cubicBezTo>
                    <a:cubicBezTo>
                      <a:pt x="7337" y="31817"/>
                      <a:pt x="17719" y="16577"/>
                      <a:pt x="30483" y="10100"/>
                    </a:cubicBezTo>
                    <a:cubicBezTo>
                      <a:pt x="43246" y="3527"/>
                      <a:pt x="53438" y="8290"/>
                      <a:pt x="53247" y="2067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3" name="Vrije vorm: vorm 982">
                <a:extLst>
                  <a:ext uri="{FF2B5EF4-FFF2-40B4-BE49-F238E27FC236}">
                    <a16:creationId xmlns:a16="http://schemas.microsoft.com/office/drawing/2014/main" id="{6FD329E4-B54A-4019-8571-944D1093736F}"/>
                  </a:ext>
                </a:extLst>
              </p:cNvPr>
              <p:cNvSpPr/>
              <p:nvPr/>
            </p:nvSpPr>
            <p:spPr>
              <a:xfrm rot="21195405">
                <a:off x="9529097" y="2233776"/>
                <a:ext cx="276225" cy="152400"/>
              </a:xfrm>
              <a:custGeom>
                <a:avLst/>
                <a:gdLst>
                  <a:gd name="connsiteX0" fmla="*/ 263366 w 276225"/>
                  <a:gd name="connsiteY0" fmla="*/ 35187 h 152400"/>
                  <a:gd name="connsiteX1" fmla="*/ 236506 w 276225"/>
                  <a:gd name="connsiteY1" fmla="*/ 15851 h 152400"/>
                  <a:gd name="connsiteX2" fmla="*/ 179737 w 276225"/>
                  <a:gd name="connsiteY2" fmla="*/ 7374 h 152400"/>
                  <a:gd name="connsiteX3" fmla="*/ 149447 w 276225"/>
                  <a:gd name="connsiteY3" fmla="*/ 12803 h 152400"/>
                  <a:gd name="connsiteX4" fmla="*/ 100489 w 276225"/>
                  <a:gd name="connsiteY4" fmla="*/ 31949 h 152400"/>
                  <a:gd name="connsiteX5" fmla="*/ 11811 w 276225"/>
                  <a:gd name="connsiteY5" fmla="*/ 75668 h 152400"/>
                  <a:gd name="connsiteX6" fmla="*/ 7144 w 276225"/>
                  <a:gd name="connsiteY6" fmla="*/ 99195 h 152400"/>
                  <a:gd name="connsiteX7" fmla="*/ 30956 w 276225"/>
                  <a:gd name="connsiteY7" fmla="*/ 130151 h 152400"/>
                  <a:gd name="connsiteX8" fmla="*/ 152876 w 276225"/>
                  <a:gd name="connsiteY8" fmla="*/ 135485 h 152400"/>
                  <a:gd name="connsiteX9" fmla="*/ 270034 w 276225"/>
                  <a:gd name="connsiteY9" fmla="*/ 77192 h 152400"/>
                  <a:gd name="connsiteX10" fmla="*/ 271177 w 276225"/>
                  <a:gd name="connsiteY10" fmla="*/ 75478 h 152400"/>
                  <a:gd name="connsiteX11" fmla="*/ 274130 w 276225"/>
                  <a:gd name="connsiteY11" fmla="*/ 55475 h 152400"/>
                  <a:gd name="connsiteX12" fmla="*/ 263366 w 276225"/>
                  <a:gd name="connsiteY12" fmla="*/ 3518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52400">
                    <a:moveTo>
                      <a:pt x="263366" y="35187"/>
                    </a:moveTo>
                    <a:cubicBezTo>
                      <a:pt x="256699" y="27186"/>
                      <a:pt x="247364" y="20042"/>
                      <a:pt x="236506" y="15851"/>
                    </a:cubicBezTo>
                    <a:cubicBezTo>
                      <a:pt x="218123" y="8803"/>
                      <a:pt x="197834" y="6326"/>
                      <a:pt x="179737" y="7374"/>
                    </a:cubicBezTo>
                    <a:cubicBezTo>
                      <a:pt x="168497" y="7946"/>
                      <a:pt x="158020" y="9851"/>
                      <a:pt x="149447" y="12803"/>
                    </a:cubicBezTo>
                    <a:cubicBezTo>
                      <a:pt x="127254" y="20519"/>
                      <a:pt x="100489" y="31949"/>
                      <a:pt x="100489" y="31949"/>
                    </a:cubicBezTo>
                    <a:cubicBezTo>
                      <a:pt x="100489" y="31949"/>
                      <a:pt x="20860" y="56428"/>
                      <a:pt x="11811" y="75668"/>
                    </a:cubicBezTo>
                    <a:cubicBezTo>
                      <a:pt x="7906" y="82145"/>
                      <a:pt x="7144" y="99195"/>
                      <a:pt x="7144" y="99195"/>
                    </a:cubicBezTo>
                    <a:cubicBezTo>
                      <a:pt x="8763" y="108434"/>
                      <a:pt x="14954" y="119198"/>
                      <a:pt x="30956" y="130151"/>
                    </a:cubicBezTo>
                    <a:cubicBezTo>
                      <a:pt x="64484" y="153202"/>
                      <a:pt x="123635" y="150154"/>
                      <a:pt x="152876" y="135485"/>
                    </a:cubicBezTo>
                    <a:cubicBezTo>
                      <a:pt x="182213" y="120912"/>
                      <a:pt x="255746" y="94052"/>
                      <a:pt x="270034" y="77192"/>
                    </a:cubicBezTo>
                    <a:cubicBezTo>
                      <a:pt x="270510" y="76621"/>
                      <a:pt x="270796" y="76049"/>
                      <a:pt x="271177" y="75478"/>
                    </a:cubicBezTo>
                    <a:cubicBezTo>
                      <a:pt x="271177" y="75478"/>
                      <a:pt x="275463" y="65096"/>
                      <a:pt x="274130" y="55475"/>
                    </a:cubicBezTo>
                    <a:cubicBezTo>
                      <a:pt x="273082" y="50522"/>
                      <a:pt x="268796" y="41664"/>
                      <a:pt x="263366" y="35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4" name="Vrije vorm: vorm 983">
                <a:extLst>
                  <a:ext uri="{FF2B5EF4-FFF2-40B4-BE49-F238E27FC236}">
                    <a16:creationId xmlns:a16="http://schemas.microsoft.com/office/drawing/2014/main" id="{126D3E4E-F82E-43AD-BD34-C78D8CB9C303}"/>
                  </a:ext>
                </a:extLst>
              </p:cNvPr>
              <p:cNvSpPr/>
              <p:nvPr/>
            </p:nvSpPr>
            <p:spPr>
              <a:xfrm rot="21195405">
                <a:off x="9543408" y="2241568"/>
                <a:ext cx="247650" cy="123826"/>
              </a:xfrm>
              <a:custGeom>
                <a:avLst/>
                <a:gdLst>
                  <a:gd name="connsiteX0" fmla="*/ 237339 w 247650"/>
                  <a:gd name="connsiteY0" fmla="*/ 30064 h 123825"/>
                  <a:gd name="connsiteX1" fmla="*/ 214956 w 247650"/>
                  <a:gd name="connsiteY1" fmla="*/ 14347 h 123825"/>
                  <a:gd name="connsiteX2" fmla="*/ 167426 w 247650"/>
                  <a:gd name="connsiteY2" fmla="*/ 7299 h 123825"/>
                  <a:gd name="connsiteX3" fmla="*/ 142089 w 247650"/>
                  <a:gd name="connsiteY3" fmla="*/ 11776 h 123825"/>
                  <a:gd name="connsiteX4" fmla="*/ 100941 w 247650"/>
                  <a:gd name="connsiteY4" fmla="*/ 27492 h 123825"/>
                  <a:gd name="connsiteX5" fmla="*/ 11787 w 247650"/>
                  <a:gd name="connsiteY5" fmla="*/ 70545 h 123825"/>
                  <a:gd name="connsiteX6" fmla="*/ 7691 w 247650"/>
                  <a:gd name="connsiteY6" fmla="*/ 89690 h 123825"/>
                  <a:gd name="connsiteX7" fmla="*/ 27503 w 247650"/>
                  <a:gd name="connsiteY7" fmla="*/ 115027 h 123825"/>
                  <a:gd name="connsiteX8" fmla="*/ 144375 w 247650"/>
                  <a:gd name="connsiteY8" fmla="*/ 112074 h 123825"/>
                  <a:gd name="connsiteX9" fmla="*/ 242578 w 247650"/>
                  <a:gd name="connsiteY9" fmla="*/ 64449 h 123825"/>
                  <a:gd name="connsiteX10" fmla="*/ 243626 w 247650"/>
                  <a:gd name="connsiteY10" fmla="*/ 63115 h 123825"/>
                  <a:gd name="connsiteX11" fmla="*/ 246388 w 247650"/>
                  <a:gd name="connsiteY11" fmla="*/ 47113 h 123825"/>
                  <a:gd name="connsiteX12" fmla="*/ 237339 w 247650"/>
                  <a:gd name="connsiteY12" fmla="*/ 3006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650" h="123825">
                    <a:moveTo>
                      <a:pt x="237339" y="30064"/>
                    </a:moveTo>
                    <a:cubicBezTo>
                      <a:pt x="231815" y="23491"/>
                      <a:pt x="224099" y="17681"/>
                      <a:pt x="214956" y="14347"/>
                    </a:cubicBezTo>
                    <a:cubicBezTo>
                      <a:pt x="199620" y="8537"/>
                      <a:pt x="182570" y="6537"/>
                      <a:pt x="167426" y="7299"/>
                    </a:cubicBezTo>
                    <a:cubicBezTo>
                      <a:pt x="157996" y="7775"/>
                      <a:pt x="149233" y="9394"/>
                      <a:pt x="142089" y="11776"/>
                    </a:cubicBezTo>
                    <a:cubicBezTo>
                      <a:pt x="123420" y="18062"/>
                      <a:pt x="100941" y="27492"/>
                      <a:pt x="100941" y="27492"/>
                    </a:cubicBezTo>
                    <a:cubicBezTo>
                      <a:pt x="100941" y="27492"/>
                      <a:pt x="19407" y="54829"/>
                      <a:pt x="11787" y="70545"/>
                    </a:cubicBezTo>
                    <a:cubicBezTo>
                      <a:pt x="8549" y="75784"/>
                      <a:pt x="5977" y="80356"/>
                      <a:pt x="7691" y="89690"/>
                    </a:cubicBezTo>
                    <a:cubicBezTo>
                      <a:pt x="9501" y="99025"/>
                      <a:pt x="14169" y="106073"/>
                      <a:pt x="27503" y="115027"/>
                    </a:cubicBezTo>
                    <a:cubicBezTo>
                      <a:pt x="55507" y="133791"/>
                      <a:pt x="119801" y="123980"/>
                      <a:pt x="144375" y="112074"/>
                    </a:cubicBezTo>
                    <a:cubicBezTo>
                      <a:pt x="168950" y="100168"/>
                      <a:pt x="230577" y="78260"/>
                      <a:pt x="242578" y="64449"/>
                    </a:cubicBezTo>
                    <a:cubicBezTo>
                      <a:pt x="242959" y="63973"/>
                      <a:pt x="243245" y="63496"/>
                      <a:pt x="243626" y="63115"/>
                    </a:cubicBezTo>
                    <a:cubicBezTo>
                      <a:pt x="243626" y="63115"/>
                      <a:pt x="248198" y="54067"/>
                      <a:pt x="246388" y="47113"/>
                    </a:cubicBezTo>
                    <a:cubicBezTo>
                      <a:pt x="244769" y="40160"/>
                      <a:pt x="241816" y="35302"/>
                      <a:pt x="237339" y="300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5" name="Vrije vorm: vorm 984">
                <a:extLst>
                  <a:ext uri="{FF2B5EF4-FFF2-40B4-BE49-F238E27FC236}">
                    <a16:creationId xmlns:a16="http://schemas.microsoft.com/office/drawing/2014/main" id="{97DF8EC8-1209-494C-93FE-EB781ECBEEAE}"/>
                  </a:ext>
                </a:extLst>
              </p:cNvPr>
              <p:cNvSpPr/>
              <p:nvPr/>
            </p:nvSpPr>
            <p:spPr>
              <a:xfrm rot="21362052">
                <a:off x="9505447" y="2301815"/>
                <a:ext cx="304800" cy="314325"/>
              </a:xfrm>
              <a:custGeom>
                <a:avLst/>
                <a:gdLst>
                  <a:gd name="connsiteX0" fmla="*/ 302990 w 304800"/>
                  <a:gd name="connsiteY0" fmla="*/ 12287 h 314325"/>
                  <a:gd name="connsiteX1" fmla="*/ 185833 w 304800"/>
                  <a:gd name="connsiteY1" fmla="*/ 70580 h 314325"/>
                  <a:gd name="connsiteX2" fmla="*/ 63913 w 304800"/>
                  <a:gd name="connsiteY2" fmla="*/ 65246 h 314325"/>
                  <a:gd name="connsiteX3" fmla="*/ 40100 w 304800"/>
                  <a:gd name="connsiteY3" fmla="*/ 34290 h 314325"/>
                  <a:gd name="connsiteX4" fmla="*/ 9525 w 304800"/>
                  <a:gd name="connsiteY4" fmla="*/ 244507 h 314325"/>
                  <a:gd name="connsiteX5" fmla="*/ 7144 w 304800"/>
                  <a:gd name="connsiteY5" fmla="*/ 260699 h 314325"/>
                  <a:gd name="connsiteX6" fmla="*/ 31147 w 304800"/>
                  <a:gd name="connsiteY6" fmla="*/ 293561 h 314325"/>
                  <a:gd name="connsiteX7" fmla="*/ 152495 w 304800"/>
                  <a:gd name="connsiteY7" fmla="*/ 298895 h 314325"/>
                  <a:gd name="connsiteX8" fmla="*/ 268891 w 304800"/>
                  <a:gd name="connsiteY8" fmla="*/ 240602 h 314325"/>
                  <a:gd name="connsiteX9" fmla="*/ 271177 w 304800"/>
                  <a:gd name="connsiteY9" fmla="*/ 237172 h 314325"/>
                  <a:gd name="connsiteX10" fmla="*/ 273463 w 304800"/>
                  <a:gd name="connsiteY10" fmla="*/ 221647 h 314325"/>
                  <a:gd name="connsiteX11" fmla="*/ 305372 w 304800"/>
                  <a:gd name="connsiteY11" fmla="*/ 7144 h 314325"/>
                  <a:gd name="connsiteX12" fmla="*/ 302990 w 304800"/>
                  <a:gd name="connsiteY12" fmla="*/ 12287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314325">
                    <a:moveTo>
                      <a:pt x="302990" y="12287"/>
                    </a:moveTo>
                    <a:cubicBezTo>
                      <a:pt x="288703" y="29147"/>
                      <a:pt x="215170" y="56007"/>
                      <a:pt x="185833" y="70580"/>
                    </a:cubicBezTo>
                    <a:cubicBezTo>
                      <a:pt x="156591" y="85154"/>
                      <a:pt x="97441" y="88297"/>
                      <a:pt x="63913" y="65246"/>
                    </a:cubicBezTo>
                    <a:cubicBezTo>
                      <a:pt x="47911" y="54293"/>
                      <a:pt x="41720" y="43529"/>
                      <a:pt x="40100" y="34290"/>
                    </a:cubicBezTo>
                    <a:lnTo>
                      <a:pt x="9525" y="244507"/>
                    </a:lnTo>
                    <a:lnTo>
                      <a:pt x="7144" y="260699"/>
                    </a:lnTo>
                    <a:cubicBezTo>
                      <a:pt x="8287" y="270415"/>
                      <a:pt x="14192" y="281845"/>
                      <a:pt x="31147" y="293561"/>
                    </a:cubicBezTo>
                    <a:cubicBezTo>
                      <a:pt x="64675" y="316611"/>
                      <a:pt x="123349" y="313468"/>
                      <a:pt x="152495" y="298895"/>
                    </a:cubicBezTo>
                    <a:cubicBezTo>
                      <a:pt x="181547" y="284321"/>
                      <a:pt x="254699" y="257461"/>
                      <a:pt x="268891" y="240602"/>
                    </a:cubicBezTo>
                    <a:cubicBezTo>
                      <a:pt x="269843" y="239554"/>
                      <a:pt x="270605" y="238411"/>
                      <a:pt x="271177" y="237172"/>
                    </a:cubicBezTo>
                    <a:lnTo>
                      <a:pt x="273463" y="221647"/>
                    </a:lnTo>
                    <a:lnTo>
                      <a:pt x="305372" y="7144"/>
                    </a:lnTo>
                    <a:cubicBezTo>
                      <a:pt x="305086" y="7620"/>
                      <a:pt x="303467" y="11716"/>
                      <a:pt x="302990" y="12287"/>
                    </a:cubicBezTo>
                    <a:close/>
                  </a:path>
                </a:pathLst>
              </a:custGeom>
              <a:solidFill>
                <a:srgbClr val="ECF0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6" name="Vrije vorm: vorm 985">
                <a:extLst>
                  <a:ext uri="{FF2B5EF4-FFF2-40B4-BE49-F238E27FC236}">
                    <a16:creationId xmlns:a16="http://schemas.microsoft.com/office/drawing/2014/main" id="{F6EEDB39-F9CE-40B7-BEC7-F5487BB747FF}"/>
                  </a:ext>
                </a:extLst>
              </p:cNvPr>
              <p:cNvSpPr/>
              <p:nvPr/>
            </p:nvSpPr>
            <p:spPr>
              <a:xfrm rot="21362052">
                <a:off x="9505447" y="2411448"/>
                <a:ext cx="295275" cy="200025"/>
              </a:xfrm>
              <a:custGeom>
                <a:avLst/>
                <a:gdLst>
                  <a:gd name="connsiteX0" fmla="*/ 170117 w 295275"/>
                  <a:gd name="connsiteY0" fmla="*/ 66389 h 200025"/>
                  <a:gd name="connsiteX1" fmla="*/ 47530 w 295275"/>
                  <a:gd name="connsiteY1" fmla="*/ 61055 h 200025"/>
                  <a:gd name="connsiteX2" fmla="*/ 24289 w 295275"/>
                  <a:gd name="connsiteY2" fmla="*/ 33242 h 200025"/>
                  <a:gd name="connsiteX3" fmla="*/ 9525 w 295275"/>
                  <a:gd name="connsiteY3" fmla="*/ 134874 h 200025"/>
                  <a:gd name="connsiteX4" fmla="*/ 7144 w 295275"/>
                  <a:gd name="connsiteY4" fmla="*/ 151066 h 200025"/>
                  <a:gd name="connsiteX5" fmla="*/ 31147 w 295275"/>
                  <a:gd name="connsiteY5" fmla="*/ 183928 h 200025"/>
                  <a:gd name="connsiteX6" fmla="*/ 152495 w 295275"/>
                  <a:gd name="connsiteY6" fmla="*/ 189262 h 200025"/>
                  <a:gd name="connsiteX7" fmla="*/ 268891 w 295275"/>
                  <a:gd name="connsiteY7" fmla="*/ 130969 h 200025"/>
                  <a:gd name="connsiteX8" fmla="*/ 271177 w 295275"/>
                  <a:gd name="connsiteY8" fmla="*/ 127540 h 200025"/>
                  <a:gd name="connsiteX9" fmla="*/ 273463 w 295275"/>
                  <a:gd name="connsiteY9" fmla="*/ 112014 h 200025"/>
                  <a:gd name="connsiteX10" fmla="*/ 288608 w 295275"/>
                  <a:gd name="connsiteY10" fmla="*/ 7144 h 200025"/>
                  <a:gd name="connsiteX11" fmla="*/ 287846 w 295275"/>
                  <a:gd name="connsiteY11" fmla="*/ 8192 h 200025"/>
                  <a:gd name="connsiteX12" fmla="*/ 170117 w 295275"/>
                  <a:gd name="connsiteY12" fmla="*/ 6638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5275" h="200025">
                    <a:moveTo>
                      <a:pt x="170117" y="66389"/>
                    </a:moveTo>
                    <a:cubicBezTo>
                      <a:pt x="140684" y="80963"/>
                      <a:pt x="81248" y="84011"/>
                      <a:pt x="47530" y="61055"/>
                    </a:cubicBezTo>
                    <a:cubicBezTo>
                      <a:pt x="33242" y="51340"/>
                      <a:pt x="26765" y="41815"/>
                      <a:pt x="24289" y="33242"/>
                    </a:cubicBezTo>
                    <a:lnTo>
                      <a:pt x="9525" y="134874"/>
                    </a:lnTo>
                    <a:lnTo>
                      <a:pt x="7144" y="151066"/>
                    </a:lnTo>
                    <a:cubicBezTo>
                      <a:pt x="8287" y="160782"/>
                      <a:pt x="14192" y="172212"/>
                      <a:pt x="31147" y="183928"/>
                    </a:cubicBezTo>
                    <a:cubicBezTo>
                      <a:pt x="64675" y="206978"/>
                      <a:pt x="123349" y="203835"/>
                      <a:pt x="152495" y="189262"/>
                    </a:cubicBezTo>
                    <a:cubicBezTo>
                      <a:pt x="181547" y="174688"/>
                      <a:pt x="254699" y="147828"/>
                      <a:pt x="268891" y="130969"/>
                    </a:cubicBezTo>
                    <a:cubicBezTo>
                      <a:pt x="269843" y="129921"/>
                      <a:pt x="270605" y="128778"/>
                      <a:pt x="271177" y="127540"/>
                    </a:cubicBezTo>
                    <a:lnTo>
                      <a:pt x="273463" y="112014"/>
                    </a:lnTo>
                    <a:lnTo>
                      <a:pt x="288608" y="7144"/>
                    </a:lnTo>
                    <a:cubicBezTo>
                      <a:pt x="288417" y="7525"/>
                      <a:pt x="288227" y="7906"/>
                      <a:pt x="287846" y="8192"/>
                    </a:cubicBezTo>
                    <a:cubicBezTo>
                      <a:pt x="273558" y="25051"/>
                      <a:pt x="199644" y="51911"/>
                      <a:pt x="170117" y="6638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87" name="Vrije vorm: vorm 986">
                <a:extLst>
                  <a:ext uri="{FF2B5EF4-FFF2-40B4-BE49-F238E27FC236}">
                    <a16:creationId xmlns:a16="http://schemas.microsoft.com/office/drawing/2014/main" id="{7EA225E6-C2B7-4FE2-953C-911122919BC9}"/>
                  </a:ext>
                </a:extLst>
              </p:cNvPr>
              <p:cNvSpPr/>
              <p:nvPr/>
            </p:nvSpPr>
            <p:spPr>
              <a:xfrm>
                <a:off x="8304241" y="3051528"/>
                <a:ext cx="1190625" cy="809625"/>
              </a:xfrm>
              <a:custGeom>
                <a:avLst/>
                <a:gdLst>
                  <a:gd name="connsiteX0" fmla="*/ 7144 w 1190625"/>
                  <a:gd name="connsiteY0" fmla="*/ 808958 h 809625"/>
                  <a:gd name="connsiteX1" fmla="*/ 230029 w 1190625"/>
                  <a:gd name="connsiteY1" fmla="*/ 750665 h 809625"/>
                  <a:gd name="connsiteX2" fmla="*/ 1187291 w 1190625"/>
                  <a:gd name="connsiteY2" fmla="*/ 208217 h 809625"/>
                  <a:gd name="connsiteX3" fmla="*/ 847915 w 1190625"/>
                  <a:gd name="connsiteY3" fmla="*/ 7144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5" h="809625">
                    <a:moveTo>
                      <a:pt x="7144" y="808958"/>
                    </a:moveTo>
                    <a:lnTo>
                      <a:pt x="230029" y="750665"/>
                    </a:lnTo>
                    <a:lnTo>
                      <a:pt x="1187291" y="208217"/>
                    </a:lnTo>
                    <a:lnTo>
                      <a:pt x="847915" y="7144"/>
                    </a:lnTo>
                    <a:close/>
                  </a:path>
                </a:pathLst>
              </a:custGeom>
              <a:solidFill>
                <a:schemeClr val="accent3">
                  <a:alpha val="3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8" name="Vrije vorm: vorm 987">
                <a:extLst>
                  <a:ext uri="{FF2B5EF4-FFF2-40B4-BE49-F238E27FC236}">
                    <a16:creationId xmlns:a16="http://schemas.microsoft.com/office/drawing/2014/main" id="{E0604040-B34E-4789-B7A5-401A191B8921}"/>
                  </a:ext>
                </a:extLst>
              </p:cNvPr>
              <p:cNvSpPr/>
              <p:nvPr/>
            </p:nvSpPr>
            <p:spPr>
              <a:xfrm>
                <a:off x="9275219" y="3104202"/>
                <a:ext cx="152400" cy="219075"/>
              </a:xfrm>
              <a:custGeom>
                <a:avLst/>
                <a:gdLst>
                  <a:gd name="connsiteX0" fmla="*/ 146685 w 152400"/>
                  <a:gd name="connsiteY0" fmla="*/ 7144 h 219075"/>
                  <a:gd name="connsiteX1" fmla="*/ 8763 w 152400"/>
                  <a:gd name="connsiteY1" fmla="*/ 80010 h 219075"/>
                  <a:gd name="connsiteX2" fmla="*/ 7144 w 152400"/>
                  <a:gd name="connsiteY2" fmla="*/ 220028 h 219075"/>
                  <a:gd name="connsiteX3" fmla="*/ 145352 w 152400"/>
                  <a:gd name="connsiteY3" fmla="*/ 147066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685" y="7144"/>
                    </a:moveTo>
                    <a:lnTo>
                      <a:pt x="8763" y="80010"/>
                    </a:lnTo>
                    <a:lnTo>
                      <a:pt x="7144" y="220028"/>
                    </a:lnTo>
                    <a:lnTo>
                      <a:pt x="145352" y="1470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9" name="Vrije vorm: vorm 988">
                <a:extLst>
                  <a:ext uri="{FF2B5EF4-FFF2-40B4-BE49-F238E27FC236}">
                    <a16:creationId xmlns:a16="http://schemas.microsoft.com/office/drawing/2014/main" id="{D96AD7CE-A4EA-4671-8F79-E9173E573BF5}"/>
                  </a:ext>
                </a:extLst>
              </p:cNvPr>
              <p:cNvSpPr/>
              <p:nvPr/>
            </p:nvSpPr>
            <p:spPr>
              <a:xfrm>
                <a:off x="8972515" y="3031907"/>
                <a:ext cx="314325" cy="295275"/>
              </a:xfrm>
              <a:custGeom>
                <a:avLst/>
                <a:gdLst>
                  <a:gd name="connsiteX0" fmla="*/ 311467 w 314325"/>
                  <a:gd name="connsiteY0" fmla="*/ 152305 h 295275"/>
                  <a:gd name="connsiteX1" fmla="*/ 309848 w 314325"/>
                  <a:gd name="connsiteY1" fmla="*/ 292322 h 295275"/>
                  <a:gd name="connsiteX2" fmla="*/ 7144 w 314325"/>
                  <a:gd name="connsiteY2" fmla="*/ 147066 h 295275"/>
                  <a:gd name="connsiteX3" fmla="*/ 8858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467" y="152305"/>
                    </a:moveTo>
                    <a:lnTo>
                      <a:pt x="309848" y="292322"/>
                    </a:lnTo>
                    <a:lnTo>
                      <a:pt x="7144" y="147066"/>
                    </a:lnTo>
                    <a:lnTo>
                      <a:pt x="8858" y="7144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0" name="Vrije vorm: vorm 989">
                <a:extLst>
                  <a:ext uri="{FF2B5EF4-FFF2-40B4-BE49-F238E27FC236}">
                    <a16:creationId xmlns:a16="http://schemas.microsoft.com/office/drawing/2014/main" id="{7744CCD9-93C9-4EF9-A0C5-4AD7526908FE}"/>
                  </a:ext>
                </a:extLst>
              </p:cNvPr>
              <p:cNvSpPr/>
              <p:nvPr/>
            </p:nvSpPr>
            <p:spPr>
              <a:xfrm>
                <a:off x="8974324" y="2958564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781 h 228600"/>
                  <a:gd name="connsiteX1" fmla="*/ 309658 w 447675"/>
                  <a:gd name="connsiteY1" fmla="*/ 225647 h 228600"/>
                  <a:gd name="connsiteX2" fmla="*/ 7144 w 447675"/>
                  <a:gd name="connsiteY2" fmla="*/ 80391 h 228600"/>
                  <a:gd name="connsiteX3" fmla="*/ 144399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781"/>
                    </a:moveTo>
                    <a:lnTo>
                      <a:pt x="309658" y="225647"/>
                    </a:lnTo>
                    <a:lnTo>
                      <a:pt x="7144" y="80391"/>
                    </a:lnTo>
                    <a:lnTo>
                      <a:pt x="144399" y="714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1" name="Vrije vorm: vorm 990">
                <a:extLst>
                  <a:ext uri="{FF2B5EF4-FFF2-40B4-BE49-F238E27FC236}">
                    <a16:creationId xmlns:a16="http://schemas.microsoft.com/office/drawing/2014/main" id="{F217B23F-FAAF-4631-B635-F578AEBE5320}"/>
                  </a:ext>
                </a:extLst>
              </p:cNvPr>
              <p:cNvSpPr/>
              <p:nvPr/>
            </p:nvSpPr>
            <p:spPr>
              <a:xfrm>
                <a:off x="9140917" y="3177068"/>
                <a:ext cx="152400" cy="219075"/>
              </a:xfrm>
              <a:custGeom>
                <a:avLst/>
                <a:gdLst>
                  <a:gd name="connsiteX0" fmla="*/ 146685 w 152400"/>
                  <a:gd name="connsiteY0" fmla="*/ 7144 h 219075"/>
                  <a:gd name="connsiteX1" fmla="*/ 8763 w 152400"/>
                  <a:gd name="connsiteY1" fmla="*/ 79915 h 219075"/>
                  <a:gd name="connsiteX2" fmla="*/ 7144 w 152400"/>
                  <a:gd name="connsiteY2" fmla="*/ 220027 h 219075"/>
                  <a:gd name="connsiteX3" fmla="*/ 145351 w 152400"/>
                  <a:gd name="connsiteY3" fmla="*/ 14697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685" y="7144"/>
                    </a:moveTo>
                    <a:lnTo>
                      <a:pt x="8763" y="79915"/>
                    </a:lnTo>
                    <a:lnTo>
                      <a:pt x="7144" y="220027"/>
                    </a:lnTo>
                    <a:lnTo>
                      <a:pt x="145351" y="14697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2" name="Vrije vorm: vorm 991">
                <a:extLst>
                  <a:ext uri="{FF2B5EF4-FFF2-40B4-BE49-F238E27FC236}">
                    <a16:creationId xmlns:a16="http://schemas.microsoft.com/office/drawing/2014/main" id="{6BE78E4B-8433-46F7-8B84-38E2DA58A12E}"/>
                  </a:ext>
                </a:extLst>
              </p:cNvPr>
              <p:cNvSpPr/>
              <p:nvPr/>
            </p:nvSpPr>
            <p:spPr>
              <a:xfrm>
                <a:off x="8838117" y="3104773"/>
                <a:ext cx="314325" cy="295275"/>
              </a:xfrm>
              <a:custGeom>
                <a:avLst/>
                <a:gdLst>
                  <a:gd name="connsiteX0" fmla="*/ 311563 w 314325"/>
                  <a:gd name="connsiteY0" fmla="*/ 152209 h 295275"/>
                  <a:gd name="connsiteX1" fmla="*/ 309944 w 314325"/>
                  <a:gd name="connsiteY1" fmla="*/ 292322 h 295275"/>
                  <a:gd name="connsiteX2" fmla="*/ 7144 w 314325"/>
                  <a:gd name="connsiteY2" fmla="*/ 147066 h 295275"/>
                  <a:gd name="connsiteX3" fmla="*/ 8953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563" y="152209"/>
                    </a:moveTo>
                    <a:lnTo>
                      <a:pt x="309944" y="292322"/>
                    </a:lnTo>
                    <a:lnTo>
                      <a:pt x="7144" y="147066"/>
                    </a:lnTo>
                    <a:lnTo>
                      <a:pt x="8953" y="7144"/>
                    </a:lnTo>
                    <a:close/>
                  </a:path>
                </a:pathLst>
              </a:custGeom>
              <a:solidFill>
                <a:srgbClr val="ED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3" name="Vrije vorm: vorm 992">
                <a:extLst>
                  <a:ext uri="{FF2B5EF4-FFF2-40B4-BE49-F238E27FC236}">
                    <a16:creationId xmlns:a16="http://schemas.microsoft.com/office/drawing/2014/main" id="{FC48A08D-9350-41B9-BBFB-040305BA5D82}"/>
                  </a:ext>
                </a:extLst>
              </p:cNvPr>
              <p:cNvSpPr/>
              <p:nvPr/>
            </p:nvSpPr>
            <p:spPr>
              <a:xfrm>
                <a:off x="8840022" y="3031240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971 h 228600"/>
                  <a:gd name="connsiteX1" fmla="*/ 309658 w 447675"/>
                  <a:gd name="connsiteY1" fmla="*/ 225742 h 228600"/>
                  <a:gd name="connsiteX2" fmla="*/ 7144 w 447675"/>
                  <a:gd name="connsiteY2" fmla="*/ 80486 h 228600"/>
                  <a:gd name="connsiteX3" fmla="*/ 144304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971"/>
                    </a:moveTo>
                    <a:lnTo>
                      <a:pt x="309658" y="225742"/>
                    </a:lnTo>
                    <a:lnTo>
                      <a:pt x="7144" y="80486"/>
                    </a:lnTo>
                    <a:lnTo>
                      <a:pt x="144304" y="714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4" name="Vrije vorm: vorm 993">
                <a:extLst>
                  <a:ext uri="{FF2B5EF4-FFF2-40B4-BE49-F238E27FC236}">
                    <a16:creationId xmlns:a16="http://schemas.microsoft.com/office/drawing/2014/main" id="{F7F17986-F616-41C8-85E3-C9CBD62BE694}"/>
                  </a:ext>
                </a:extLst>
              </p:cNvPr>
              <p:cNvSpPr/>
              <p:nvPr/>
            </p:nvSpPr>
            <p:spPr>
              <a:xfrm>
                <a:off x="9003662" y="3251553"/>
                <a:ext cx="152400" cy="219075"/>
              </a:xfrm>
              <a:custGeom>
                <a:avLst/>
                <a:gdLst>
                  <a:gd name="connsiteX0" fmla="*/ 146685 w 152400"/>
                  <a:gd name="connsiteY0" fmla="*/ 7144 h 219075"/>
                  <a:gd name="connsiteX1" fmla="*/ 8763 w 152400"/>
                  <a:gd name="connsiteY1" fmla="*/ 80010 h 219075"/>
                  <a:gd name="connsiteX2" fmla="*/ 7144 w 152400"/>
                  <a:gd name="connsiteY2" fmla="*/ 220028 h 219075"/>
                  <a:gd name="connsiteX3" fmla="*/ 145351 w 152400"/>
                  <a:gd name="connsiteY3" fmla="*/ 14697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685" y="7144"/>
                    </a:moveTo>
                    <a:lnTo>
                      <a:pt x="8763" y="80010"/>
                    </a:lnTo>
                    <a:lnTo>
                      <a:pt x="7144" y="220028"/>
                    </a:lnTo>
                    <a:lnTo>
                      <a:pt x="145351" y="14697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5" name="Vrije vorm: vorm 994">
                <a:extLst>
                  <a:ext uri="{FF2B5EF4-FFF2-40B4-BE49-F238E27FC236}">
                    <a16:creationId xmlns:a16="http://schemas.microsoft.com/office/drawing/2014/main" id="{1343639E-74BE-43A1-A879-B7E14BBA889B}"/>
                  </a:ext>
                </a:extLst>
              </p:cNvPr>
              <p:cNvSpPr/>
              <p:nvPr/>
            </p:nvSpPr>
            <p:spPr>
              <a:xfrm>
                <a:off x="8700862" y="3179259"/>
                <a:ext cx="314325" cy="295275"/>
              </a:xfrm>
              <a:custGeom>
                <a:avLst/>
                <a:gdLst>
                  <a:gd name="connsiteX0" fmla="*/ 311563 w 314325"/>
                  <a:gd name="connsiteY0" fmla="*/ 152305 h 295275"/>
                  <a:gd name="connsiteX1" fmla="*/ 309944 w 314325"/>
                  <a:gd name="connsiteY1" fmla="*/ 292322 h 295275"/>
                  <a:gd name="connsiteX2" fmla="*/ 7144 w 314325"/>
                  <a:gd name="connsiteY2" fmla="*/ 147066 h 295275"/>
                  <a:gd name="connsiteX3" fmla="*/ 8954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563" y="152305"/>
                    </a:moveTo>
                    <a:lnTo>
                      <a:pt x="309944" y="292322"/>
                    </a:lnTo>
                    <a:lnTo>
                      <a:pt x="7144" y="147066"/>
                    </a:lnTo>
                    <a:lnTo>
                      <a:pt x="8954" y="7144"/>
                    </a:lnTo>
                    <a:close/>
                  </a:path>
                </a:pathLst>
              </a:custGeom>
              <a:solidFill>
                <a:srgbClr val="ED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6" name="Vrije vorm: vorm 995">
                <a:extLst>
                  <a:ext uri="{FF2B5EF4-FFF2-40B4-BE49-F238E27FC236}">
                    <a16:creationId xmlns:a16="http://schemas.microsoft.com/office/drawing/2014/main" id="{7F1B900E-38E9-4AD6-B526-2C73376231FF}"/>
                  </a:ext>
                </a:extLst>
              </p:cNvPr>
              <p:cNvSpPr/>
              <p:nvPr/>
            </p:nvSpPr>
            <p:spPr>
              <a:xfrm>
                <a:off x="8702767" y="3105821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876 h 228600"/>
                  <a:gd name="connsiteX1" fmla="*/ 309658 w 447675"/>
                  <a:gd name="connsiteY1" fmla="*/ 225742 h 228600"/>
                  <a:gd name="connsiteX2" fmla="*/ 7144 w 447675"/>
                  <a:gd name="connsiteY2" fmla="*/ 80391 h 228600"/>
                  <a:gd name="connsiteX3" fmla="*/ 144304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876"/>
                    </a:moveTo>
                    <a:lnTo>
                      <a:pt x="309658" y="225742"/>
                    </a:lnTo>
                    <a:lnTo>
                      <a:pt x="7144" y="80391"/>
                    </a:lnTo>
                    <a:lnTo>
                      <a:pt x="144304" y="7144"/>
                    </a:lnTo>
                    <a:close/>
                  </a:path>
                </a:pathLst>
              </a:custGeom>
              <a:solidFill>
                <a:srgbClr val="FBCB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7" name="Vrije vorm: vorm 996">
                <a:extLst>
                  <a:ext uri="{FF2B5EF4-FFF2-40B4-BE49-F238E27FC236}">
                    <a16:creationId xmlns:a16="http://schemas.microsoft.com/office/drawing/2014/main" id="{9A45B0D0-E957-4AD3-9883-A5DB24BC7D00}"/>
                  </a:ext>
                </a:extLst>
              </p:cNvPr>
              <p:cNvSpPr/>
              <p:nvPr/>
            </p:nvSpPr>
            <p:spPr>
              <a:xfrm>
                <a:off x="9005186" y="3122966"/>
                <a:ext cx="152400" cy="219075"/>
              </a:xfrm>
              <a:custGeom>
                <a:avLst/>
                <a:gdLst>
                  <a:gd name="connsiteX0" fmla="*/ 146590 w 152400"/>
                  <a:gd name="connsiteY0" fmla="*/ 7144 h 219075"/>
                  <a:gd name="connsiteX1" fmla="*/ 8668 w 152400"/>
                  <a:gd name="connsiteY1" fmla="*/ 80010 h 219075"/>
                  <a:gd name="connsiteX2" fmla="*/ 7144 w 152400"/>
                  <a:gd name="connsiteY2" fmla="*/ 220027 h 219075"/>
                  <a:gd name="connsiteX3" fmla="*/ 145256 w 152400"/>
                  <a:gd name="connsiteY3" fmla="*/ 14697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590" y="7144"/>
                    </a:moveTo>
                    <a:lnTo>
                      <a:pt x="8668" y="80010"/>
                    </a:lnTo>
                    <a:lnTo>
                      <a:pt x="7144" y="220027"/>
                    </a:lnTo>
                    <a:lnTo>
                      <a:pt x="145256" y="146971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8" name="Vrije vorm: vorm 997">
                <a:extLst>
                  <a:ext uri="{FF2B5EF4-FFF2-40B4-BE49-F238E27FC236}">
                    <a16:creationId xmlns:a16="http://schemas.microsoft.com/office/drawing/2014/main" id="{950706C3-7551-4877-A447-155D2DE256E6}"/>
                  </a:ext>
                </a:extLst>
              </p:cNvPr>
              <p:cNvSpPr/>
              <p:nvPr/>
            </p:nvSpPr>
            <p:spPr>
              <a:xfrm>
                <a:off x="8702291" y="3050671"/>
                <a:ext cx="314325" cy="295275"/>
              </a:xfrm>
              <a:custGeom>
                <a:avLst/>
                <a:gdLst>
                  <a:gd name="connsiteX0" fmla="*/ 311563 w 314325"/>
                  <a:gd name="connsiteY0" fmla="*/ 152305 h 295275"/>
                  <a:gd name="connsiteX1" fmla="*/ 310039 w 314325"/>
                  <a:gd name="connsiteY1" fmla="*/ 292322 h 295275"/>
                  <a:gd name="connsiteX2" fmla="*/ 7144 w 314325"/>
                  <a:gd name="connsiteY2" fmla="*/ 147066 h 295275"/>
                  <a:gd name="connsiteX3" fmla="*/ 8954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563" y="152305"/>
                    </a:moveTo>
                    <a:lnTo>
                      <a:pt x="310039" y="292322"/>
                    </a:lnTo>
                    <a:lnTo>
                      <a:pt x="7144" y="147066"/>
                    </a:lnTo>
                    <a:lnTo>
                      <a:pt x="8954" y="7144"/>
                    </a:lnTo>
                    <a:close/>
                  </a:path>
                </a:pathLst>
              </a:custGeom>
              <a:solidFill>
                <a:srgbClr val="A8B5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9" name="Vrije vorm: vorm 998">
                <a:extLst>
                  <a:ext uri="{FF2B5EF4-FFF2-40B4-BE49-F238E27FC236}">
                    <a16:creationId xmlns:a16="http://schemas.microsoft.com/office/drawing/2014/main" id="{C397D21B-A93D-46A5-A794-1A906C7FC217}"/>
                  </a:ext>
                </a:extLst>
              </p:cNvPr>
              <p:cNvSpPr/>
              <p:nvPr/>
            </p:nvSpPr>
            <p:spPr>
              <a:xfrm>
                <a:off x="8704195" y="2977234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876 h 228600"/>
                  <a:gd name="connsiteX1" fmla="*/ 309658 w 447675"/>
                  <a:gd name="connsiteY1" fmla="*/ 225742 h 228600"/>
                  <a:gd name="connsiteX2" fmla="*/ 7144 w 447675"/>
                  <a:gd name="connsiteY2" fmla="*/ 80391 h 228600"/>
                  <a:gd name="connsiteX3" fmla="*/ 144304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876"/>
                    </a:moveTo>
                    <a:lnTo>
                      <a:pt x="309658" y="225742"/>
                    </a:lnTo>
                    <a:lnTo>
                      <a:pt x="7144" y="80391"/>
                    </a:lnTo>
                    <a:lnTo>
                      <a:pt x="144304" y="714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0" name="Vrije vorm: vorm 999">
                <a:extLst>
                  <a:ext uri="{FF2B5EF4-FFF2-40B4-BE49-F238E27FC236}">
                    <a16:creationId xmlns:a16="http://schemas.microsoft.com/office/drawing/2014/main" id="{1E828553-8103-4DF5-BBE6-5C271316348C}"/>
                  </a:ext>
                </a:extLst>
              </p:cNvPr>
              <p:cNvSpPr/>
              <p:nvPr/>
            </p:nvSpPr>
            <p:spPr>
              <a:xfrm>
                <a:off x="8866406" y="3327753"/>
                <a:ext cx="152400" cy="219075"/>
              </a:xfrm>
              <a:custGeom>
                <a:avLst/>
                <a:gdLst>
                  <a:gd name="connsiteX0" fmla="*/ 146685 w 152400"/>
                  <a:gd name="connsiteY0" fmla="*/ 7144 h 219075"/>
                  <a:gd name="connsiteX1" fmla="*/ 8668 w 152400"/>
                  <a:gd name="connsiteY1" fmla="*/ 79915 h 219075"/>
                  <a:gd name="connsiteX2" fmla="*/ 7144 w 152400"/>
                  <a:gd name="connsiteY2" fmla="*/ 220028 h 219075"/>
                  <a:gd name="connsiteX3" fmla="*/ 145352 w 152400"/>
                  <a:gd name="connsiteY3" fmla="*/ 14697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685" y="7144"/>
                    </a:moveTo>
                    <a:lnTo>
                      <a:pt x="8668" y="79915"/>
                    </a:lnTo>
                    <a:lnTo>
                      <a:pt x="7144" y="220028"/>
                    </a:lnTo>
                    <a:lnTo>
                      <a:pt x="145352" y="14697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1" name="Vrije vorm: vorm 1000">
                <a:extLst>
                  <a:ext uri="{FF2B5EF4-FFF2-40B4-BE49-F238E27FC236}">
                    <a16:creationId xmlns:a16="http://schemas.microsoft.com/office/drawing/2014/main" id="{EB25A070-0B47-443A-B983-E4FBC831089B}"/>
                  </a:ext>
                </a:extLst>
              </p:cNvPr>
              <p:cNvSpPr/>
              <p:nvPr/>
            </p:nvSpPr>
            <p:spPr>
              <a:xfrm>
                <a:off x="8563607" y="3255459"/>
                <a:ext cx="314325" cy="295275"/>
              </a:xfrm>
              <a:custGeom>
                <a:avLst/>
                <a:gdLst>
                  <a:gd name="connsiteX0" fmla="*/ 311467 w 314325"/>
                  <a:gd name="connsiteY0" fmla="*/ 152209 h 295275"/>
                  <a:gd name="connsiteX1" fmla="*/ 309943 w 314325"/>
                  <a:gd name="connsiteY1" fmla="*/ 292322 h 295275"/>
                  <a:gd name="connsiteX2" fmla="*/ 7144 w 314325"/>
                  <a:gd name="connsiteY2" fmla="*/ 146971 h 295275"/>
                  <a:gd name="connsiteX3" fmla="*/ 8953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467" y="152209"/>
                    </a:moveTo>
                    <a:lnTo>
                      <a:pt x="309943" y="292322"/>
                    </a:lnTo>
                    <a:lnTo>
                      <a:pt x="7144" y="146971"/>
                    </a:lnTo>
                    <a:lnTo>
                      <a:pt x="8953" y="714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002" name="Vrije vorm: vorm 1001">
                <a:extLst>
                  <a:ext uri="{FF2B5EF4-FFF2-40B4-BE49-F238E27FC236}">
                    <a16:creationId xmlns:a16="http://schemas.microsoft.com/office/drawing/2014/main" id="{994406D0-C3C1-4BF1-98E1-8B13E9FF8BB3}"/>
                  </a:ext>
                </a:extLst>
              </p:cNvPr>
              <p:cNvSpPr/>
              <p:nvPr/>
            </p:nvSpPr>
            <p:spPr>
              <a:xfrm>
                <a:off x="8565416" y="3182021"/>
                <a:ext cx="447675" cy="228600"/>
              </a:xfrm>
              <a:custGeom>
                <a:avLst/>
                <a:gdLst>
                  <a:gd name="connsiteX0" fmla="*/ 447675 w 447675"/>
                  <a:gd name="connsiteY0" fmla="*/ 152876 h 228600"/>
                  <a:gd name="connsiteX1" fmla="*/ 309658 w 447675"/>
                  <a:gd name="connsiteY1" fmla="*/ 225647 h 228600"/>
                  <a:gd name="connsiteX2" fmla="*/ 7144 w 447675"/>
                  <a:gd name="connsiteY2" fmla="*/ 80391 h 228600"/>
                  <a:gd name="connsiteX3" fmla="*/ 144399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675" y="152876"/>
                    </a:moveTo>
                    <a:lnTo>
                      <a:pt x="309658" y="225647"/>
                    </a:lnTo>
                    <a:lnTo>
                      <a:pt x="7144" y="80391"/>
                    </a:lnTo>
                    <a:lnTo>
                      <a:pt x="144399" y="7144"/>
                    </a:lnTo>
                    <a:close/>
                  </a:path>
                </a:pathLst>
              </a:custGeom>
              <a:solidFill>
                <a:srgbClr val="FBCB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3" name="Vrije vorm: vorm 1002">
                <a:extLst>
                  <a:ext uri="{FF2B5EF4-FFF2-40B4-BE49-F238E27FC236}">
                    <a16:creationId xmlns:a16="http://schemas.microsoft.com/office/drawing/2014/main" id="{5663E185-07CB-49EB-93E8-73D352E249E9}"/>
                  </a:ext>
                </a:extLst>
              </p:cNvPr>
              <p:cNvSpPr/>
              <p:nvPr/>
            </p:nvSpPr>
            <p:spPr>
              <a:xfrm>
                <a:off x="8867930" y="3194022"/>
                <a:ext cx="152400" cy="219075"/>
              </a:xfrm>
              <a:custGeom>
                <a:avLst/>
                <a:gdLst>
                  <a:gd name="connsiteX0" fmla="*/ 146685 w 152400"/>
                  <a:gd name="connsiteY0" fmla="*/ 7144 h 219075"/>
                  <a:gd name="connsiteX1" fmla="*/ 8668 w 152400"/>
                  <a:gd name="connsiteY1" fmla="*/ 79915 h 219075"/>
                  <a:gd name="connsiteX2" fmla="*/ 7144 w 152400"/>
                  <a:gd name="connsiteY2" fmla="*/ 219932 h 219075"/>
                  <a:gd name="connsiteX3" fmla="*/ 145352 w 152400"/>
                  <a:gd name="connsiteY3" fmla="*/ 14697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685" y="7144"/>
                    </a:moveTo>
                    <a:lnTo>
                      <a:pt x="8668" y="79915"/>
                    </a:lnTo>
                    <a:lnTo>
                      <a:pt x="7144" y="219932"/>
                    </a:lnTo>
                    <a:lnTo>
                      <a:pt x="145352" y="14697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4" name="Vrije vorm: vorm 1003">
                <a:extLst>
                  <a:ext uri="{FF2B5EF4-FFF2-40B4-BE49-F238E27FC236}">
                    <a16:creationId xmlns:a16="http://schemas.microsoft.com/office/drawing/2014/main" id="{F4C87B6F-AE54-4EAA-973C-905C7370FE65}"/>
                  </a:ext>
                </a:extLst>
              </p:cNvPr>
              <p:cNvSpPr/>
              <p:nvPr/>
            </p:nvSpPr>
            <p:spPr>
              <a:xfrm>
                <a:off x="8565130" y="3121728"/>
                <a:ext cx="314325" cy="295275"/>
              </a:xfrm>
              <a:custGeom>
                <a:avLst/>
                <a:gdLst>
                  <a:gd name="connsiteX0" fmla="*/ 311468 w 314325"/>
                  <a:gd name="connsiteY0" fmla="*/ 152209 h 295275"/>
                  <a:gd name="connsiteX1" fmla="*/ 309944 w 314325"/>
                  <a:gd name="connsiteY1" fmla="*/ 292227 h 295275"/>
                  <a:gd name="connsiteX2" fmla="*/ 7144 w 314325"/>
                  <a:gd name="connsiteY2" fmla="*/ 147066 h 295275"/>
                  <a:gd name="connsiteX3" fmla="*/ 8954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468" y="152209"/>
                    </a:moveTo>
                    <a:lnTo>
                      <a:pt x="309944" y="292227"/>
                    </a:lnTo>
                    <a:lnTo>
                      <a:pt x="7144" y="147066"/>
                    </a:lnTo>
                    <a:lnTo>
                      <a:pt x="8954" y="71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5" name="Vrije vorm: vorm 1004">
                <a:extLst>
                  <a:ext uri="{FF2B5EF4-FFF2-40B4-BE49-F238E27FC236}">
                    <a16:creationId xmlns:a16="http://schemas.microsoft.com/office/drawing/2014/main" id="{4170CB18-F49E-46A8-9231-4BE5AFE81F01}"/>
                  </a:ext>
                </a:extLst>
              </p:cNvPr>
              <p:cNvSpPr/>
              <p:nvPr/>
            </p:nvSpPr>
            <p:spPr>
              <a:xfrm>
                <a:off x="8566940" y="3048290"/>
                <a:ext cx="447675" cy="228600"/>
              </a:xfrm>
              <a:custGeom>
                <a:avLst/>
                <a:gdLst>
                  <a:gd name="connsiteX0" fmla="*/ 447675 w 447675"/>
                  <a:gd name="connsiteY0" fmla="*/ 152876 h 228600"/>
                  <a:gd name="connsiteX1" fmla="*/ 309658 w 447675"/>
                  <a:gd name="connsiteY1" fmla="*/ 225647 h 228600"/>
                  <a:gd name="connsiteX2" fmla="*/ 7144 w 447675"/>
                  <a:gd name="connsiteY2" fmla="*/ 80391 h 228600"/>
                  <a:gd name="connsiteX3" fmla="*/ 144399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675" y="152876"/>
                    </a:moveTo>
                    <a:lnTo>
                      <a:pt x="309658" y="225647"/>
                    </a:lnTo>
                    <a:lnTo>
                      <a:pt x="7144" y="80391"/>
                    </a:lnTo>
                    <a:lnTo>
                      <a:pt x="144399" y="714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6" name="Vrije vorm: vorm 1005">
                <a:extLst>
                  <a:ext uri="{FF2B5EF4-FFF2-40B4-BE49-F238E27FC236}">
                    <a16:creationId xmlns:a16="http://schemas.microsoft.com/office/drawing/2014/main" id="{C5D22317-4A62-4A5E-91B6-03781534666F}"/>
                  </a:ext>
                </a:extLst>
              </p:cNvPr>
              <p:cNvSpPr/>
              <p:nvPr/>
            </p:nvSpPr>
            <p:spPr>
              <a:xfrm>
                <a:off x="8713625" y="3417765"/>
                <a:ext cx="152400" cy="219075"/>
              </a:xfrm>
              <a:custGeom>
                <a:avLst/>
                <a:gdLst>
                  <a:gd name="connsiteX0" fmla="*/ 146685 w 152400"/>
                  <a:gd name="connsiteY0" fmla="*/ 7144 h 219075"/>
                  <a:gd name="connsiteX1" fmla="*/ 8763 w 152400"/>
                  <a:gd name="connsiteY1" fmla="*/ 80010 h 219075"/>
                  <a:gd name="connsiteX2" fmla="*/ 7144 w 152400"/>
                  <a:gd name="connsiteY2" fmla="*/ 220123 h 219075"/>
                  <a:gd name="connsiteX3" fmla="*/ 145351 w 152400"/>
                  <a:gd name="connsiteY3" fmla="*/ 147066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685" y="7144"/>
                    </a:moveTo>
                    <a:lnTo>
                      <a:pt x="8763" y="80010"/>
                    </a:lnTo>
                    <a:lnTo>
                      <a:pt x="7144" y="220123"/>
                    </a:lnTo>
                    <a:lnTo>
                      <a:pt x="145351" y="1470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7" name="Vrije vorm: vorm 1006">
                <a:extLst>
                  <a:ext uri="{FF2B5EF4-FFF2-40B4-BE49-F238E27FC236}">
                    <a16:creationId xmlns:a16="http://schemas.microsoft.com/office/drawing/2014/main" id="{683359E6-09D2-499A-8583-C035A819CE46}"/>
                  </a:ext>
                </a:extLst>
              </p:cNvPr>
              <p:cNvSpPr/>
              <p:nvPr/>
            </p:nvSpPr>
            <p:spPr>
              <a:xfrm>
                <a:off x="8410921" y="3345565"/>
                <a:ext cx="314325" cy="295275"/>
              </a:xfrm>
              <a:custGeom>
                <a:avLst/>
                <a:gdLst>
                  <a:gd name="connsiteX0" fmla="*/ 311468 w 314325"/>
                  <a:gd name="connsiteY0" fmla="*/ 152210 h 295275"/>
                  <a:gd name="connsiteX1" fmla="*/ 309848 w 314325"/>
                  <a:gd name="connsiteY1" fmla="*/ 292322 h 295275"/>
                  <a:gd name="connsiteX2" fmla="*/ 7144 w 314325"/>
                  <a:gd name="connsiteY2" fmla="*/ 147066 h 295275"/>
                  <a:gd name="connsiteX3" fmla="*/ 8858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468" y="152210"/>
                    </a:moveTo>
                    <a:lnTo>
                      <a:pt x="309848" y="292322"/>
                    </a:lnTo>
                    <a:lnTo>
                      <a:pt x="7144" y="147066"/>
                    </a:lnTo>
                    <a:lnTo>
                      <a:pt x="8858" y="7144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8" name="Vrije vorm: vorm 1007">
                <a:extLst>
                  <a:ext uri="{FF2B5EF4-FFF2-40B4-BE49-F238E27FC236}">
                    <a16:creationId xmlns:a16="http://schemas.microsoft.com/office/drawing/2014/main" id="{62A2D70B-9863-4A58-89E1-6213A3FBD5A4}"/>
                  </a:ext>
                </a:extLst>
              </p:cNvPr>
              <p:cNvSpPr/>
              <p:nvPr/>
            </p:nvSpPr>
            <p:spPr>
              <a:xfrm>
                <a:off x="8412730" y="3272128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781 h 228600"/>
                  <a:gd name="connsiteX1" fmla="*/ 309658 w 447675"/>
                  <a:gd name="connsiteY1" fmla="*/ 225647 h 228600"/>
                  <a:gd name="connsiteX2" fmla="*/ 7144 w 447675"/>
                  <a:gd name="connsiteY2" fmla="*/ 80391 h 228600"/>
                  <a:gd name="connsiteX3" fmla="*/ 144399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781"/>
                    </a:moveTo>
                    <a:lnTo>
                      <a:pt x="309658" y="225647"/>
                    </a:lnTo>
                    <a:lnTo>
                      <a:pt x="7144" y="80391"/>
                    </a:lnTo>
                    <a:lnTo>
                      <a:pt x="1443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9" name="Vrije vorm: vorm 1008">
                <a:extLst>
                  <a:ext uri="{FF2B5EF4-FFF2-40B4-BE49-F238E27FC236}">
                    <a16:creationId xmlns:a16="http://schemas.microsoft.com/office/drawing/2014/main" id="{19176D9C-1307-4C33-A0E4-88A2E841F7CA}"/>
                  </a:ext>
                </a:extLst>
              </p:cNvPr>
              <p:cNvSpPr/>
              <p:nvPr/>
            </p:nvSpPr>
            <p:spPr>
              <a:xfrm>
                <a:off x="8724007" y="3278128"/>
                <a:ext cx="152400" cy="219075"/>
              </a:xfrm>
              <a:custGeom>
                <a:avLst/>
                <a:gdLst>
                  <a:gd name="connsiteX0" fmla="*/ 146590 w 152400"/>
                  <a:gd name="connsiteY0" fmla="*/ 7144 h 219075"/>
                  <a:gd name="connsiteX1" fmla="*/ 8668 w 152400"/>
                  <a:gd name="connsiteY1" fmla="*/ 80010 h 219075"/>
                  <a:gd name="connsiteX2" fmla="*/ 7144 w 152400"/>
                  <a:gd name="connsiteY2" fmla="*/ 220027 h 219075"/>
                  <a:gd name="connsiteX3" fmla="*/ 145352 w 152400"/>
                  <a:gd name="connsiteY3" fmla="*/ 147066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590" y="7144"/>
                    </a:moveTo>
                    <a:lnTo>
                      <a:pt x="8668" y="80010"/>
                    </a:lnTo>
                    <a:lnTo>
                      <a:pt x="7144" y="220027"/>
                    </a:lnTo>
                    <a:lnTo>
                      <a:pt x="145352" y="14706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0" name="Vrije vorm: vorm 1009">
                <a:extLst>
                  <a:ext uri="{FF2B5EF4-FFF2-40B4-BE49-F238E27FC236}">
                    <a16:creationId xmlns:a16="http://schemas.microsoft.com/office/drawing/2014/main" id="{242690EC-F214-4A20-8D2F-333217624895}"/>
                  </a:ext>
                </a:extLst>
              </p:cNvPr>
              <p:cNvSpPr/>
              <p:nvPr/>
            </p:nvSpPr>
            <p:spPr>
              <a:xfrm>
                <a:off x="8421208" y="3205834"/>
                <a:ext cx="314325" cy="295275"/>
              </a:xfrm>
              <a:custGeom>
                <a:avLst/>
                <a:gdLst>
                  <a:gd name="connsiteX0" fmla="*/ 311468 w 314325"/>
                  <a:gd name="connsiteY0" fmla="*/ 152305 h 295275"/>
                  <a:gd name="connsiteX1" fmla="*/ 309944 w 314325"/>
                  <a:gd name="connsiteY1" fmla="*/ 292322 h 295275"/>
                  <a:gd name="connsiteX2" fmla="*/ 7144 w 314325"/>
                  <a:gd name="connsiteY2" fmla="*/ 147066 h 295275"/>
                  <a:gd name="connsiteX3" fmla="*/ 8954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468" y="152305"/>
                    </a:moveTo>
                    <a:lnTo>
                      <a:pt x="309944" y="292322"/>
                    </a:lnTo>
                    <a:lnTo>
                      <a:pt x="7144" y="147066"/>
                    </a:lnTo>
                    <a:lnTo>
                      <a:pt x="8954" y="714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011" name="Vrije vorm: vorm 1010">
                <a:extLst>
                  <a:ext uri="{FF2B5EF4-FFF2-40B4-BE49-F238E27FC236}">
                    <a16:creationId xmlns:a16="http://schemas.microsoft.com/office/drawing/2014/main" id="{9E8B4422-1E64-4DDA-BA28-51DE17C22ED4}"/>
                  </a:ext>
                </a:extLst>
              </p:cNvPr>
              <p:cNvSpPr/>
              <p:nvPr/>
            </p:nvSpPr>
            <p:spPr>
              <a:xfrm>
                <a:off x="8423018" y="3132396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876 h 228600"/>
                  <a:gd name="connsiteX1" fmla="*/ 309658 w 447675"/>
                  <a:gd name="connsiteY1" fmla="*/ 225743 h 228600"/>
                  <a:gd name="connsiteX2" fmla="*/ 7144 w 447675"/>
                  <a:gd name="connsiteY2" fmla="*/ 80486 h 228600"/>
                  <a:gd name="connsiteX3" fmla="*/ 144399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876"/>
                    </a:moveTo>
                    <a:lnTo>
                      <a:pt x="309658" y="225743"/>
                    </a:lnTo>
                    <a:lnTo>
                      <a:pt x="7144" y="80486"/>
                    </a:lnTo>
                    <a:lnTo>
                      <a:pt x="144399" y="714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2" name="Vrije vorm: vorm 1011">
                <a:extLst>
                  <a:ext uri="{FF2B5EF4-FFF2-40B4-BE49-F238E27FC236}">
                    <a16:creationId xmlns:a16="http://schemas.microsoft.com/office/drawing/2014/main" id="{5D9B7CBE-D151-4428-A861-C63167E53238}"/>
                  </a:ext>
                </a:extLst>
              </p:cNvPr>
              <p:cNvSpPr/>
              <p:nvPr/>
            </p:nvSpPr>
            <p:spPr>
              <a:xfrm>
                <a:off x="8579323" y="3490631"/>
                <a:ext cx="152400" cy="219075"/>
              </a:xfrm>
              <a:custGeom>
                <a:avLst/>
                <a:gdLst>
                  <a:gd name="connsiteX0" fmla="*/ 146685 w 152400"/>
                  <a:gd name="connsiteY0" fmla="*/ 7144 h 219075"/>
                  <a:gd name="connsiteX1" fmla="*/ 8763 w 152400"/>
                  <a:gd name="connsiteY1" fmla="*/ 80010 h 219075"/>
                  <a:gd name="connsiteX2" fmla="*/ 7144 w 152400"/>
                  <a:gd name="connsiteY2" fmla="*/ 220123 h 219075"/>
                  <a:gd name="connsiteX3" fmla="*/ 145352 w 152400"/>
                  <a:gd name="connsiteY3" fmla="*/ 147066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685" y="7144"/>
                    </a:moveTo>
                    <a:lnTo>
                      <a:pt x="8763" y="80010"/>
                    </a:lnTo>
                    <a:lnTo>
                      <a:pt x="7144" y="220123"/>
                    </a:lnTo>
                    <a:lnTo>
                      <a:pt x="145352" y="14706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3" name="Vrije vorm: vorm 1012">
                <a:extLst>
                  <a:ext uri="{FF2B5EF4-FFF2-40B4-BE49-F238E27FC236}">
                    <a16:creationId xmlns:a16="http://schemas.microsoft.com/office/drawing/2014/main" id="{F5D399E0-E57B-414D-9372-643F2D4633CD}"/>
                  </a:ext>
                </a:extLst>
              </p:cNvPr>
              <p:cNvSpPr/>
              <p:nvPr/>
            </p:nvSpPr>
            <p:spPr>
              <a:xfrm>
                <a:off x="8276523" y="3418432"/>
                <a:ext cx="314325" cy="295275"/>
              </a:xfrm>
              <a:custGeom>
                <a:avLst/>
                <a:gdLst>
                  <a:gd name="connsiteX0" fmla="*/ 311563 w 314325"/>
                  <a:gd name="connsiteY0" fmla="*/ 152209 h 295275"/>
                  <a:gd name="connsiteX1" fmla="*/ 309943 w 314325"/>
                  <a:gd name="connsiteY1" fmla="*/ 292322 h 295275"/>
                  <a:gd name="connsiteX2" fmla="*/ 7144 w 314325"/>
                  <a:gd name="connsiteY2" fmla="*/ 146971 h 295275"/>
                  <a:gd name="connsiteX3" fmla="*/ 8953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563" y="152209"/>
                    </a:moveTo>
                    <a:lnTo>
                      <a:pt x="309943" y="292322"/>
                    </a:lnTo>
                    <a:lnTo>
                      <a:pt x="7144" y="146971"/>
                    </a:lnTo>
                    <a:lnTo>
                      <a:pt x="8953" y="7144"/>
                    </a:lnTo>
                    <a:close/>
                  </a:path>
                </a:pathLst>
              </a:custGeom>
              <a:solidFill>
                <a:srgbClr val="ED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4" name="Vrije vorm: vorm 1013">
                <a:extLst>
                  <a:ext uri="{FF2B5EF4-FFF2-40B4-BE49-F238E27FC236}">
                    <a16:creationId xmlns:a16="http://schemas.microsoft.com/office/drawing/2014/main" id="{9BB1F148-F629-4CFD-9FBF-553253BEE975}"/>
                  </a:ext>
                </a:extLst>
              </p:cNvPr>
              <p:cNvSpPr/>
              <p:nvPr/>
            </p:nvSpPr>
            <p:spPr>
              <a:xfrm>
                <a:off x="8278428" y="3344899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876 h 228600"/>
                  <a:gd name="connsiteX1" fmla="*/ 309658 w 447675"/>
                  <a:gd name="connsiteY1" fmla="*/ 225742 h 228600"/>
                  <a:gd name="connsiteX2" fmla="*/ 7144 w 447675"/>
                  <a:gd name="connsiteY2" fmla="*/ 80486 h 228600"/>
                  <a:gd name="connsiteX3" fmla="*/ 144304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876"/>
                    </a:moveTo>
                    <a:lnTo>
                      <a:pt x="309658" y="225742"/>
                    </a:lnTo>
                    <a:lnTo>
                      <a:pt x="7144" y="80486"/>
                    </a:lnTo>
                    <a:lnTo>
                      <a:pt x="144304" y="7144"/>
                    </a:lnTo>
                    <a:close/>
                  </a:path>
                </a:pathLst>
              </a:custGeom>
              <a:solidFill>
                <a:srgbClr val="FBCB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5" name="Vrije vorm: vorm 1014">
                <a:extLst>
                  <a:ext uri="{FF2B5EF4-FFF2-40B4-BE49-F238E27FC236}">
                    <a16:creationId xmlns:a16="http://schemas.microsoft.com/office/drawing/2014/main" id="{0DB5F050-8F26-4624-AF47-67BCF5C45667}"/>
                  </a:ext>
                </a:extLst>
              </p:cNvPr>
              <p:cNvSpPr/>
              <p:nvPr/>
            </p:nvSpPr>
            <p:spPr>
              <a:xfrm>
                <a:off x="8580847" y="3356900"/>
                <a:ext cx="152400" cy="219075"/>
              </a:xfrm>
              <a:custGeom>
                <a:avLst/>
                <a:gdLst>
                  <a:gd name="connsiteX0" fmla="*/ 146685 w 152400"/>
                  <a:gd name="connsiteY0" fmla="*/ 7144 h 219075"/>
                  <a:gd name="connsiteX1" fmla="*/ 8763 w 152400"/>
                  <a:gd name="connsiteY1" fmla="*/ 80010 h 219075"/>
                  <a:gd name="connsiteX2" fmla="*/ 7144 w 152400"/>
                  <a:gd name="connsiteY2" fmla="*/ 220123 h 219075"/>
                  <a:gd name="connsiteX3" fmla="*/ 145352 w 152400"/>
                  <a:gd name="connsiteY3" fmla="*/ 147066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685" y="7144"/>
                    </a:moveTo>
                    <a:lnTo>
                      <a:pt x="8763" y="80010"/>
                    </a:lnTo>
                    <a:lnTo>
                      <a:pt x="7144" y="220123"/>
                    </a:lnTo>
                    <a:lnTo>
                      <a:pt x="145352" y="14706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6" name="Vrije vorm: vorm 1015">
                <a:extLst>
                  <a:ext uri="{FF2B5EF4-FFF2-40B4-BE49-F238E27FC236}">
                    <a16:creationId xmlns:a16="http://schemas.microsoft.com/office/drawing/2014/main" id="{E32D4B12-85AE-4F1E-AB4F-428EEC4090AD}"/>
                  </a:ext>
                </a:extLst>
              </p:cNvPr>
              <p:cNvSpPr/>
              <p:nvPr/>
            </p:nvSpPr>
            <p:spPr>
              <a:xfrm>
                <a:off x="8278047" y="3284605"/>
                <a:ext cx="314325" cy="295275"/>
              </a:xfrm>
              <a:custGeom>
                <a:avLst/>
                <a:gdLst>
                  <a:gd name="connsiteX0" fmla="*/ 311563 w 314325"/>
                  <a:gd name="connsiteY0" fmla="*/ 152305 h 295275"/>
                  <a:gd name="connsiteX1" fmla="*/ 309944 w 314325"/>
                  <a:gd name="connsiteY1" fmla="*/ 292417 h 295275"/>
                  <a:gd name="connsiteX2" fmla="*/ 7144 w 314325"/>
                  <a:gd name="connsiteY2" fmla="*/ 147161 h 295275"/>
                  <a:gd name="connsiteX3" fmla="*/ 8953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563" y="152305"/>
                    </a:moveTo>
                    <a:lnTo>
                      <a:pt x="309944" y="292417"/>
                    </a:lnTo>
                    <a:lnTo>
                      <a:pt x="7144" y="147161"/>
                    </a:lnTo>
                    <a:lnTo>
                      <a:pt x="8953" y="7144"/>
                    </a:lnTo>
                    <a:close/>
                  </a:path>
                </a:pathLst>
              </a:custGeom>
              <a:solidFill>
                <a:srgbClr val="FFE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7" name="Vrije vorm: vorm 1016">
                <a:extLst>
                  <a:ext uri="{FF2B5EF4-FFF2-40B4-BE49-F238E27FC236}">
                    <a16:creationId xmlns:a16="http://schemas.microsoft.com/office/drawing/2014/main" id="{0F55B392-2056-4FC6-B3A6-F6AD48E95A4E}"/>
                  </a:ext>
                </a:extLst>
              </p:cNvPr>
              <p:cNvSpPr/>
              <p:nvPr/>
            </p:nvSpPr>
            <p:spPr>
              <a:xfrm>
                <a:off x="8279952" y="3211168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876 h 228600"/>
                  <a:gd name="connsiteX1" fmla="*/ 309658 w 447675"/>
                  <a:gd name="connsiteY1" fmla="*/ 225742 h 228600"/>
                  <a:gd name="connsiteX2" fmla="*/ 7144 w 447675"/>
                  <a:gd name="connsiteY2" fmla="*/ 80486 h 228600"/>
                  <a:gd name="connsiteX3" fmla="*/ 144304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876"/>
                    </a:moveTo>
                    <a:lnTo>
                      <a:pt x="309658" y="225742"/>
                    </a:lnTo>
                    <a:lnTo>
                      <a:pt x="7144" y="80486"/>
                    </a:lnTo>
                    <a:lnTo>
                      <a:pt x="144304" y="7144"/>
                    </a:lnTo>
                    <a:close/>
                  </a:path>
                </a:pathLst>
              </a:custGeom>
              <a:solidFill>
                <a:srgbClr val="FBCB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8" name="Vrije vorm: vorm 1017">
                <a:extLst>
                  <a:ext uri="{FF2B5EF4-FFF2-40B4-BE49-F238E27FC236}">
                    <a16:creationId xmlns:a16="http://schemas.microsoft.com/office/drawing/2014/main" id="{2C294497-7E09-43F3-9D76-FBA92782E48B}"/>
                  </a:ext>
                </a:extLst>
              </p:cNvPr>
              <p:cNvSpPr/>
              <p:nvPr/>
            </p:nvSpPr>
            <p:spPr>
              <a:xfrm>
                <a:off x="8582466" y="3219740"/>
                <a:ext cx="152400" cy="219075"/>
              </a:xfrm>
              <a:custGeom>
                <a:avLst/>
                <a:gdLst>
                  <a:gd name="connsiteX0" fmla="*/ 146590 w 152400"/>
                  <a:gd name="connsiteY0" fmla="*/ 7144 h 219075"/>
                  <a:gd name="connsiteX1" fmla="*/ 8668 w 152400"/>
                  <a:gd name="connsiteY1" fmla="*/ 79915 h 219075"/>
                  <a:gd name="connsiteX2" fmla="*/ 7144 w 152400"/>
                  <a:gd name="connsiteY2" fmla="*/ 220027 h 219075"/>
                  <a:gd name="connsiteX3" fmla="*/ 145352 w 152400"/>
                  <a:gd name="connsiteY3" fmla="*/ 14697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590" y="7144"/>
                    </a:moveTo>
                    <a:lnTo>
                      <a:pt x="8668" y="79915"/>
                    </a:lnTo>
                    <a:lnTo>
                      <a:pt x="7144" y="220027"/>
                    </a:lnTo>
                    <a:lnTo>
                      <a:pt x="145352" y="146971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9" name="Vrije vorm: vorm 1018">
                <a:extLst>
                  <a:ext uri="{FF2B5EF4-FFF2-40B4-BE49-F238E27FC236}">
                    <a16:creationId xmlns:a16="http://schemas.microsoft.com/office/drawing/2014/main" id="{BFB25940-31B1-44C5-B9F7-94B512FF1387}"/>
                  </a:ext>
                </a:extLst>
              </p:cNvPr>
              <p:cNvSpPr/>
              <p:nvPr/>
            </p:nvSpPr>
            <p:spPr>
              <a:xfrm>
                <a:off x="8279666" y="3147445"/>
                <a:ext cx="314325" cy="295275"/>
              </a:xfrm>
              <a:custGeom>
                <a:avLst/>
                <a:gdLst>
                  <a:gd name="connsiteX0" fmla="*/ 311468 w 314325"/>
                  <a:gd name="connsiteY0" fmla="*/ 152210 h 295275"/>
                  <a:gd name="connsiteX1" fmla="*/ 309943 w 314325"/>
                  <a:gd name="connsiteY1" fmla="*/ 292322 h 295275"/>
                  <a:gd name="connsiteX2" fmla="*/ 7144 w 314325"/>
                  <a:gd name="connsiteY2" fmla="*/ 147066 h 295275"/>
                  <a:gd name="connsiteX3" fmla="*/ 8953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468" y="152210"/>
                    </a:moveTo>
                    <a:lnTo>
                      <a:pt x="309943" y="292322"/>
                    </a:lnTo>
                    <a:lnTo>
                      <a:pt x="7144" y="147066"/>
                    </a:lnTo>
                    <a:lnTo>
                      <a:pt x="8953" y="7144"/>
                    </a:lnTo>
                    <a:close/>
                  </a:path>
                </a:pathLst>
              </a:custGeom>
              <a:solidFill>
                <a:srgbClr val="A8B5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0" name="Vrije vorm: vorm 1019">
                <a:extLst>
                  <a:ext uri="{FF2B5EF4-FFF2-40B4-BE49-F238E27FC236}">
                    <a16:creationId xmlns:a16="http://schemas.microsoft.com/office/drawing/2014/main" id="{016F5C6B-B502-43C6-B8C9-BF461230507D}"/>
                  </a:ext>
                </a:extLst>
              </p:cNvPr>
              <p:cNvSpPr/>
              <p:nvPr/>
            </p:nvSpPr>
            <p:spPr>
              <a:xfrm>
                <a:off x="8281476" y="3074007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876 h 228600"/>
                  <a:gd name="connsiteX1" fmla="*/ 309658 w 447675"/>
                  <a:gd name="connsiteY1" fmla="*/ 225647 h 228600"/>
                  <a:gd name="connsiteX2" fmla="*/ 7144 w 447675"/>
                  <a:gd name="connsiteY2" fmla="*/ 80391 h 228600"/>
                  <a:gd name="connsiteX3" fmla="*/ 144399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876"/>
                    </a:moveTo>
                    <a:lnTo>
                      <a:pt x="309658" y="225647"/>
                    </a:lnTo>
                    <a:lnTo>
                      <a:pt x="7144" y="80391"/>
                    </a:lnTo>
                    <a:lnTo>
                      <a:pt x="144399" y="714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1" name="Vrije vorm: vorm 1020">
                <a:extLst>
                  <a:ext uri="{FF2B5EF4-FFF2-40B4-BE49-F238E27FC236}">
                    <a16:creationId xmlns:a16="http://schemas.microsoft.com/office/drawing/2014/main" id="{0CAFE03A-0B91-447E-8F45-33A03E7A548C}"/>
                  </a:ext>
                </a:extLst>
              </p:cNvPr>
              <p:cNvSpPr/>
              <p:nvPr/>
            </p:nvSpPr>
            <p:spPr>
              <a:xfrm>
                <a:off x="8442068" y="3565116"/>
                <a:ext cx="152400" cy="219075"/>
              </a:xfrm>
              <a:custGeom>
                <a:avLst/>
                <a:gdLst>
                  <a:gd name="connsiteX0" fmla="*/ 146685 w 152400"/>
                  <a:gd name="connsiteY0" fmla="*/ 7144 h 219075"/>
                  <a:gd name="connsiteX1" fmla="*/ 8668 w 152400"/>
                  <a:gd name="connsiteY1" fmla="*/ 80010 h 219075"/>
                  <a:gd name="connsiteX2" fmla="*/ 7144 w 152400"/>
                  <a:gd name="connsiteY2" fmla="*/ 220028 h 219075"/>
                  <a:gd name="connsiteX3" fmla="*/ 145352 w 152400"/>
                  <a:gd name="connsiteY3" fmla="*/ 147066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685" y="7144"/>
                    </a:moveTo>
                    <a:lnTo>
                      <a:pt x="8668" y="80010"/>
                    </a:lnTo>
                    <a:lnTo>
                      <a:pt x="7144" y="220028"/>
                    </a:lnTo>
                    <a:lnTo>
                      <a:pt x="145352" y="1470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2" name="Vrije vorm: vorm 1021">
                <a:extLst>
                  <a:ext uri="{FF2B5EF4-FFF2-40B4-BE49-F238E27FC236}">
                    <a16:creationId xmlns:a16="http://schemas.microsoft.com/office/drawing/2014/main" id="{CC099335-40A0-4832-A257-11813A459585}"/>
                  </a:ext>
                </a:extLst>
              </p:cNvPr>
              <p:cNvSpPr/>
              <p:nvPr/>
            </p:nvSpPr>
            <p:spPr>
              <a:xfrm>
                <a:off x="8139268" y="3492822"/>
                <a:ext cx="314325" cy="295275"/>
              </a:xfrm>
              <a:custGeom>
                <a:avLst/>
                <a:gdLst>
                  <a:gd name="connsiteX0" fmla="*/ 311468 w 314325"/>
                  <a:gd name="connsiteY0" fmla="*/ 152305 h 295275"/>
                  <a:gd name="connsiteX1" fmla="*/ 309944 w 314325"/>
                  <a:gd name="connsiteY1" fmla="*/ 292322 h 295275"/>
                  <a:gd name="connsiteX2" fmla="*/ 7144 w 314325"/>
                  <a:gd name="connsiteY2" fmla="*/ 147066 h 295275"/>
                  <a:gd name="connsiteX3" fmla="*/ 8954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468" y="152305"/>
                    </a:moveTo>
                    <a:lnTo>
                      <a:pt x="309944" y="292322"/>
                    </a:lnTo>
                    <a:lnTo>
                      <a:pt x="7144" y="147066"/>
                    </a:lnTo>
                    <a:lnTo>
                      <a:pt x="8954" y="7144"/>
                    </a:lnTo>
                    <a:close/>
                  </a:path>
                </a:pathLst>
              </a:custGeom>
              <a:solidFill>
                <a:srgbClr val="ED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3" name="Vrije vorm: vorm 1022">
                <a:extLst>
                  <a:ext uri="{FF2B5EF4-FFF2-40B4-BE49-F238E27FC236}">
                    <a16:creationId xmlns:a16="http://schemas.microsoft.com/office/drawing/2014/main" id="{11185927-0D7F-41DC-9226-43E520E7021B}"/>
                  </a:ext>
                </a:extLst>
              </p:cNvPr>
              <p:cNvSpPr/>
              <p:nvPr/>
            </p:nvSpPr>
            <p:spPr>
              <a:xfrm>
                <a:off x="8141078" y="3419384"/>
                <a:ext cx="447675" cy="228600"/>
              </a:xfrm>
              <a:custGeom>
                <a:avLst/>
                <a:gdLst>
                  <a:gd name="connsiteX0" fmla="*/ 447675 w 447675"/>
                  <a:gd name="connsiteY0" fmla="*/ 152876 h 228600"/>
                  <a:gd name="connsiteX1" fmla="*/ 309658 w 447675"/>
                  <a:gd name="connsiteY1" fmla="*/ 225743 h 228600"/>
                  <a:gd name="connsiteX2" fmla="*/ 7144 w 447675"/>
                  <a:gd name="connsiteY2" fmla="*/ 80486 h 228600"/>
                  <a:gd name="connsiteX3" fmla="*/ 144399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675" y="152876"/>
                    </a:moveTo>
                    <a:lnTo>
                      <a:pt x="309658" y="225743"/>
                    </a:lnTo>
                    <a:lnTo>
                      <a:pt x="7144" y="80486"/>
                    </a:lnTo>
                    <a:lnTo>
                      <a:pt x="144399" y="7144"/>
                    </a:lnTo>
                    <a:close/>
                  </a:path>
                </a:pathLst>
              </a:custGeom>
              <a:solidFill>
                <a:srgbClr val="FBCB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4" name="Vrije vorm: vorm 1023">
                <a:extLst>
                  <a:ext uri="{FF2B5EF4-FFF2-40B4-BE49-F238E27FC236}">
                    <a16:creationId xmlns:a16="http://schemas.microsoft.com/office/drawing/2014/main" id="{514AC8F1-DC2B-45A1-AD99-9CC0EAFC8F6B}"/>
                  </a:ext>
                </a:extLst>
              </p:cNvPr>
              <p:cNvSpPr/>
              <p:nvPr/>
            </p:nvSpPr>
            <p:spPr>
              <a:xfrm>
                <a:off x="8443496" y="3436529"/>
                <a:ext cx="152400" cy="219075"/>
              </a:xfrm>
              <a:custGeom>
                <a:avLst/>
                <a:gdLst>
                  <a:gd name="connsiteX0" fmla="*/ 146685 w 152400"/>
                  <a:gd name="connsiteY0" fmla="*/ 7144 h 219075"/>
                  <a:gd name="connsiteX1" fmla="*/ 8763 w 152400"/>
                  <a:gd name="connsiteY1" fmla="*/ 80010 h 219075"/>
                  <a:gd name="connsiteX2" fmla="*/ 7144 w 152400"/>
                  <a:gd name="connsiteY2" fmla="*/ 220123 h 219075"/>
                  <a:gd name="connsiteX3" fmla="*/ 145351 w 152400"/>
                  <a:gd name="connsiteY3" fmla="*/ 147066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685" y="7144"/>
                    </a:moveTo>
                    <a:lnTo>
                      <a:pt x="8763" y="80010"/>
                    </a:lnTo>
                    <a:lnTo>
                      <a:pt x="7144" y="220123"/>
                    </a:lnTo>
                    <a:lnTo>
                      <a:pt x="145351" y="14706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5" name="Vrije vorm: vorm 1024">
                <a:extLst>
                  <a:ext uri="{FF2B5EF4-FFF2-40B4-BE49-F238E27FC236}">
                    <a16:creationId xmlns:a16="http://schemas.microsoft.com/office/drawing/2014/main" id="{6DFA1140-4424-4FD9-BC6B-4E3CD21D69D0}"/>
                  </a:ext>
                </a:extLst>
              </p:cNvPr>
              <p:cNvSpPr/>
              <p:nvPr/>
            </p:nvSpPr>
            <p:spPr>
              <a:xfrm>
                <a:off x="8140696" y="3364330"/>
                <a:ext cx="314325" cy="295275"/>
              </a:xfrm>
              <a:custGeom>
                <a:avLst/>
                <a:gdLst>
                  <a:gd name="connsiteX0" fmla="*/ 311563 w 314325"/>
                  <a:gd name="connsiteY0" fmla="*/ 152210 h 295275"/>
                  <a:gd name="connsiteX1" fmla="*/ 309944 w 314325"/>
                  <a:gd name="connsiteY1" fmla="*/ 292322 h 295275"/>
                  <a:gd name="connsiteX2" fmla="*/ 7144 w 314325"/>
                  <a:gd name="connsiteY2" fmla="*/ 147066 h 295275"/>
                  <a:gd name="connsiteX3" fmla="*/ 9049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563" y="152210"/>
                    </a:moveTo>
                    <a:lnTo>
                      <a:pt x="309944" y="292322"/>
                    </a:lnTo>
                    <a:lnTo>
                      <a:pt x="7144" y="147066"/>
                    </a:lnTo>
                    <a:lnTo>
                      <a:pt x="9049" y="7144"/>
                    </a:lnTo>
                    <a:close/>
                  </a:path>
                </a:pathLst>
              </a:custGeom>
              <a:solidFill>
                <a:srgbClr val="A8B5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6" name="Vrije vorm: vorm 1025">
                <a:extLst>
                  <a:ext uri="{FF2B5EF4-FFF2-40B4-BE49-F238E27FC236}">
                    <a16:creationId xmlns:a16="http://schemas.microsoft.com/office/drawing/2014/main" id="{B5F3AFC2-E7CD-4826-AAF7-145C457ADED6}"/>
                  </a:ext>
                </a:extLst>
              </p:cNvPr>
              <p:cNvSpPr/>
              <p:nvPr/>
            </p:nvSpPr>
            <p:spPr>
              <a:xfrm>
                <a:off x="8142602" y="3290892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781 h 228600"/>
                  <a:gd name="connsiteX1" fmla="*/ 309658 w 447675"/>
                  <a:gd name="connsiteY1" fmla="*/ 225647 h 228600"/>
                  <a:gd name="connsiteX2" fmla="*/ 7144 w 447675"/>
                  <a:gd name="connsiteY2" fmla="*/ 80391 h 228600"/>
                  <a:gd name="connsiteX3" fmla="*/ 144304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781"/>
                    </a:moveTo>
                    <a:lnTo>
                      <a:pt x="309658" y="225647"/>
                    </a:lnTo>
                    <a:lnTo>
                      <a:pt x="7144" y="80391"/>
                    </a:lnTo>
                    <a:lnTo>
                      <a:pt x="144304" y="7144"/>
                    </a:lnTo>
                    <a:close/>
                  </a:path>
                </a:pathLst>
              </a:custGeom>
              <a:solidFill>
                <a:srgbClr val="6F85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7" name="Vrije vorm: vorm 1026">
                <a:extLst>
                  <a:ext uri="{FF2B5EF4-FFF2-40B4-BE49-F238E27FC236}">
                    <a16:creationId xmlns:a16="http://schemas.microsoft.com/office/drawing/2014/main" id="{A098EB4D-C541-46F3-B1CD-DEA9536E028B}"/>
                  </a:ext>
                </a:extLst>
              </p:cNvPr>
              <p:cNvSpPr/>
              <p:nvPr/>
            </p:nvSpPr>
            <p:spPr>
              <a:xfrm>
                <a:off x="8304812" y="3641316"/>
                <a:ext cx="152400" cy="219075"/>
              </a:xfrm>
              <a:custGeom>
                <a:avLst/>
                <a:gdLst>
                  <a:gd name="connsiteX0" fmla="*/ 146590 w 152400"/>
                  <a:gd name="connsiteY0" fmla="*/ 7144 h 219075"/>
                  <a:gd name="connsiteX1" fmla="*/ 8668 w 152400"/>
                  <a:gd name="connsiteY1" fmla="*/ 80010 h 219075"/>
                  <a:gd name="connsiteX2" fmla="*/ 7144 w 152400"/>
                  <a:gd name="connsiteY2" fmla="*/ 220028 h 219075"/>
                  <a:gd name="connsiteX3" fmla="*/ 145351 w 152400"/>
                  <a:gd name="connsiteY3" fmla="*/ 147066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590" y="7144"/>
                    </a:moveTo>
                    <a:lnTo>
                      <a:pt x="8668" y="80010"/>
                    </a:lnTo>
                    <a:lnTo>
                      <a:pt x="7144" y="220028"/>
                    </a:lnTo>
                    <a:lnTo>
                      <a:pt x="145351" y="14706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8" name="Vrije vorm: vorm 1027">
                <a:extLst>
                  <a:ext uri="{FF2B5EF4-FFF2-40B4-BE49-F238E27FC236}">
                    <a16:creationId xmlns:a16="http://schemas.microsoft.com/office/drawing/2014/main" id="{350DCBD9-0982-4DB4-BC68-07E5AF815AC8}"/>
                  </a:ext>
                </a:extLst>
              </p:cNvPr>
              <p:cNvSpPr/>
              <p:nvPr/>
            </p:nvSpPr>
            <p:spPr>
              <a:xfrm>
                <a:off x="8002013" y="3569022"/>
                <a:ext cx="314325" cy="295275"/>
              </a:xfrm>
              <a:custGeom>
                <a:avLst/>
                <a:gdLst>
                  <a:gd name="connsiteX0" fmla="*/ 311468 w 314325"/>
                  <a:gd name="connsiteY0" fmla="*/ 152305 h 295275"/>
                  <a:gd name="connsiteX1" fmla="*/ 309944 w 314325"/>
                  <a:gd name="connsiteY1" fmla="*/ 292322 h 295275"/>
                  <a:gd name="connsiteX2" fmla="*/ 7144 w 314325"/>
                  <a:gd name="connsiteY2" fmla="*/ 147066 h 295275"/>
                  <a:gd name="connsiteX3" fmla="*/ 8953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468" y="152305"/>
                    </a:moveTo>
                    <a:lnTo>
                      <a:pt x="309944" y="292322"/>
                    </a:lnTo>
                    <a:lnTo>
                      <a:pt x="7144" y="147066"/>
                    </a:lnTo>
                    <a:lnTo>
                      <a:pt x="8953" y="714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9" name="Vrije vorm: vorm 1028">
                <a:extLst>
                  <a:ext uri="{FF2B5EF4-FFF2-40B4-BE49-F238E27FC236}">
                    <a16:creationId xmlns:a16="http://schemas.microsoft.com/office/drawing/2014/main" id="{3205938A-147B-4A79-9BA2-EFEFFF37A3B1}"/>
                  </a:ext>
                </a:extLst>
              </p:cNvPr>
              <p:cNvSpPr/>
              <p:nvPr/>
            </p:nvSpPr>
            <p:spPr>
              <a:xfrm>
                <a:off x="8003822" y="3495679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781 h 228600"/>
                  <a:gd name="connsiteX1" fmla="*/ 309658 w 447675"/>
                  <a:gd name="connsiteY1" fmla="*/ 225647 h 228600"/>
                  <a:gd name="connsiteX2" fmla="*/ 7144 w 447675"/>
                  <a:gd name="connsiteY2" fmla="*/ 80391 h 228600"/>
                  <a:gd name="connsiteX3" fmla="*/ 144399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781"/>
                    </a:moveTo>
                    <a:lnTo>
                      <a:pt x="309658" y="225647"/>
                    </a:lnTo>
                    <a:lnTo>
                      <a:pt x="7144" y="80391"/>
                    </a:lnTo>
                    <a:lnTo>
                      <a:pt x="144399" y="7144"/>
                    </a:lnTo>
                    <a:close/>
                  </a:path>
                </a:pathLst>
              </a:custGeom>
              <a:solidFill>
                <a:srgbClr val="FBCB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0" name="Vrije vorm: vorm 1029">
                <a:extLst>
                  <a:ext uri="{FF2B5EF4-FFF2-40B4-BE49-F238E27FC236}">
                    <a16:creationId xmlns:a16="http://schemas.microsoft.com/office/drawing/2014/main" id="{7936FB76-A156-4AB5-A975-F841C473554B}"/>
                  </a:ext>
                </a:extLst>
              </p:cNvPr>
              <p:cNvSpPr/>
              <p:nvPr/>
            </p:nvSpPr>
            <p:spPr>
              <a:xfrm>
                <a:off x="8306336" y="3507681"/>
                <a:ext cx="152400" cy="219075"/>
              </a:xfrm>
              <a:custGeom>
                <a:avLst/>
                <a:gdLst>
                  <a:gd name="connsiteX0" fmla="*/ 146590 w 152400"/>
                  <a:gd name="connsiteY0" fmla="*/ 7144 h 219075"/>
                  <a:gd name="connsiteX1" fmla="*/ 8668 w 152400"/>
                  <a:gd name="connsiteY1" fmla="*/ 79915 h 219075"/>
                  <a:gd name="connsiteX2" fmla="*/ 7144 w 152400"/>
                  <a:gd name="connsiteY2" fmla="*/ 219932 h 219075"/>
                  <a:gd name="connsiteX3" fmla="*/ 145351 w 152400"/>
                  <a:gd name="connsiteY3" fmla="*/ 14697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590" y="7144"/>
                    </a:moveTo>
                    <a:lnTo>
                      <a:pt x="8668" y="79915"/>
                    </a:lnTo>
                    <a:lnTo>
                      <a:pt x="7144" y="219932"/>
                    </a:lnTo>
                    <a:lnTo>
                      <a:pt x="145351" y="14697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1" name="Vrije vorm: vorm 1030">
                <a:extLst>
                  <a:ext uri="{FF2B5EF4-FFF2-40B4-BE49-F238E27FC236}">
                    <a16:creationId xmlns:a16="http://schemas.microsoft.com/office/drawing/2014/main" id="{A3383C54-4F1F-4C86-89FC-CB103064795F}"/>
                  </a:ext>
                </a:extLst>
              </p:cNvPr>
              <p:cNvSpPr/>
              <p:nvPr/>
            </p:nvSpPr>
            <p:spPr>
              <a:xfrm>
                <a:off x="8003537" y="3435291"/>
                <a:ext cx="314325" cy="295275"/>
              </a:xfrm>
              <a:custGeom>
                <a:avLst/>
                <a:gdLst>
                  <a:gd name="connsiteX0" fmla="*/ 311468 w 314325"/>
                  <a:gd name="connsiteY0" fmla="*/ 152305 h 295275"/>
                  <a:gd name="connsiteX1" fmla="*/ 309944 w 314325"/>
                  <a:gd name="connsiteY1" fmla="*/ 292322 h 295275"/>
                  <a:gd name="connsiteX2" fmla="*/ 7144 w 314325"/>
                  <a:gd name="connsiteY2" fmla="*/ 147066 h 295275"/>
                  <a:gd name="connsiteX3" fmla="*/ 8953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468" y="152305"/>
                    </a:moveTo>
                    <a:lnTo>
                      <a:pt x="309944" y="292322"/>
                    </a:lnTo>
                    <a:lnTo>
                      <a:pt x="7144" y="147066"/>
                    </a:lnTo>
                    <a:lnTo>
                      <a:pt x="8953" y="71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2" name="Vrije vorm: vorm 1031">
                <a:extLst>
                  <a:ext uri="{FF2B5EF4-FFF2-40B4-BE49-F238E27FC236}">
                    <a16:creationId xmlns:a16="http://schemas.microsoft.com/office/drawing/2014/main" id="{5948245A-E9C3-4F2B-9470-68A3AF275380}"/>
                  </a:ext>
                </a:extLst>
              </p:cNvPr>
              <p:cNvSpPr/>
              <p:nvPr/>
            </p:nvSpPr>
            <p:spPr>
              <a:xfrm>
                <a:off x="8005346" y="3361853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971 h 228600"/>
                  <a:gd name="connsiteX1" fmla="*/ 309658 w 447675"/>
                  <a:gd name="connsiteY1" fmla="*/ 225742 h 228600"/>
                  <a:gd name="connsiteX2" fmla="*/ 7144 w 447675"/>
                  <a:gd name="connsiteY2" fmla="*/ 80486 h 228600"/>
                  <a:gd name="connsiteX3" fmla="*/ 144399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971"/>
                    </a:moveTo>
                    <a:lnTo>
                      <a:pt x="309658" y="225742"/>
                    </a:lnTo>
                    <a:lnTo>
                      <a:pt x="7144" y="80486"/>
                    </a:lnTo>
                    <a:lnTo>
                      <a:pt x="144399" y="714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3" name="Vrije vorm: vorm 1032">
                <a:extLst>
                  <a:ext uri="{FF2B5EF4-FFF2-40B4-BE49-F238E27FC236}">
                    <a16:creationId xmlns:a16="http://schemas.microsoft.com/office/drawing/2014/main" id="{B87B33C1-ED9E-4266-8994-D3BF78AFF000}"/>
                  </a:ext>
                </a:extLst>
              </p:cNvPr>
              <p:cNvSpPr/>
              <p:nvPr/>
            </p:nvSpPr>
            <p:spPr>
              <a:xfrm>
                <a:off x="8445116" y="3296226"/>
                <a:ext cx="152400" cy="219075"/>
              </a:xfrm>
              <a:custGeom>
                <a:avLst/>
                <a:gdLst>
                  <a:gd name="connsiteX0" fmla="*/ 146685 w 152400"/>
                  <a:gd name="connsiteY0" fmla="*/ 7144 h 219075"/>
                  <a:gd name="connsiteX1" fmla="*/ 8763 w 152400"/>
                  <a:gd name="connsiteY1" fmla="*/ 80010 h 219075"/>
                  <a:gd name="connsiteX2" fmla="*/ 7144 w 152400"/>
                  <a:gd name="connsiteY2" fmla="*/ 220123 h 219075"/>
                  <a:gd name="connsiteX3" fmla="*/ 145352 w 152400"/>
                  <a:gd name="connsiteY3" fmla="*/ 147066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19075">
                    <a:moveTo>
                      <a:pt x="146685" y="7144"/>
                    </a:moveTo>
                    <a:lnTo>
                      <a:pt x="8763" y="80010"/>
                    </a:lnTo>
                    <a:lnTo>
                      <a:pt x="7144" y="220123"/>
                    </a:lnTo>
                    <a:lnTo>
                      <a:pt x="145352" y="14706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4" name="Vrije vorm: vorm 1033">
                <a:extLst>
                  <a:ext uri="{FF2B5EF4-FFF2-40B4-BE49-F238E27FC236}">
                    <a16:creationId xmlns:a16="http://schemas.microsoft.com/office/drawing/2014/main" id="{E90DF5CC-6399-4289-97F5-372822AB1E81}"/>
                  </a:ext>
                </a:extLst>
              </p:cNvPr>
              <p:cNvSpPr/>
              <p:nvPr/>
            </p:nvSpPr>
            <p:spPr>
              <a:xfrm>
                <a:off x="8142316" y="3223931"/>
                <a:ext cx="314325" cy="295275"/>
              </a:xfrm>
              <a:custGeom>
                <a:avLst/>
                <a:gdLst>
                  <a:gd name="connsiteX0" fmla="*/ 311563 w 314325"/>
                  <a:gd name="connsiteY0" fmla="*/ 152305 h 295275"/>
                  <a:gd name="connsiteX1" fmla="*/ 309944 w 314325"/>
                  <a:gd name="connsiteY1" fmla="*/ 292418 h 295275"/>
                  <a:gd name="connsiteX2" fmla="*/ 7144 w 314325"/>
                  <a:gd name="connsiteY2" fmla="*/ 147161 h 295275"/>
                  <a:gd name="connsiteX3" fmla="*/ 8954 w 3143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295275">
                    <a:moveTo>
                      <a:pt x="311563" y="152305"/>
                    </a:moveTo>
                    <a:lnTo>
                      <a:pt x="309944" y="292418"/>
                    </a:lnTo>
                    <a:lnTo>
                      <a:pt x="7144" y="147161"/>
                    </a:lnTo>
                    <a:lnTo>
                      <a:pt x="8954" y="714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5" name="Vrije vorm: vorm 1034">
                <a:extLst>
                  <a:ext uri="{FF2B5EF4-FFF2-40B4-BE49-F238E27FC236}">
                    <a16:creationId xmlns:a16="http://schemas.microsoft.com/office/drawing/2014/main" id="{B722BD7E-2F88-4210-9F96-F33CF68C04DE}"/>
                  </a:ext>
                </a:extLst>
              </p:cNvPr>
              <p:cNvSpPr/>
              <p:nvPr/>
            </p:nvSpPr>
            <p:spPr>
              <a:xfrm>
                <a:off x="8144221" y="3150589"/>
                <a:ext cx="447675" cy="228600"/>
              </a:xfrm>
              <a:custGeom>
                <a:avLst/>
                <a:gdLst>
                  <a:gd name="connsiteX0" fmla="*/ 447580 w 447675"/>
                  <a:gd name="connsiteY0" fmla="*/ 152781 h 228600"/>
                  <a:gd name="connsiteX1" fmla="*/ 309658 w 447675"/>
                  <a:gd name="connsiteY1" fmla="*/ 225647 h 228600"/>
                  <a:gd name="connsiteX2" fmla="*/ 7144 w 447675"/>
                  <a:gd name="connsiteY2" fmla="*/ 80391 h 228600"/>
                  <a:gd name="connsiteX3" fmla="*/ 144304 w 447675"/>
                  <a:gd name="connsiteY3" fmla="*/ 714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228600">
                    <a:moveTo>
                      <a:pt x="447580" y="152781"/>
                    </a:moveTo>
                    <a:lnTo>
                      <a:pt x="309658" y="225647"/>
                    </a:lnTo>
                    <a:lnTo>
                      <a:pt x="7144" y="80391"/>
                    </a:lnTo>
                    <a:lnTo>
                      <a:pt x="14430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6" name="Vrije vorm: vorm 1035">
                <a:extLst>
                  <a:ext uri="{FF2B5EF4-FFF2-40B4-BE49-F238E27FC236}">
                    <a16:creationId xmlns:a16="http://schemas.microsoft.com/office/drawing/2014/main" id="{1E4B234A-1EC4-4192-9746-BFB5F0FA7617}"/>
                  </a:ext>
                </a:extLst>
              </p:cNvPr>
              <p:cNvSpPr/>
              <p:nvPr/>
            </p:nvSpPr>
            <p:spPr>
              <a:xfrm>
                <a:off x="8267093" y="3945831"/>
                <a:ext cx="104775" cy="66675"/>
              </a:xfrm>
              <a:custGeom>
                <a:avLst/>
                <a:gdLst>
                  <a:gd name="connsiteX0" fmla="*/ 105251 w 104775"/>
                  <a:gd name="connsiteY0" fmla="*/ 33623 h 66675"/>
                  <a:gd name="connsiteX1" fmla="*/ 56198 w 104775"/>
                  <a:gd name="connsiteY1" fmla="*/ 60008 h 66675"/>
                  <a:gd name="connsiteX2" fmla="*/ 7144 w 104775"/>
                  <a:gd name="connsiteY2" fmla="*/ 33623 h 66675"/>
                  <a:gd name="connsiteX3" fmla="*/ 56198 w 104775"/>
                  <a:gd name="connsiteY3" fmla="*/ 7144 h 66675"/>
                  <a:gd name="connsiteX4" fmla="*/ 105251 w 104775"/>
                  <a:gd name="connsiteY4" fmla="*/ 3362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66675">
                    <a:moveTo>
                      <a:pt x="105251" y="33623"/>
                    </a:moveTo>
                    <a:cubicBezTo>
                      <a:pt x="105251" y="48196"/>
                      <a:pt x="83249" y="60008"/>
                      <a:pt x="56198" y="60008"/>
                    </a:cubicBezTo>
                    <a:cubicBezTo>
                      <a:pt x="29147" y="60008"/>
                      <a:pt x="7144" y="48196"/>
                      <a:pt x="7144" y="33623"/>
                    </a:cubicBezTo>
                    <a:cubicBezTo>
                      <a:pt x="7144" y="19050"/>
                      <a:pt x="29147" y="7144"/>
                      <a:pt x="56198" y="7144"/>
                    </a:cubicBezTo>
                    <a:cubicBezTo>
                      <a:pt x="83249" y="7144"/>
                      <a:pt x="105251" y="18955"/>
                      <a:pt x="105251" y="33623"/>
                    </a:cubicBezTo>
                    <a:close/>
                  </a:path>
                </a:pathLst>
              </a:custGeom>
              <a:solidFill>
                <a:srgbClr val="BDBD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410" name="Graphic 360">
              <a:extLst>
                <a:ext uri="{FF2B5EF4-FFF2-40B4-BE49-F238E27FC236}">
                  <a16:creationId xmlns:a16="http://schemas.microsoft.com/office/drawing/2014/main" id="{3A01356D-C363-4F62-8EE6-2E2A6D69F20B}"/>
                </a:ext>
              </a:extLst>
            </p:cNvPr>
            <p:cNvGrpSpPr/>
            <p:nvPr/>
          </p:nvGrpSpPr>
          <p:grpSpPr>
            <a:xfrm rot="383475">
              <a:off x="4688318" y="4543873"/>
              <a:ext cx="871867" cy="675709"/>
              <a:chOff x="8128834" y="-1092579"/>
              <a:chExt cx="6286476" cy="4872111"/>
            </a:xfrm>
          </p:grpSpPr>
          <p:sp>
            <p:nvSpPr>
              <p:cNvPr id="835" name="Vrije vorm: vorm 834">
                <a:extLst>
                  <a:ext uri="{FF2B5EF4-FFF2-40B4-BE49-F238E27FC236}">
                    <a16:creationId xmlns:a16="http://schemas.microsoft.com/office/drawing/2014/main" id="{ADD973A3-871D-4F27-B916-FB40B221FD45}"/>
                  </a:ext>
                </a:extLst>
              </p:cNvPr>
              <p:cNvSpPr/>
              <p:nvPr/>
            </p:nvSpPr>
            <p:spPr>
              <a:xfrm>
                <a:off x="8536281" y="3593977"/>
                <a:ext cx="133350" cy="142875"/>
              </a:xfrm>
              <a:custGeom>
                <a:avLst/>
                <a:gdLst>
                  <a:gd name="connsiteX0" fmla="*/ 114872 w 133350"/>
                  <a:gd name="connsiteY0" fmla="*/ 19366 h 142875"/>
                  <a:gd name="connsiteX1" fmla="*/ 85630 w 133350"/>
                  <a:gd name="connsiteY1" fmla="*/ 8412 h 142875"/>
                  <a:gd name="connsiteX2" fmla="*/ 55721 w 133350"/>
                  <a:gd name="connsiteY2" fmla="*/ 13746 h 142875"/>
                  <a:gd name="connsiteX3" fmla="*/ 7144 w 133350"/>
                  <a:gd name="connsiteY3" fmla="*/ 97947 h 142875"/>
                  <a:gd name="connsiteX4" fmla="*/ 21146 w 133350"/>
                  <a:gd name="connsiteY4" fmla="*/ 129189 h 142875"/>
                  <a:gd name="connsiteX5" fmla="*/ 52102 w 133350"/>
                  <a:gd name="connsiteY5" fmla="*/ 141095 h 142875"/>
                  <a:gd name="connsiteX6" fmla="*/ 81820 w 133350"/>
                  <a:gd name="connsiteY6" fmla="*/ 135666 h 142875"/>
                  <a:gd name="connsiteX7" fmla="*/ 130397 w 133350"/>
                  <a:gd name="connsiteY7" fmla="*/ 51465 h 142875"/>
                  <a:gd name="connsiteX8" fmla="*/ 114872 w 133350"/>
                  <a:gd name="connsiteY8" fmla="*/ 193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142875">
                    <a:moveTo>
                      <a:pt x="114872" y="19366"/>
                    </a:moveTo>
                    <a:lnTo>
                      <a:pt x="85630" y="8412"/>
                    </a:lnTo>
                    <a:cubicBezTo>
                      <a:pt x="77343" y="5745"/>
                      <a:pt x="67056" y="7174"/>
                      <a:pt x="55721" y="13746"/>
                    </a:cubicBezTo>
                    <a:cubicBezTo>
                      <a:pt x="28861" y="29272"/>
                      <a:pt x="7144" y="66991"/>
                      <a:pt x="7144" y="97947"/>
                    </a:cubicBezTo>
                    <a:cubicBezTo>
                      <a:pt x="7144" y="113283"/>
                      <a:pt x="12478" y="124141"/>
                      <a:pt x="21146" y="129189"/>
                    </a:cubicBezTo>
                    <a:lnTo>
                      <a:pt x="52102" y="141095"/>
                    </a:lnTo>
                    <a:cubicBezTo>
                      <a:pt x="60293" y="143667"/>
                      <a:pt x="70580" y="142143"/>
                      <a:pt x="81820" y="135666"/>
                    </a:cubicBezTo>
                    <a:cubicBezTo>
                      <a:pt x="108680" y="120141"/>
                      <a:pt x="130397" y="82421"/>
                      <a:pt x="130397" y="51465"/>
                    </a:cubicBezTo>
                    <a:cubicBezTo>
                      <a:pt x="130493" y="35273"/>
                      <a:pt x="124492" y="24128"/>
                      <a:pt x="114872" y="19366"/>
                    </a:cubicBezTo>
                    <a:close/>
                  </a:path>
                </a:pathLst>
              </a:custGeom>
              <a:solidFill>
                <a:srgbClr val="3A3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6" name="Vrije vorm: vorm 835">
                <a:extLst>
                  <a:ext uri="{FF2B5EF4-FFF2-40B4-BE49-F238E27FC236}">
                    <a16:creationId xmlns:a16="http://schemas.microsoft.com/office/drawing/2014/main" id="{4B52D896-4589-4CFF-A87B-C2F480500637}"/>
                  </a:ext>
                </a:extLst>
              </p:cNvPr>
              <p:cNvSpPr/>
              <p:nvPr/>
            </p:nvSpPr>
            <p:spPr>
              <a:xfrm>
                <a:off x="8562474" y="3603642"/>
                <a:ext cx="104775" cy="133350"/>
              </a:xfrm>
              <a:custGeom>
                <a:avLst/>
                <a:gdLst>
                  <a:gd name="connsiteX0" fmla="*/ 104299 w 104775"/>
                  <a:gd name="connsiteY0" fmla="*/ 41895 h 133350"/>
                  <a:gd name="connsiteX1" fmla="*/ 55721 w 104775"/>
                  <a:gd name="connsiteY1" fmla="*/ 126096 h 133350"/>
                  <a:gd name="connsiteX2" fmla="*/ 7144 w 104775"/>
                  <a:gd name="connsiteY2" fmla="*/ 97997 h 133350"/>
                  <a:gd name="connsiteX3" fmla="*/ 55721 w 104775"/>
                  <a:gd name="connsiteY3" fmla="*/ 13797 h 133350"/>
                  <a:gd name="connsiteX4" fmla="*/ 104299 w 104775"/>
                  <a:gd name="connsiteY4" fmla="*/ 4189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3350">
                    <a:moveTo>
                      <a:pt x="104299" y="41895"/>
                    </a:moveTo>
                    <a:cubicBezTo>
                      <a:pt x="104299" y="72852"/>
                      <a:pt x="82487" y="110571"/>
                      <a:pt x="55721" y="126096"/>
                    </a:cubicBezTo>
                    <a:cubicBezTo>
                      <a:pt x="28861" y="141622"/>
                      <a:pt x="7144" y="129049"/>
                      <a:pt x="7144" y="97997"/>
                    </a:cubicBezTo>
                    <a:cubicBezTo>
                      <a:pt x="7144" y="67041"/>
                      <a:pt x="28861" y="29322"/>
                      <a:pt x="55721" y="13797"/>
                    </a:cubicBezTo>
                    <a:cubicBezTo>
                      <a:pt x="82487" y="-1729"/>
                      <a:pt x="104299" y="10844"/>
                      <a:pt x="104299" y="41895"/>
                    </a:cubicBezTo>
                    <a:close/>
                  </a:path>
                </a:pathLst>
              </a:custGeom>
              <a:solidFill>
                <a:srgbClr val="5756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7" name="Vrije vorm: vorm 836">
                <a:extLst>
                  <a:ext uri="{FF2B5EF4-FFF2-40B4-BE49-F238E27FC236}">
                    <a16:creationId xmlns:a16="http://schemas.microsoft.com/office/drawing/2014/main" id="{930235A5-C1F2-429E-B5B1-239DE397EFC4}"/>
                  </a:ext>
                </a:extLst>
              </p:cNvPr>
              <p:cNvSpPr/>
              <p:nvPr/>
            </p:nvSpPr>
            <p:spPr>
              <a:xfrm>
                <a:off x="8570856" y="3612400"/>
                <a:ext cx="95250" cy="114300"/>
              </a:xfrm>
              <a:custGeom>
                <a:avLst/>
                <a:gdLst>
                  <a:gd name="connsiteX0" fmla="*/ 91345 w 95250"/>
                  <a:gd name="connsiteY0" fmla="*/ 37233 h 114300"/>
                  <a:gd name="connsiteX1" fmla="*/ 49244 w 95250"/>
                  <a:gd name="connsiteY1" fmla="*/ 110099 h 114300"/>
                  <a:gd name="connsiteX2" fmla="*/ 7144 w 95250"/>
                  <a:gd name="connsiteY2" fmla="*/ 85810 h 114300"/>
                  <a:gd name="connsiteX3" fmla="*/ 49244 w 95250"/>
                  <a:gd name="connsiteY3" fmla="*/ 12944 h 114300"/>
                  <a:gd name="connsiteX4" fmla="*/ 91345 w 95250"/>
                  <a:gd name="connsiteY4" fmla="*/ 37233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114300">
                    <a:moveTo>
                      <a:pt x="91345" y="37233"/>
                    </a:moveTo>
                    <a:cubicBezTo>
                      <a:pt x="91345" y="64093"/>
                      <a:pt x="72485" y="96669"/>
                      <a:pt x="49244" y="110099"/>
                    </a:cubicBezTo>
                    <a:cubicBezTo>
                      <a:pt x="26003" y="123529"/>
                      <a:pt x="7144" y="112575"/>
                      <a:pt x="7144" y="85810"/>
                    </a:cubicBezTo>
                    <a:cubicBezTo>
                      <a:pt x="7144" y="58950"/>
                      <a:pt x="26003" y="26279"/>
                      <a:pt x="49244" y="12944"/>
                    </a:cubicBezTo>
                    <a:cubicBezTo>
                      <a:pt x="72580" y="-582"/>
                      <a:pt x="91345" y="10372"/>
                      <a:pt x="91345" y="37233"/>
                    </a:cubicBezTo>
                    <a:close/>
                  </a:path>
                </a:pathLst>
              </a:custGeom>
              <a:solidFill>
                <a:srgbClr val="3A3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8" name="Vrije vorm: vorm 837">
                <a:extLst>
                  <a:ext uri="{FF2B5EF4-FFF2-40B4-BE49-F238E27FC236}">
                    <a16:creationId xmlns:a16="http://schemas.microsoft.com/office/drawing/2014/main" id="{734837D3-5CD0-4050-A33D-E72E3AC678F3}"/>
                  </a:ext>
                </a:extLst>
              </p:cNvPr>
              <p:cNvSpPr/>
              <p:nvPr/>
            </p:nvSpPr>
            <p:spPr>
              <a:xfrm>
                <a:off x="8587620" y="3633085"/>
                <a:ext cx="66675" cy="76200"/>
              </a:xfrm>
              <a:custGeom>
                <a:avLst/>
                <a:gdLst>
                  <a:gd name="connsiteX0" fmla="*/ 59912 w 66675"/>
                  <a:gd name="connsiteY0" fmla="*/ 25978 h 76200"/>
                  <a:gd name="connsiteX1" fmla="*/ 33528 w 66675"/>
                  <a:gd name="connsiteY1" fmla="*/ 71603 h 76200"/>
                  <a:gd name="connsiteX2" fmla="*/ 7144 w 66675"/>
                  <a:gd name="connsiteY2" fmla="*/ 56363 h 76200"/>
                  <a:gd name="connsiteX3" fmla="*/ 33528 w 66675"/>
                  <a:gd name="connsiteY3" fmla="*/ 10738 h 76200"/>
                  <a:gd name="connsiteX4" fmla="*/ 59912 w 66675"/>
                  <a:gd name="connsiteY4" fmla="*/ 2597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59912" y="25978"/>
                    </a:moveTo>
                    <a:cubicBezTo>
                      <a:pt x="59912" y="42742"/>
                      <a:pt x="48101" y="63221"/>
                      <a:pt x="33528" y="71603"/>
                    </a:cubicBezTo>
                    <a:cubicBezTo>
                      <a:pt x="18955" y="79985"/>
                      <a:pt x="7144" y="73222"/>
                      <a:pt x="7144" y="56363"/>
                    </a:cubicBezTo>
                    <a:cubicBezTo>
                      <a:pt x="7144" y="39599"/>
                      <a:pt x="18955" y="19120"/>
                      <a:pt x="33528" y="10738"/>
                    </a:cubicBezTo>
                    <a:cubicBezTo>
                      <a:pt x="48101" y="2356"/>
                      <a:pt x="59912" y="9119"/>
                      <a:pt x="59912" y="25978"/>
                    </a:cubicBezTo>
                    <a:close/>
                  </a:path>
                </a:pathLst>
              </a:custGeom>
              <a:solidFill>
                <a:srgbClr val="D0D2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9" name="Vrije vorm: vorm 838">
                <a:extLst>
                  <a:ext uri="{FF2B5EF4-FFF2-40B4-BE49-F238E27FC236}">
                    <a16:creationId xmlns:a16="http://schemas.microsoft.com/office/drawing/2014/main" id="{582CE9C9-8A7E-4BED-AD74-0106692A722B}"/>
                  </a:ext>
                </a:extLst>
              </p:cNvPr>
              <p:cNvSpPr/>
              <p:nvPr/>
            </p:nvSpPr>
            <p:spPr>
              <a:xfrm>
                <a:off x="8602765" y="3652448"/>
                <a:ext cx="28575" cy="38100"/>
              </a:xfrm>
              <a:custGeom>
                <a:avLst/>
                <a:gdLst>
                  <a:gd name="connsiteX0" fmla="*/ 29813 w 28575"/>
                  <a:gd name="connsiteY0" fmla="*/ 15187 h 38100"/>
                  <a:gd name="connsiteX1" fmla="*/ 18479 w 28575"/>
                  <a:gd name="connsiteY1" fmla="*/ 34903 h 38100"/>
                  <a:gd name="connsiteX2" fmla="*/ 7144 w 28575"/>
                  <a:gd name="connsiteY2" fmla="*/ 28332 h 38100"/>
                  <a:gd name="connsiteX3" fmla="*/ 18479 w 28575"/>
                  <a:gd name="connsiteY3" fmla="*/ 8710 h 38100"/>
                  <a:gd name="connsiteX4" fmla="*/ 29813 w 28575"/>
                  <a:gd name="connsiteY4" fmla="*/ 1518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29813" y="15187"/>
                    </a:moveTo>
                    <a:cubicBezTo>
                      <a:pt x="29813" y="22426"/>
                      <a:pt x="24765" y="31284"/>
                      <a:pt x="18479" y="34903"/>
                    </a:cubicBezTo>
                    <a:cubicBezTo>
                      <a:pt x="12192" y="38523"/>
                      <a:pt x="7144" y="35570"/>
                      <a:pt x="7144" y="28332"/>
                    </a:cubicBezTo>
                    <a:cubicBezTo>
                      <a:pt x="7144" y="21092"/>
                      <a:pt x="12192" y="12234"/>
                      <a:pt x="18479" y="8710"/>
                    </a:cubicBezTo>
                    <a:cubicBezTo>
                      <a:pt x="24670" y="5090"/>
                      <a:pt x="29813" y="7948"/>
                      <a:pt x="29813" y="15187"/>
                    </a:cubicBezTo>
                    <a:close/>
                  </a:path>
                </a:pathLst>
              </a:custGeom>
              <a:solidFill>
                <a:srgbClr val="D0D2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0" name="Vrije vorm: vorm 839">
                <a:extLst>
                  <a:ext uri="{FF2B5EF4-FFF2-40B4-BE49-F238E27FC236}">
                    <a16:creationId xmlns:a16="http://schemas.microsoft.com/office/drawing/2014/main" id="{FBE0937A-1D24-4C72-A28B-D9DCAE8C2971}"/>
                  </a:ext>
                </a:extLst>
              </p:cNvPr>
              <p:cNvSpPr/>
              <p:nvPr/>
            </p:nvSpPr>
            <p:spPr>
              <a:xfrm>
                <a:off x="8589906" y="3485708"/>
                <a:ext cx="66675" cy="238125"/>
              </a:xfrm>
              <a:custGeom>
                <a:avLst/>
                <a:gdLst>
                  <a:gd name="connsiteX0" fmla="*/ 28194 w 66675"/>
                  <a:gd name="connsiteY0" fmla="*/ 38957 h 238125"/>
                  <a:gd name="connsiteX1" fmla="*/ 64103 w 66675"/>
                  <a:gd name="connsiteY1" fmla="*/ 18288 h 238125"/>
                  <a:gd name="connsiteX2" fmla="*/ 65437 w 66675"/>
                  <a:gd name="connsiteY2" fmla="*/ 7144 h 238125"/>
                  <a:gd name="connsiteX3" fmla="*/ 10097 w 66675"/>
                  <a:gd name="connsiteY3" fmla="*/ 38957 h 238125"/>
                  <a:gd name="connsiteX4" fmla="*/ 7144 w 66675"/>
                  <a:gd name="connsiteY4" fmla="*/ 170783 h 238125"/>
                  <a:gd name="connsiteX5" fmla="*/ 26575 w 66675"/>
                  <a:gd name="connsiteY5" fmla="*/ 238601 h 238125"/>
                  <a:gd name="connsiteX6" fmla="*/ 44672 w 66675"/>
                  <a:gd name="connsiteY6" fmla="*/ 238601 h 238125"/>
                  <a:gd name="connsiteX7" fmla="*/ 25241 w 66675"/>
                  <a:gd name="connsiteY7" fmla="*/ 17078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238125">
                    <a:moveTo>
                      <a:pt x="28194" y="38957"/>
                    </a:moveTo>
                    <a:lnTo>
                      <a:pt x="64103" y="18288"/>
                    </a:lnTo>
                    <a:lnTo>
                      <a:pt x="65437" y="7144"/>
                    </a:lnTo>
                    <a:lnTo>
                      <a:pt x="10097" y="38957"/>
                    </a:lnTo>
                    <a:lnTo>
                      <a:pt x="7144" y="170783"/>
                    </a:lnTo>
                    <a:lnTo>
                      <a:pt x="26575" y="238601"/>
                    </a:lnTo>
                    <a:lnTo>
                      <a:pt x="44672" y="238601"/>
                    </a:lnTo>
                    <a:lnTo>
                      <a:pt x="25241" y="170783"/>
                    </a:lnTo>
                    <a:close/>
                  </a:path>
                </a:pathLst>
              </a:custGeom>
              <a:solidFill>
                <a:srgbClr val="292D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1" name="Vrije vorm: vorm 840">
                <a:extLst>
                  <a:ext uri="{FF2B5EF4-FFF2-40B4-BE49-F238E27FC236}">
                    <a16:creationId xmlns:a16="http://schemas.microsoft.com/office/drawing/2014/main" id="{DE694B34-692B-4F11-BBB9-EDECCBB24F1D}"/>
                  </a:ext>
                </a:extLst>
              </p:cNvPr>
              <p:cNvSpPr/>
              <p:nvPr/>
            </p:nvSpPr>
            <p:spPr>
              <a:xfrm>
                <a:off x="8608004" y="3502472"/>
                <a:ext cx="66675" cy="228600"/>
              </a:xfrm>
              <a:custGeom>
                <a:avLst/>
                <a:gdLst>
                  <a:gd name="connsiteX0" fmla="*/ 36290 w 66675"/>
                  <a:gd name="connsiteY0" fmla="*/ 113062 h 228600"/>
                  <a:gd name="connsiteX1" fmla="*/ 36290 w 66675"/>
                  <a:gd name="connsiteY1" fmla="*/ 7144 h 228600"/>
                  <a:gd name="connsiteX2" fmla="*/ 10096 w 66675"/>
                  <a:gd name="connsiteY2" fmla="*/ 22193 h 228600"/>
                  <a:gd name="connsiteX3" fmla="*/ 7144 w 66675"/>
                  <a:gd name="connsiteY3" fmla="*/ 154019 h 228600"/>
                  <a:gd name="connsiteX4" fmla="*/ 26575 w 66675"/>
                  <a:gd name="connsiteY4" fmla="*/ 221837 h 228600"/>
                  <a:gd name="connsiteX5" fmla="*/ 65437 w 66675"/>
                  <a:gd name="connsiteY5" fmla="*/ 196310 h 228600"/>
                  <a:gd name="connsiteX6" fmla="*/ 65437 w 66675"/>
                  <a:gd name="connsiteY6" fmla="*/ 13801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228600">
                    <a:moveTo>
                      <a:pt x="36290" y="113062"/>
                    </a:moveTo>
                    <a:lnTo>
                      <a:pt x="36290" y="7144"/>
                    </a:lnTo>
                    <a:lnTo>
                      <a:pt x="10096" y="22193"/>
                    </a:lnTo>
                    <a:lnTo>
                      <a:pt x="7144" y="154019"/>
                    </a:lnTo>
                    <a:lnTo>
                      <a:pt x="26575" y="221837"/>
                    </a:lnTo>
                    <a:lnTo>
                      <a:pt x="65437" y="196310"/>
                    </a:lnTo>
                    <a:lnTo>
                      <a:pt x="65437" y="138017"/>
                    </a:lnTo>
                    <a:close/>
                  </a:path>
                </a:pathLst>
              </a:custGeom>
              <a:solidFill>
                <a:srgbClr val="414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2" name="Vrije vorm: vorm 841">
                <a:extLst>
                  <a:ext uri="{FF2B5EF4-FFF2-40B4-BE49-F238E27FC236}">
                    <a16:creationId xmlns:a16="http://schemas.microsoft.com/office/drawing/2014/main" id="{FF2576D5-8A53-44CE-B846-9B827B060348}"/>
                  </a:ext>
                </a:extLst>
              </p:cNvPr>
              <p:cNvSpPr/>
              <p:nvPr/>
            </p:nvSpPr>
            <p:spPr>
              <a:xfrm>
                <a:off x="8619053" y="3636511"/>
                <a:ext cx="133350" cy="142875"/>
              </a:xfrm>
              <a:custGeom>
                <a:avLst/>
                <a:gdLst>
                  <a:gd name="connsiteX0" fmla="*/ 114871 w 133350"/>
                  <a:gd name="connsiteY0" fmla="*/ 19408 h 142875"/>
                  <a:gd name="connsiteX1" fmla="*/ 85630 w 133350"/>
                  <a:gd name="connsiteY1" fmla="*/ 8454 h 142875"/>
                  <a:gd name="connsiteX2" fmla="*/ 55721 w 133350"/>
                  <a:gd name="connsiteY2" fmla="*/ 13788 h 142875"/>
                  <a:gd name="connsiteX3" fmla="*/ 7144 w 133350"/>
                  <a:gd name="connsiteY3" fmla="*/ 97989 h 142875"/>
                  <a:gd name="connsiteX4" fmla="*/ 21145 w 133350"/>
                  <a:gd name="connsiteY4" fmla="*/ 129327 h 142875"/>
                  <a:gd name="connsiteX5" fmla="*/ 52102 w 133350"/>
                  <a:gd name="connsiteY5" fmla="*/ 141233 h 142875"/>
                  <a:gd name="connsiteX6" fmla="*/ 81820 w 133350"/>
                  <a:gd name="connsiteY6" fmla="*/ 135804 h 142875"/>
                  <a:gd name="connsiteX7" fmla="*/ 130492 w 133350"/>
                  <a:gd name="connsiteY7" fmla="*/ 51603 h 142875"/>
                  <a:gd name="connsiteX8" fmla="*/ 114871 w 133350"/>
                  <a:gd name="connsiteY8" fmla="*/ 1940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142875">
                    <a:moveTo>
                      <a:pt x="114871" y="19408"/>
                    </a:moveTo>
                    <a:lnTo>
                      <a:pt x="85630" y="8454"/>
                    </a:lnTo>
                    <a:cubicBezTo>
                      <a:pt x="77343" y="5692"/>
                      <a:pt x="66961" y="7216"/>
                      <a:pt x="55721" y="13788"/>
                    </a:cubicBezTo>
                    <a:cubicBezTo>
                      <a:pt x="28861" y="29314"/>
                      <a:pt x="7144" y="66938"/>
                      <a:pt x="7144" y="97989"/>
                    </a:cubicBezTo>
                    <a:cubicBezTo>
                      <a:pt x="7144" y="113325"/>
                      <a:pt x="12478" y="124183"/>
                      <a:pt x="21145" y="129327"/>
                    </a:cubicBezTo>
                    <a:lnTo>
                      <a:pt x="52102" y="141233"/>
                    </a:lnTo>
                    <a:cubicBezTo>
                      <a:pt x="60293" y="143805"/>
                      <a:pt x="70580" y="142281"/>
                      <a:pt x="81820" y="135804"/>
                    </a:cubicBezTo>
                    <a:cubicBezTo>
                      <a:pt x="108680" y="120278"/>
                      <a:pt x="130492" y="82654"/>
                      <a:pt x="130492" y="51603"/>
                    </a:cubicBezTo>
                    <a:cubicBezTo>
                      <a:pt x="130492" y="35315"/>
                      <a:pt x="124492" y="24075"/>
                      <a:pt x="114871" y="19408"/>
                    </a:cubicBezTo>
                    <a:close/>
                  </a:path>
                </a:pathLst>
              </a:custGeom>
              <a:solidFill>
                <a:srgbClr val="3A3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3" name="Vrije vorm: vorm 842">
                <a:extLst>
                  <a:ext uri="{FF2B5EF4-FFF2-40B4-BE49-F238E27FC236}">
                    <a16:creationId xmlns:a16="http://schemas.microsoft.com/office/drawing/2014/main" id="{C37CA5E4-8D9F-493F-8DC6-B7A69070E9C7}"/>
                  </a:ext>
                </a:extLst>
              </p:cNvPr>
              <p:cNvSpPr/>
              <p:nvPr/>
            </p:nvSpPr>
            <p:spPr>
              <a:xfrm>
                <a:off x="8645151" y="3646182"/>
                <a:ext cx="104775" cy="133350"/>
              </a:xfrm>
              <a:custGeom>
                <a:avLst/>
                <a:gdLst>
                  <a:gd name="connsiteX0" fmla="*/ 104394 w 104775"/>
                  <a:gd name="connsiteY0" fmla="*/ 41836 h 133350"/>
                  <a:gd name="connsiteX1" fmla="*/ 55721 w 104775"/>
                  <a:gd name="connsiteY1" fmla="*/ 126037 h 133350"/>
                  <a:gd name="connsiteX2" fmla="*/ 7144 w 104775"/>
                  <a:gd name="connsiteY2" fmla="*/ 97939 h 133350"/>
                  <a:gd name="connsiteX3" fmla="*/ 55721 w 104775"/>
                  <a:gd name="connsiteY3" fmla="*/ 13738 h 133350"/>
                  <a:gd name="connsiteX4" fmla="*/ 104394 w 104775"/>
                  <a:gd name="connsiteY4" fmla="*/ 4183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3350">
                    <a:moveTo>
                      <a:pt x="104394" y="41836"/>
                    </a:moveTo>
                    <a:cubicBezTo>
                      <a:pt x="104394" y="72793"/>
                      <a:pt x="82582" y="110512"/>
                      <a:pt x="55721" y="126037"/>
                    </a:cubicBezTo>
                    <a:cubicBezTo>
                      <a:pt x="28861" y="141563"/>
                      <a:pt x="7144" y="128990"/>
                      <a:pt x="7144" y="97939"/>
                    </a:cubicBezTo>
                    <a:cubicBezTo>
                      <a:pt x="7144" y="66982"/>
                      <a:pt x="28861" y="29263"/>
                      <a:pt x="55721" y="13738"/>
                    </a:cubicBezTo>
                    <a:cubicBezTo>
                      <a:pt x="82582" y="-1693"/>
                      <a:pt x="104394" y="10880"/>
                      <a:pt x="104394" y="41836"/>
                    </a:cubicBezTo>
                    <a:close/>
                  </a:path>
                </a:pathLst>
              </a:custGeom>
              <a:solidFill>
                <a:srgbClr val="5756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4" name="Vrije vorm: vorm 843">
                <a:extLst>
                  <a:ext uri="{FF2B5EF4-FFF2-40B4-BE49-F238E27FC236}">
                    <a16:creationId xmlns:a16="http://schemas.microsoft.com/office/drawing/2014/main" id="{30DC46CB-8AD2-4127-9F38-DA4720EA4155}"/>
                  </a:ext>
                </a:extLst>
              </p:cNvPr>
              <p:cNvSpPr/>
              <p:nvPr/>
            </p:nvSpPr>
            <p:spPr>
              <a:xfrm>
                <a:off x="8653724" y="3654924"/>
                <a:ext cx="95250" cy="114300"/>
              </a:xfrm>
              <a:custGeom>
                <a:avLst/>
                <a:gdLst>
                  <a:gd name="connsiteX0" fmla="*/ 91345 w 95250"/>
                  <a:gd name="connsiteY0" fmla="*/ 37191 h 114300"/>
                  <a:gd name="connsiteX1" fmla="*/ 49244 w 95250"/>
                  <a:gd name="connsiteY1" fmla="*/ 110057 h 114300"/>
                  <a:gd name="connsiteX2" fmla="*/ 7144 w 95250"/>
                  <a:gd name="connsiteY2" fmla="*/ 85768 h 114300"/>
                  <a:gd name="connsiteX3" fmla="*/ 49244 w 95250"/>
                  <a:gd name="connsiteY3" fmla="*/ 12902 h 114300"/>
                  <a:gd name="connsiteX4" fmla="*/ 91345 w 95250"/>
                  <a:gd name="connsiteY4" fmla="*/ 371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114300">
                    <a:moveTo>
                      <a:pt x="91345" y="37191"/>
                    </a:moveTo>
                    <a:cubicBezTo>
                      <a:pt x="91345" y="64051"/>
                      <a:pt x="72485" y="96627"/>
                      <a:pt x="49244" y="110057"/>
                    </a:cubicBezTo>
                    <a:cubicBezTo>
                      <a:pt x="26003" y="123488"/>
                      <a:pt x="7144" y="112629"/>
                      <a:pt x="7144" y="85768"/>
                    </a:cubicBezTo>
                    <a:cubicBezTo>
                      <a:pt x="7144" y="58908"/>
                      <a:pt x="26003" y="26332"/>
                      <a:pt x="49244" y="12902"/>
                    </a:cubicBezTo>
                    <a:cubicBezTo>
                      <a:pt x="72485" y="-528"/>
                      <a:pt x="91345" y="10331"/>
                      <a:pt x="91345" y="37191"/>
                    </a:cubicBezTo>
                    <a:close/>
                  </a:path>
                </a:pathLst>
              </a:custGeom>
              <a:solidFill>
                <a:srgbClr val="3A3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5" name="Vrije vorm: vorm 844">
                <a:extLst>
                  <a:ext uri="{FF2B5EF4-FFF2-40B4-BE49-F238E27FC236}">
                    <a16:creationId xmlns:a16="http://schemas.microsoft.com/office/drawing/2014/main" id="{BCC95CBA-8E3E-4916-B5A6-42C92C1C32A7}"/>
                  </a:ext>
                </a:extLst>
              </p:cNvPr>
              <p:cNvSpPr/>
              <p:nvPr/>
            </p:nvSpPr>
            <p:spPr>
              <a:xfrm>
                <a:off x="8670488" y="3675625"/>
                <a:ext cx="66675" cy="76200"/>
              </a:xfrm>
              <a:custGeom>
                <a:avLst/>
                <a:gdLst>
                  <a:gd name="connsiteX0" fmla="*/ 59817 w 66675"/>
                  <a:gd name="connsiteY0" fmla="*/ 25919 h 76200"/>
                  <a:gd name="connsiteX1" fmla="*/ 33433 w 66675"/>
                  <a:gd name="connsiteY1" fmla="*/ 71544 h 76200"/>
                  <a:gd name="connsiteX2" fmla="*/ 7144 w 66675"/>
                  <a:gd name="connsiteY2" fmla="*/ 56304 h 76200"/>
                  <a:gd name="connsiteX3" fmla="*/ 33433 w 66675"/>
                  <a:gd name="connsiteY3" fmla="*/ 10679 h 76200"/>
                  <a:gd name="connsiteX4" fmla="*/ 59817 w 66675"/>
                  <a:gd name="connsiteY4" fmla="*/ 2591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59817" y="25919"/>
                    </a:moveTo>
                    <a:cubicBezTo>
                      <a:pt x="59817" y="42779"/>
                      <a:pt x="48006" y="63162"/>
                      <a:pt x="33433" y="71544"/>
                    </a:cubicBezTo>
                    <a:cubicBezTo>
                      <a:pt x="18859" y="79926"/>
                      <a:pt x="7144" y="73163"/>
                      <a:pt x="7144" y="56304"/>
                    </a:cubicBezTo>
                    <a:cubicBezTo>
                      <a:pt x="7144" y="39445"/>
                      <a:pt x="18955" y="19061"/>
                      <a:pt x="33433" y="10679"/>
                    </a:cubicBezTo>
                    <a:cubicBezTo>
                      <a:pt x="48006" y="2393"/>
                      <a:pt x="59817" y="9155"/>
                      <a:pt x="59817" y="25919"/>
                    </a:cubicBezTo>
                    <a:close/>
                  </a:path>
                </a:pathLst>
              </a:custGeom>
              <a:solidFill>
                <a:srgbClr val="D0D2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6" name="Vrije vorm: vorm 845">
                <a:extLst>
                  <a:ext uri="{FF2B5EF4-FFF2-40B4-BE49-F238E27FC236}">
                    <a16:creationId xmlns:a16="http://schemas.microsoft.com/office/drawing/2014/main" id="{3E973068-59CB-43DC-8B65-1937659FE9C2}"/>
                  </a:ext>
                </a:extLst>
              </p:cNvPr>
              <p:cNvSpPr/>
              <p:nvPr/>
            </p:nvSpPr>
            <p:spPr>
              <a:xfrm>
                <a:off x="8685538" y="3694991"/>
                <a:ext cx="28575" cy="38100"/>
              </a:xfrm>
              <a:custGeom>
                <a:avLst/>
                <a:gdLst>
                  <a:gd name="connsiteX0" fmla="*/ 29813 w 28575"/>
                  <a:gd name="connsiteY0" fmla="*/ 15221 h 38100"/>
                  <a:gd name="connsiteX1" fmla="*/ 18478 w 28575"/>
                  <a:gd name="connsiteY1" fmla="*/ 34937 h 38100"/>
                  <a:gd name="connsiteX2" fmla="*/ 7144 w 28575"/>
                  <a:gd name="connsiteY2" fmla="*/ 28365 h 38100"/>
                  <a:gd name="connsiteX3" fmla="*/ 18478 w 28575"/>
                  <a:gd name="connsiteY3" fmla="*/ 8649 h 38100"/>
                  <a:gd name="connsiteX4" fmla="*/ 29813 w 28575"/>
                  <a:gd name="connsiteY4" fmla="*/ 152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29813" y="15221"/>
                    </a:moveTo>
                    <a:cubicBezTo>
                      <a:pt x="29813" y="22460"/>
                      <a:pt x="24765" y="31318"/>
                      <a:pt x="18478" y="34937"/>
                    </a:cubicBezTo>
                    <a:cubicBezTo>
                      <a:pt x="12192" y="38557"/>
                      <a:pt x="7144" y="35604"/>
                      <a:pt x="7144" y="28365"/>
                    </a:cubicBezTo>
                    <a:cubicBezTo>
                      <a:pt x="7144" y="21126"/>
                      <a:pt x="12287" y="12268"/>
                      <a:pt x="18478" y="8649"/>
                    </a:cubicBezTo>
                    <a:cubicBezTo>
                      <a:pt x="24670" y="5124"/>
                      <a:pt x="29813" y="7982"/>
                      <a:pt x="29813" y="15221"/>
                    </a:cubicBezTo>
                    <a:close/>
                  </a:path>
                </a:pathLst>
              </a:custGeom>
              <a:solidFill>
                <a:srgbClr val="D0D2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7" name="Vrije vorm: vorm 846">
                <a:extLst>
                  <a:ext uri="{FF2B5EF4-FFF2-40B4-BE49-F238E27FC236}">
                    <a16:creationId xmlns:a16="http://schemas.microsoft.com/office/drawing/2014/main" id="{8D4C0467-ADD9-4772-A39C-851CAA6C1A4E}"/>
                  </a:ext>
                </a:extLst>
              </p:cNvPr>
              <p:cNvSpPr/>
              <p:nvPr/>
            </p:nvSpPr>
            <p:spPr>
              <a:xfrm>
                <a:off x="8589906" y="3491804"/>
                <a:ext cx="180975" cy="152400"/>
              </a:xfrm>
              <a:custGeom>
                <a:avLst/>
                <a:gdLst>
                  <a:gd name="connsiteX0" fmla="*/ 181451 w 180975"/>
                  <a:gd name="connsiteY0" fmla="*/ 7144 h 152400"/>
                  <a:gd name="connsiteX1" fmla="*/ 181451 w 180975"/>
                  <a:gd name="connsiteY1" fmla="*/ 101060 h 152400"/>
                  <a:gd name="connsiteX2" fmla="*/ 36290 w 180975"/>
                  <a:gd name="connsiteY2" fmla="*/ 148495 h 152400"/>
                  <a:gd name="connsiteX3" fmla="*/ 7144 w 180975"/>
                  <a:gd name="connsiteY3" fmla="*/ 45911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152400">
                    <a:moveTo>
                      <a:pt x="181451" y="7144"/>
                    </a:moveTo>
                    <a:lnTo>
                      <a:pt x="181451" y="101060"/>
                    </a:lnTo>
                    <a:lnTo>
                      <a:pt x="36290" y="148495"/>
                    </a:lnTo>
                    <a:lnTo>
                      <a:pt x="7144" y="4591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48" name="Vrije vorm: vorm 847">
                <a:extLst>
                  <a:ext uri="{FF2B5EF4-FFF2-40B4-BE49-F238E27FC236}">
                    <a16:creationId xmlns:a16="http://schemas.microsoft.com/office/drawing/2014/main" id="{A26EF11C-BCEA-406E-81BE-F06FDA4EA261}"/>
                  </a:ext>
                </a:extLst>
              </p:cNvPr>
              <p:cNvSpPr/>
              <p:nvPr/>
            </p:nvSpPr>
            <p:spPr>
              <a:xfrm>
                <a:off x="8128834" y="286147"/>
                <a:ext cx="5181600" cy="3286125"/>
              </a:xfrm>
              <a:custGeom>
                <a:avLst/>
                <a:gdLst>
                  <a:gd name="connsiteX0" fmla="*/ 3553936 w 5181600"/>
                  <a:gd name="connsiteY0" fmla="*/ 613428 h 3286125"/>
                  <a:gd name="connsiteX1" fmla="*/ 653573 w 5181600"/>
                  <a:gd name="connsiteY1" fmla="*/ 2348026 h 3286125"/>
                  <a:gd name="connsiteX2" fmla="*/ 173418 w 5181600"/>
                  <a:gd name="connsiteY2" fmla="*/ 2769793 h 3286125"/>
                  <a:gd name="connsiteX3" fmla="*/ 112648 w 5181600"/>
                  <a:gd name="connsiteY3" fmla="*/ 2903905 h 3286125"/>
                  <a:gd name="connsiteX4" fmla="*/ 13017 w 5181600"/>
                  <a:gd name="connsiteY4" fmla="*/ 3125266 h 3286125"/>
                  <a:gd name="connsiteX5" fmla="*/ 113315 w 5181600"/>
                  <a:gd name="connsiteY5" fmla="*/ 3273380 h 3286125"/>
                  <a:gd name="connsiteX6" fmla="*/ 786542 w 5181600"/>
                  <a:gd name="connsiteY6" fmla="*/ 3164700 h 3286125"/>
                  <a:gd name="connsiteX7" fmla="*/ 1600072 w 5181600"/>
                  <a:gd name="connsiteY7" fmla="*/ 2718834 h 3286125"/>
                  <a:gd name="connsiteX8" fmla="*/ 3888168 w 5181600"/>
                  <a:gd name="connsiteY8" fmla="*/ 1335709 h 3286125"/>
                  <a:gd name="connsiteX9" fmla="*/ 4699888 w 5181600"/>
                  <a:gd name="connsiteY9" fmla="*/ 613428 h 3286125"/>
                  <a:gd name="connsiteX10" fmla="*/ 5159279 w 5181600"/>
                  <a:gd name="connsiteY10" fmla="*/ 87077 h 3286125"/>
                  <a:gd name="connsiteX11" fmla="*/ 5078031 w 5181600"/>
                  <a:gd name="connsiteY11" fmla="*/ 9067 h 3286125"/>
                  <a:gd name="connsiteX12" fmla="*/ 3553936 w 5181600"/>
                  <a:gd name="connsiteY12" fmla="*/ 613428 h 328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81600" h="3286125">
                    <a:moveTo>
                      <a:pt x="3553936" y="613428"/>
                    </a:moveTo>
                    <a:lnTo>
                      <a:pt x="653573" y="2348026"/>
                    </a:lnTo>
                    <a:cubicBezTo>
                      <a:pt x="653573" y="2348026"/>
                      <a:pt x="272954" y="2596724"/>
                      <a:pt x="173418" y="2769793"/>
                    </a:cubicBezTo>
                    <a:lnTo>
                      <a:pt x="112648" y="2903905"/>
                    </a:lnTo>
                    <a:cubicBezTo>
                      <a:pt x="112648" y="2903905"/>
                      <a:pt x="30257" y="3020110"/>
                      <a:pt x="13017" y="3125266"/>
                    </a:cubicBezTo>
                    <a:cubicBezTo>
                      <a:pt x="-4319" y="3230422"/>
                      <a:pt x="13207" y="3253949"/>
                      <a:pt x="113315" y="3273380"/>
                    </a:cubicBezTo>
                    <a:cubicBezTo>
                      <a:pt x="221519" y="3294430"/>
                      <a:pt x="526033" y="3289286"/>
                      <a:pt x="786542" y="3164700"/>
                    </a:cubicBezTo>
                    <a:cubicBezTo>
                      <a:pt x="990949" y="3066973"/>
                      <a:pt x="1600072" y="2718834"/>
                      <a:pt x="1600072" y="2718834"/>
                    </a:cubicBezTo>
                    <a:cubicBezTo>
                      <a:pt x="3453066" y="1594694"/>
                      <a:pt x="3448494" y="1598599"/>
                      <a:pt x="3888168" y="1335709"/>
                    </a:cubicBezTo>
                    <a:cubicBezTo>
                      <a:pt x="4121245" y="1196263"/>
                      <a:pt x="4377944" y="954614"/>
                      <a:pt x="4699888" y="613428"/>
                    </a:cubicBezTo>
                    <a:cubicBezTo>
                      <a:pt x="5021738" y="272148"/>
                      <a:pt x="5128513" y="129939"/>
                      <a:pt x="5159279" y="87077"/>
                    </a:cubicBezTo>
                    <a:cubicBezTo>
                      <a:pt x="5190045" y="44214"/>
                      <a:pt x="5181282" y="-3030"/>
                      <a:pt x="5078031" y="9067"/>
                    </a:cubicBezTo>
                    <a:cubicBezTo>
                      <a:pt x="4974590" y="21164"/>
                      <a:pt x="4200779" y="205663"/>
                      <a:pt x="3553936" y="6134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49" name="Vrije vorm: vorm 848">
                <a:extLst>
                  <a:ext uri="{FF2B5EF4-FFF2-40B4-BE49-F238E27FC236}">
                    <a16:creationId xmlns:a16="http://schemas.microsoft.com/office/drawing/2014/main" id="{2109F2A1-DBE4-4AF2-B60E-69FCE8A45B51}"/>
                  </a:ext>
                </a:extLst>
              </p:cNvPr>
              <p:cNvSpPr/>
              <p:nvPr/>
            </p:nvSpPr>
            <p:spPr>
              <a:xfrm>
                <a:off x="8128929" y="286147"/>
                <a:ext cx="5181600" cy="3286125"/>
              </a:xfrm>
              <a:custGeom>
                <a:avLst/>
                <a:gdLst>
                  <a:gd name="connsiteX0" fmla="*/ 5077840 w 5181600"/>
                  <a:gd name="connsiteY0" fmla="*/ 9067 h 3286125"/>
                  <a:gd name="connsiteX1" fmla="*/ 3754246 w 5181600"/>
                  <a:gd name="connsiteY1" fmla="*/ 495985 h 3286125"/>
                  <a:gd name="connsiteX2" fmla="*/ 4023328 w 5181600"/>
                  <a:gd name="connsiteY2" fmla="*/ 478649 h 3286125"/>
                  <a:gd name="connsiteX3" fmla="*/ 3029775 w 5181600"/>
                  <a:gd name="connsiteY3" fmla="*/ 1676133 h 3286125"/>
                  <a:gd name="connsiteX4" fmla="*/ 880363 w 5181600"/>
                  <a:gd name="connsiteY4" fmla="*/ 2920098 h 3286125"/>
                  <a:gd name="connsiteX5" fmla="*/ 420973 w 5181600"/>
                  <a:gd name="connsiteY5" fmla="*/ 3034969 h 3286125"/>
                  <a:gd name="connsiteX6" fmla="*/ 185800 w 5181600"/>
                  <a:gd name="connsiteY6" fmla="*/ 2947244 h 3286125"/>
                  <a:gd name="connsiteX7" fmla="*/ 158845 w 5181600"/>
                  <a:gd name="connsiteY7" fmla="*/ 2801892 h 3286125"/>
                  <a:gd name="connsiteX8" fmla="*/ 158845 w 5181600"/>
                  <a:gd name="connsiteY8" fmla="*/ 2801892 h 3286125"/>
                  <a:gd name="connsiteX9" fmla="*/ 112648 w 5181600"/>
                  <a:gd name="connsiteY9" fmla="*/ 2903810 h 3286125"/>
                  <a:gd name="connsiteX10" fmla="*/ 13017 w 5181600"/>
                  <a:gd name="connsiteY10" fmla="*/ 3125171 h 3286125"/>
                  <a:gd name="connsiteX11" fmla="*/ 113315 w 5181600"/>
                  <a:gd name="connsiteY11" fmla="*/ 3273285 h 3286125"/>
                  <a:gd name="connsiteX12" fmla="*/ 786542 w 5181600"/>
                  <a:gd name="connsiteY12" fmla="*/ 3164604 h 3286125"/>
                  <a:gd name="connsiteX13" fmla="*/ 1600072 w 5181600"/>
                  <a:gd name="connsiteY13" fmla="*/ 2718739 h 3286125"/>
                  <a:gd name="connsiteX14" fmla="*/ 3888073 w 5181600"/>
                  <a:gd name="connsiteY14" fmla="*/ 1335709 h 3286125"/>
                  <a:gd name="connsiteX15" fmla="*/ 4699793 w 5181600"/>
                  <a:gd name="connsiteY15" fmla="*/ 613428 h 3286125"/>
                  <a:gd name="connsiteX16" fmla="*/ 5159184 w 5181600"/>
                  <a:gd name="connsiteY16" fmla="*/ 87077 h 3286125"/>
                  <a:gd name="connsiteX17" fmla="*/ 5077840 w 5181600"/>
                  <a:gd name="connsiteY17" fmla="*/ 9067 h 328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81600" h="3286125">
                    <a:moveTo>
                      <a:pt x="5077840" y="9067"/>
                    </a:moveTo>
                    <a:cubicBezTo>
                      <a:pt x="4985162" y="19925"/>
                      <a:pt x="4351178" y="169944"/>
                      <a:pt x="3754246" y="495985"/>
                    </a:cubicBezTo>
                    <a:cubicBezTo>
                      <a:pt x="3868546" y="479602"/>
                      <a:pt x="3976179" y="432453"/>
                      <a:pt x="4023328" y="478649"/>
                    </a:cubicBezTo>
                    <a:cubicBezTo>
                      <a:pt x="4164679" y="617238"/>
                      <a:pt x="3663473" y="1303991"/>
                      <a:pt x="3029775" y="1676133"/>
                    </a:cubicBezTo>
                    <a:cubicBezTo>
                      <a:pt x="2381599" y="2056847"/>
                      <a:pt x="880363" y="2920098"/>
                      <a:pt x="880363" y="2920098"/>
                    </a:cubicBezTo>
                    <a:cubicBezTo>
                      <a:pt x="688625" y="3016395"/>
                      <a:pt x="420973" y="3034969"/>
                      <a:pt x="420973" y="3034969"/>
                    </a:cubicBezTo>
                    <a:cubicBezTo>
                      <a:pt x="420973" y="3034969"/>
                      <a:pt x="262191" y="2997345"/>
                      <a:pt x="185800" y="2947244"/>
                    </a:cubicBezTo>
                    <a:cubicBezTo>
                      <a:pt x="121983" y="2905334"/>
                      <a:pt x="148462" y="2826562"/>
                      <a:pt x="158845" y="2801892"/>
                    </a:cubicBezTo>
                    <a:lnTo>
                      <a:pt x="158845" y="2801892"/>
                    </a:lnTo>
                    <a:lnTo>
                      <a:pt x="112648" y="2903810"/>
                    </a:lnTo>
                    <a:cubicBezTo>
                      <a:pt x="112648" y="2903810"/>
                      <a:pt x="30257" y="3020015"/>
                      <a:pt x="13017" y="3125171"/>
                    </a:cubicBezTo>
                    <a:cubicBezTo>
                      <a:pt x="-4319" y="3230327"/>
                      <a:pt x="13207" y="3253853"/>
                      <a:pt x="113315" y="3273285"/>
                    </a:cubicBezTo>
                    <a:cubicBezTo>
                      <a:pt x="221519" y="3294335"/>
                      <a:pt x="526033" y="3289191"/>
                      <a:pt x="786542" y="3164604"/>
                    </a:cubicBezTo>
                    <a:cubicBezTo>
                      <a:pt x="990949" y="3066878"/>
                      <a:pt x="1600072" y="2718739"/>
                      <a:pt x="1600072" y="2718739"/>
                    </a:cubicBezTo>
                    <a:cubicBezTo>
                      <a:pt x="3452971" y="1594694"/>
                      <a:pt x="3448399" y="1598599"/>
                      <a:pt x="3888073" y="1335709"/>
                    </a:cubicBezTo>
                    <a:cubicBezTo>
                      <a:pt x="4121149" y="1196263"/>
                      <a:pt x="4377848" y="954614"/>
                      <a:pt x="4699793" y="613428"/>
                    </a:cubicBezTo>
                    <a:cubicBezTo>
                      <a:pt x="5021643" y="272148"/>
                      <a:pt x="5128418" y="129939"/>
                      <a:pt x="5159184" y="87077"/>
                    </a:cubicBezTo>
                    <a:cubicBezTo>
                      <a:pt x="5189855" y="44214"/>
                      <a:pt x="5181092" y="-3030"/>
                      <a:pt x="5077840" y="90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50" name="Vrije vorm: vorm 849">
                <a:extLst>
                  <a:ext uri="{FF2B5EF4-FFF2-40B4-BE49-F238E27FC236}">
                    <a16:creationId xmlns:a16="http://schemas.microsoft.com/office/drawing/2014/main" id="{1738600A-BF7F-4632-B242-8BCEDB2E72CA}"/>
                  </a:ext>
                </a:extLst>
              </p:cNvPr>
              <p:cNvSpPr/>
              <p:nvPr/>
            </p:nvSpPr>
            <p:spPr>
              <a:xfrm>
                <a:off x="8307490" y="821279"/>
                <a:ext cx="3867150" cy="2505075"/>
              </a:xfrm>
              <a:custGeom>
                <a:avLst/>
                <a:gdLst>
                  <a:gd name="connsiteX0" fmla="*/ 701612 w 3867150"/>
                  <a:gd name="connsiteY0" fmla="*/ 2385060 h 2505075"/>
                  <a:gd name="connsiteX1" fmla="*/ 2851023 w 3867150"/>
                  <a:gd name="connsiteY1" fmla="*/ 1141095 h 2505075"/>
                  <a:gd name="connsiteX2" fmla="*/ 3868579 w 3867150"/>
                  <a:gd name="connsiteY2" fmla="*/ 7144 h 2505075"/>
                  <a:gd name="connsiteX3" fmla="*/ 2851023 w 3867150"/>
                  <a:gd name="connsiteY3" fmla="*/ 1025462 h 2505075"/>
                  <a:gd name="connsiteX4" fmla="*/ 760667 w 3867150"/>
                  <a:gd name="connsiteY4" fmla="*/ 2257616 h 2505075"/>
                  <a:gd name="connsiteX5" fmla="*/ 299466 w 3867150"/>
                  <a:gd name="connsiteY5" fmla="*/ 2378583 h 2505075"/>
                  <a:gd name="connsiteX6" fmla="*/ 7144 w 3867150"/>
                  <a:gd name="connsiteY6" fmla="*/ 2412206 h 2505075"/>
                  <a:gd name="connsiteX7" fmla="*/ 242316 w 3867150"/>
                  <a:gd name="connsiteY7" fmla="*/ 2499932 h 2505075"/>
                  <a:gd name="connsiteX8" fmla="*/ 701612 w 3867150"/>
                  <a:gd name="connsiteY8" fmla="*/ 2385060 h 250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7150" h="2505075">
                    <a:moveTo>
                      <a:pt x="701612" y="2385060"/>
                    </a:moveTo>
                    <a:cubicBezTo>
                      <a:pt x="701612" y="2385060"/>
                      <a:pt x="2202942" y="1521809"/>
                      <a:pt x="2851023" y="1141095"/>
                    </a:cubicBezTo>
                    <a:cubicBezTo>
                      <a:pt x="3415856" y="809339"/>
                      <a:pt x="3875437" y="227743"/>
                      <a:pt x="3868579" y="7144"/>
                    </a:cubicBezTo>
                    <a:cubicBezTo>
                      <a:pt x="3869627" y="210122"/>
                      <a:pt x="3412331" y="695801"/>
                      <a:pt x="2851023" y="1025462"/>
                    </a:cubicBezTo>
                    <a:cubicBezTo>
                      <a:pt x="2202942" y="1406081"/>
                      <a:pt x="760667" y="2257616"/>
                      <a:pt x="760667" y="2257616"/>
                    </a:cubicBezTo>
                    <a:cubicBezTo>
                      <a:pt x="508063" y="2384965"/>
                      <a:pt x="299466" y="2378583"/>
                      <a:pt x="299466" y="2378583"/>
                    </a:cubicBezTo>
                    <a:cubicBezTo>
                      <a:pt x="299466" y="2378583"/>
                      <a:pt x="83439" y="2462213"/>
                      <a:pt x="7144" y="2412206"/>
                    </a:cubicBezTo>
                    <a:cubicBezTo>
                      <a:pt x="83534" y="2462308"/>
                      <a:pt x="242316" y="2499932"/>
                      <a:pt x="242316" y="2499932"/>
                    </a:cubicBezTo>
                    <a:cubicBezTo>
                      <a:pt x="242316" y="2499932"/>
                      <a:pt x="509873" y="2481263"/>
                      <a:pt x="701612" y="238506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51" name="Vrije vorm: vorm 850">
                <a:extLst>
                  <a:ext uri="{FF2B5EF4-FFF2-40B4-BE49-F238E27FC236}">
                    <a16:creationId xmlns:a16="http://schemas.microsoft.com/office/drawing/2014/main" id="{C9855626-9FC9-4845-A4C4-387469E2B1EA}"/>
                  </a:ext>
                </a:extLst>
              </p:cNvPr>
              <p:cNvSpPr/>
              <p:nvPr/>
            </p:nvSpPr>
            <p:spPr>
              <a:xfrm>
                <a:off x="10600729" y="3058974"/>
                <a:ext cx="266700" cy="333375"/>
              </a:xfrm>
              <a:custGeom>
                <a:avLst/>
                <a:gdLst>
                  <a:gd name="connsiteX0" fmla="*/ 260890 w 266700"/>
                  <a:gd name="connsiteY0" fmla="*/ 244235 h 333375"/>
                  <a:gd name="connsiteX1" fmla="*/ 134017 w 266700"/>
                  <a:gd name="connsiteY1" fmla="*/ 317578 h 333375"/>
                  <a:gd name="connsiteX2" fmla="*/ 7144 w 266700"/>
                  <a:gd name="connsiteY2" fmla="*/ 97741 h 333375"/>
                  <a:gd name="connsiteX3" fmla="*/ 134017 w 266700"/>
                  <a:gd name="connsiteY3" fmla="*/ 24493 h 333375"/>
                  <a:gd name="connsiteX4" fmla="*/ 260890 w 266700"/>
                  <a:gd name="connsiteY4" fmla="*/ 244235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333375">
                    <a:moveTo>
                      <a:pt x="260890" y="244235"/>
                    </a:moveTo>
                    <a:cubicBezTo>
                      <a:pt x="260890" y="325198"/>
                      <a:pt x="204121" y="357964"/>
                      <a:pt x="134017" y="317578"/>
                    </a:cubicBezTo>
                    <a:cubicBezTo>
                      <a:pt x="63913" y="277096"/>
                      <a:pt x="7144" y="178703"/>
                      <a:pt x="7144" y="97741"/>
                    </a:cubicBezTo>
                    <a:cubicBezTo>
                      <a:pt x="7144" y="16778"/>
                      <a:pt x="64008" y="-15988"/>
                      <a:pt x="134017" y="24493"/>
                    </a:cubicBezTo>
                    <a:cubicBezTo>
                      <a:pt x="204026" y="64974"/>
                      <a:pt x="260890" y="163368"/>
                      <a:pt x="260890" y="244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52" name="Vrije vorm: vorm 851">
                <a:extLst>
                  <a:ext uri="{FF2B5EF4-FFF2-40B4-BE49-F238E27FC236}">
                    <a16:creationId xmlns:a16="http://schemas.microsoft.com/office/drawing/2014/main" id="{F17AAAB0-2A69-43E0-AC6D-8E634680C81F}"/>
                  </a:ext>
                </a:extLst>
              </p:cNvPr>
              <p:cNvSpPr/>
              <p:nvPr/>
            </p:nvSpPr>
            <p:spPr>
              <a:xfrm>
                <a:off x="10640163" y="2845203"/>
                <a:ext cx="638175" cy="552450"/>
              </a:xfrm>
              <a:custGeom>
                <a:avLst/>
                <a:gdLst>
                  <a:gd name="connsiteX0" fmla="*/ 508349 w 638175"/>
                  <a:gd name="connsiteY0" fmla="*/ 24428 h 552450"/>
                  <a:gd name="connsiteX1" fmla="*/ 433483 w 638175"/>
                  <a:gd name="connsiteY1" fmla="*/ 9473 h 552450"/>
                  <a:gd name="connsiteX2" fmla="*/ 433483 w 638175"/>
                  <a:gd name="connsiteY2" fmla="*/ 9473 h 552450"/>
                  <a:gd name="connsiteX3" fmla="*/ 149733 w 638175"/>
                  <a:gd name="connsiteY3" fmla="*/ 122916 h 552450"/>
                  <a:gd name="connsiteX4" fmla="*/ 7144 w 638175"/>
                  <a:gd name="connsiteY4" fmla="*/ 228167 h 552450"/>
                  <a:gd name="connsiteX5" fmla="*/ 7144 w 638175"/>
                  <a:gd name="connsiteY5" fmla="*/ 228167 h 552450"/>
                  <a:gd name="connsiteX6" fmla="*/ 94583 w 638175"/>
                  <a:gd name="connsiteY6" fmla="*/ 238264 h 552450"/>
                  <a:gd name="connsiteX7" fmla="*/ 221456 w 638175"/>
                  <a:gd name="connsiteY7" fmla="*/ 458101 h 552450"/>
                  <a:gd name="connsiteX8" fmla="*/ 169354 w 638175"/>
                  <a:gd name="connsiteY8" fmla="*/ 546398 h 552450"/>
                  <a:gd name="connsiteX9" fmla="*/ 169354 w 638175"/>
                  <a:gd name="connsiteY9" fmla="*/ 546398 h 552450"/>
                  <a:gd name="connsiteX10" fmla="*/ 321945 w 638175"/>
                  <a:gd name="connsiteY10" fmla="*/ 499439 h 552450"/>
                  <a:gd name="connsiteX11" fmla="*/ 603695 w 638175"/>
                  <a:gd name="connsiteY11" fmla="*/ 322655 h 552450"/>
                  <a:gd name="connsiteX12" fmla="*/ 603695 w 638175"/>
                  <a:gd name="connsiteY12" fmla="*/ 322655 h 552450"/>
                  <a:gd name="connsiteX13" fmla="*/ 603695 w 638175"/>
                  <a:gd name="connsiteY13" fmla="*/ 322655 h 552450"/>
                  <a:gd name="connsiteX14" fmla="*/ 635222 w 638175"/>
                  <a:gd name="connsiteY14" fmla="*/ 244265 h 552450"/>
                  <a:gd name="connsiteX15" fmla="*/ 508349 w 638175"/>
                  <a:gd name="connsiteY15" fmla="*/ 24428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8175" h="552450">
                    <a:moveTo>
                      <a:pt x="508349" y="24428"/>
                    </a:moveTo>
                    <a:cubicBezTo>
                      <a:pt x="480346" y="8235"/>
                      <a:pt x="454533" y="3854"/>
                      <a:pt x="433483" y="9473"/>
                    </a:cubicBezTo>
                    <a:lnTo>
                      <a:pt x="433483" y="9473"/>
                    </a:lnTo>
                    <a:cubicBezTo>
                      <a:pt x="433483" y="9473"/>
                      <a:pt x="222218" y="78434"/>
                      <a:pt x="149733" y="122916"/>
                    </a:cubicBezTo>
                    <a:cubicBezTo>
                      <a:pt x="59436" y="178352"/>
                      <a:pt x="7144" y="228167"/>
                      <a:pt x="7144" y="228167"/>
                    </a:cubicBezTo>
                    <a:lnTo>
                      <a:pt x="7144" y="228167"/>
                    </a:lnTo>
                    <a:cubicBezTo>
                      <a:pt x="29908" y="216356"/>
                      <a:pt x="60674" y="218738"/>
                      <a:pt x="94583" y="238264"/>
                    </a:cubicBezTo>
                    <a:cubicBezTo>
                      <a:pt x="164687" y="278745"/>
                      <a:pt x="221456" y="377138"/>
                      <a:pt x="221456" y="458101"/>
                    </a:cubicBezTo>
                    <a:cubicBezTo>
                      <a:pt x="221456" y="506774"/>
                      <a:pt x="200978" y="537921"/>
                      <a:pt x="169354" y="546398"/>
                    </a:cubicBezTo>
                    <a:lnTo>
                      <a:pt x="169354" y="546398"/>
                    </a:lnTo>
                    <a:cubicBezTo>
                      <a:pt x="169354" y="546398"/>
                      <a:pt x="264033" y="525919"/>
                      <a:pt x="321945" y="499439"/>
                    </a:cubicBezTo>
                    <a:cubicBezTo>
                      <a:pt x="462629" y="435336"/>
                      <a:pt x="603695" y="322655"/>
                      <a:pt x="603695" y="322655"/>
                    </a:cubicBezTo>
                    <a:cubicBezTo>
                      <a:pt x="603695" y="322655"/>
                      <a:pt x="603695" y="322655"/>
                      <a:pt x="603695" y="322655"/>
                    </a:cubicBezTo>
                    <a:lnTo>
                      <a:pt x="603695" y="322655"/>
                    </a:lnTo>
                    <a:cubicBezTo>
                      <a:pt x="623316" y="308177"/>
                      <a:pt x="635222" y="281222"/>
                      <a:pt x="635222" y="244265"/>
                    </a:cubicBezTo>
                    <a:cubicBezTo>
                      <a:pt x="635317" y="163302"/>
                      <a:pt x="578453" y="64909"/>
                      <a:pt x="508349" y="244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53" name="Vrije vorm: vorm 852">
                <a:extLst>
                  <a:ext uri="{FF2B5EF4-FFF2-40B4-BE49-F238E27FC236}">
                    <a16:creationId xmlns:a16="http://schemas.microsoft.com/office/drawing/2014/main" id="{A4A8219A-CA8A-4C03-BA73-9366767F581D}"/>
                  </a:ext>
                </a:extLst>
              </p:cNvPr>
              <p:cNvSpPr/>
              <p:nvPr/>
            </p:nvSpPr>
            <p:spPr>
              <a:xfrm>
                <a:off x="11124509" y="2776622"/>
                <a:ext cx="390525" cy="342900"/>
              </a:xfrm>
              <a:custGeom>
                <a:avLst/>
                <a:gdLst>
                  <a:gd name="connsiteX0" fmla="*/ 310134 w 390525"/>
                  <a:gd name="connsiteY0" fmla="*/ 17190 h 342900"/>
                  <a:gd name="connsiteX1" fmla="*/ 267843 w 390525"/>
                  <a:gd name="connsiteY1" fmla="*/ 8236 h 342900"/>
                  <a:gd name="connsiteX2" fmla="*/ 7144 w 390525"/>
                  <a:gd name="connsiteY2" fmla="*/ 84532 h 342900"/>
                  <a:gd name="connsiteX3" fmla="*/ 24098 w 390525"/>
                  <a:gd name="connsiteY3" fmla="*/ 92914 h 342900"/>
                  <a:gd name="connsiteX4" fmla="*/ 151066 w 390525"/>
                  <a:gd name="connsiteY4" fmla="*/ 312751 h 342900"/>
                  <a:gd name="connsiteX5" fmla="*/ 149066 w 390525"/>
                  <a:gd name="connsiteY5" fmla="*/ 337325 h 342900"/>
                  <a:gd name="connsiteX6" fmla="*/ 360616 w 390525"/>
                  <a:gd name="connsiteY6" fmla="*/ 192450 h 342900"/>
                  <a:gd name="connsiteX7" fmla="*/ 383667 w 390525"/>
                  <a:gd name="connsiteY7" fmla="*/ 144158 h 342900"/>
                  <a:gd name="connsiteX8" fmla="*/ 310134 w 390525"/>
                  <a:gd name="connsiteY8" fmla="*/ 171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342900">
                    <a:moveTo>
                      <a:pt x="310134" y="17190"/>
                    </a:moveTo>
                    <a:cubicBezTo>
                      <a:pt x="294418" y="8046"/>
                      <a:pt x="279749" y="5379"/>
                      <a:pt x="267843" y="8236"/>
                    </a:cubicBezTo>
                    <a:lnTo>
                      <a:pt x="7144" y="84532"/>
                    </a:lnTo>
                    <a:cubicBezTo>
                      <a:pt x="12668" y="86913"/>
                      <a:pt x="18288" y="89580"/>
                      <a:pt x="24098" y="92914"/>
                    </a:cubicBezTo>
                    <a:cubicBezTo>
                      <a:pt x="94202" y="133395"/>
                      <a:pt x="151066" y="231788"/>
                      <a:pt x="151066" y="312751"/>
                    </a:cubicBezTo>
                    <a:cubicBezTo>
                      <a:pt x="151066" y="321514"/>
                      <a:pt x="150304" y="329705"/>
                      <a:pt x="149066" y="337325"/>
                    </a:cubicBezTo>
                    <a:lnTo>
                      <a:pt x="360616" y="192450"/>
                    </a:lnTo>
                    <a:cubicBezTo>
                      <a:pt x="374809" y="185211"/>
                      <a:pt x="383667" y="168447"/>
                      <a:pt x="383667" y="144158"/>
                    </a:cubicBezTo>
                    <a:cubicBezTo>
                      <a:pt x="383476" y="97486"/>
                      <a:pt x="350615" y="40621"/>
                      <a:pt x="310134" y="171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54" name="Vrije vorm: vorm 853">
                <a:extLst>
                  <a:ext uri="{FF2B5EF4-FFF2-40B4-BE49-F238E27FC236}">
                    <a16:creationId xmlns:a16="http://schemas.microsoft.com/office/drawing/2014/main" id="{3CFD1AC4-A4E9-4D54-82C7-4380D4F47C6B}"/>
                  </a:ext>
                </a:extLst>
              </p:cNvPr>
              <p:cNvSpPr/>
              <p:nvPr/>
            </p:nvSpPr>
            <p:spPr>
              <a:xfrm>
                <a:off x="10640067" y="3039919"/>
                <a:ext cx="247650" cy="352425"/>
              </a:xfrm>
              <a:custGeom>
                <a:avLst/>
                <a:gdLst>
                  <a:gd name="connsiteX0" fmla="*/ 102870 w 247650"/>
                  <a:gd name="connsiteY0" fmla="*/ 24022 h 352425"/>
                  <a:gd name="connsiteX1" fmla="*/ 37624 w 247650"/>
                  <a:gd name="connsiteY1" fmla="*/ 7162 h 352425"/>
                  <a:gd name="connsiteX2" fmla="*/ 7144 w 247650"/>
                  <a:gd name="connsiteY2" fmla="*/ 33356 h 352425"/>
                  <a:gd name="connsiteX3" fmla="*/ 7144 w 247650"/>
                  <a:gd name="connsiteY3" fmla="*/ 33356 h 352425"/>
                  <a:gd name="connsiteX4" fmla="*/ 94583 w 247650"/>
                  <a:gd name="connsiteY4" fmla="*/ 43453 h 352425"/>
                  <a:gd name="connsiteX5" fmla="*/ 221456 w 247650"/>
                  <a:gd name="connsiteY5" fmla="*/ 263290 h 352425"/>
                  <a:gd name="connsiteX6" fmla="*/ 169354 w 247650"/>
                  <a:gd name="connsiteY6" fmla="*/ 351586 h 352425"/>
                  <a:gd name="connsiteX7" fmla="*/ 169354 w 247650"/>
                  <a:gd name="connsiteY7" fmla="*/ 351586 h 352425"/>
                  <a:gd name="connsiteX8" fmla="*/ 217646 w 247650"/>
                  <a:gd name="connsiteY8" fmla="*/ 339680 h 352425"/>
                  <a:gd name="connsiteX9" fmla="*/ 243364 w 247650"/>
                  <a:gd name="connsiteY9" fmla="*/ 267290 h 352425"/>
                  <a:gd name="connsiteX10" fmla="*/ 102870 w 247650"/>
                  <a:gd name="connsiteY10" fmla="*/ 240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650" h="352425">
                    <a:moveTo>
                      <a:pt x="102870" y="24022"/>
                    </a:moveTo>
                    <a:cubicBezTo>
                      <a:pt x="78962" y="12306"/>
                      <a:pt x="56960" y="6781"/>
                      <a:pt x="37624" y="7162"/>
                    </a:cubicBezTo>
                    <a:cubicBezTo>
                      <a:pt x="17812" y="23259"/>
                      <a:pt x="7144" y="33356"/>
                      <a:pt x="7144" y="33356"/>
                    </a:cubicBezTo>
                    <a:lnTo>
                      <a:pt x="7144" y="33356"/>
                    </a:lnTo>
                    <a:cubicBezTo>
                      <a:pt x="29909" y="21545"/>
                      <a:pt x="60674" y="23926"/>
                      <a:pt x="94583" y="43453"/>
                    </a:cubicBezTo>
                    <a:cubicBezTo>
                      <a:pt x="164687" y="83934"/>
                      <a:pt x="221456" y="182327"/>
                      <a:pt x="221456" y="263290"/>
                    </a:cubicBezTo>
                    <a:cubicBezTo>
                      <a:pt x="221456" y="311962"/>
                      <a:pt x="200978" y="343109"/>
                      <a:pt x="169354" y="351586"/>
                    </a:cubicBezTo>
                    <a:lnTo>
                      <a:pt x="169354" y="351586"/>
                    </a:lnTo>
                    <a:cubicBezTo>
                      <a:pt x="169354" y="351586"/>
                      <a:pt x="189833" y="347109"/>
                      <a:pt x="217646" y="339680"/>
                    </a:cubicBezTo>
                    <a:cubicBezTo>
                      <a:pt x="231077" y="322535"/>
                      <a:pt x="239935" y="297865"/>
                      <a:pt x="243364" y="267290"/>
                    </a:cubicBezTo>
                    <a:cubicBezTo>
                      <a:pt x="253270" y="178326"/>
                      <a:pt x="180499" y="62122"/>
                      <a:pt x="102870" y="2402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55" name="Vrije vorm: vorm 854">
                <a:extLst>
                  <a:ext uri="{FF2B5EF4-FFF2-40B4-BE49-F238E27FC236}">
                    <a16:creationId xmlns:a16="http://schemas.microsoft.com/office/drawing/2014/main" id="{9904777E-0765-4A11-9B14-955D5ECA1BE3}"/>
                  </a:ext>
                </a:extLst>
              </p:cNvPr>
              <p:cNvSpPr/>
              <p:nvPr/>
            </p:nvSpPr>
            <p:spPr>
              <a:xfrm>
                <a:off x="10714934" y="3077276"/>
                <a:ext cx="142875" cy="257175"/>
              </a:xfrm>
              <a:custGeom>
                <a:avLst/>
                <a:gdLst>
                  <a:gd name="connsiteX0" fmla="*/ 17050 w 142875"/>
                  <a:gd name="connsiteY0" fmla="*/ 10763 h 257175"/>
                  <a:gd name="connsiteX1" fmla="*/ 10382 w 142875"/>
                  <a:gd name="connsiteY1" fmla="*/ 7144 h 257175"/>
                  <a:gd name="connsiteX2" fmla="*/ 7144 w 142875"/>
                  <a:gd name="connsiteY2" fmla="*/ 37052 h 257175"/>
                  <a:gd name="connsiteX3" fmla="*/ 127159 w 142875"/>
                  <a:gd name="connsiteY3" fmla="*/ 244888 h 257175"/>
                  <a:gd name="connsiteX4" fmla="*/ 139160 w 142875"/>
                  <a:gd name="connsiteY4" fmla="*/ 251079 h 257175"/>
                  <a:gd name="connsiteX5" fmla="*/ 141351 w 142875"/>
                  <a:gd name="connsiteY5" fmla="*/ 226028 h 257175"/>
                  <a:gd name="connsiteX6" fmla="*/ 17050 w 142875"/>
                  <a:gd name="connsiteY6" fmla="*/ 1076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" h="257175">
                    <a:moveTo>
                      <a:pt x="17050" y="10763"/>
                    </a:moveTo>
                    <a:cubicBezTo>
                      <a:pt x="14859" y="9430"/>
                      <a:pt x="12573" y="8287"/>
                      <a:pt x="10382" y="7144"/>
                    </a:cubicBezTo>
                    <a:cubicBezTo>
                      <a:pt x="8287" y="16193"/>
                      <a:pt x="7144" y="26098"/>
                      <a:pt x="7144" y="37052"/>
                    </a:cubicBezTo>
                    <a:cubicBezTo>
                      <a:pt x="7144" y="113538"/>
                      <a:pt x="60865" y="206597"/>
                      <a:pt x="127159" y="244888"/>
                    </a:cubicBezTo>
                    <a:cubicBezTo>
                      <a:pt x="131254" y="247269"/>
                      <a:pt x="135255" y="249174"/>
                      <a:pt x="139160" y="251079"/>
                    </a:cubicBezTo>
                    <a:cubicBezTo>
                      <a:pt x="140589" y="243364"/>
                      <a:pt x="141351" y="234982"/>
                      <a:pt x="141351" y="226028"/>
                    </a:cubicBezTo>
                    <a:cubicBezTo>
                      <a:pt x="141351" y="146876"/>
                      <a:pt x="85630" y="50387"/>
                      <a:pt x="17050" y="107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56" name="Vrije vorm: vorm 855">
                <a:extLst>
                  <a:ext uri="{FF2B5EF4-FFF2-40B4-BE49-F238E27FC236}">
                    <a16:creationId xmlns:a16="http://schemas.microsoft.com/office/drawing/2014/main" id="{507E8CDB-E602-41EC-8E9A-3202C4B19749}"/>
                  </a:ext>
                </a:extLst>
              </p:cNvPr>
              <p:cNvSpPr/>
              <p:nvPr/>
            </p:nvSpPr>
            <p:spPr>
              <a:xfrm>
                <a:off x="10600634" y="3059069"/>
                <a:ext cx="257175" cy="333375"/>
              </a:xfrm>
              <a:custGeom>
                <a:avLst/>
                <a:gdLst>
                  <a:gd name="connsiteX0" fmla="*/ 145542 w 257175"/>
                  <a:gd name="connsiteY0" fmla="*/ 306433 h 333375"/>
                  <a:gd name="connsiteX1" fmla="*/ 26003 w 257175"/>
                  <a:gd name="connsiteY1" fmla="*/ 99455 h 333375"/>
                  <a:gd name="connsiteX2" fmla="*/ 134398 w 257175"/>
                  <a:gd name="connsiteY2" fmla="*/ 24684 h 333375"/>
                  <a:gd name="connsiteX3" fmla="*/ 134017 w 257175"/>
                  <a:gd name="connsiteY3" fmla="*/ 24493 h 333375"/>
                  <a:gd name="connsiteX4" fmla="*/ 7144 w 257175"/>
                  <a:gd name="connsiteY4" fmla="*/ 97741 h 333375"/>
                  <a:gd name="connsiteX5" fmla="*/ 134017 w 257175"/>
                  <a:gd name="connsiteY5" fmla="*/ 317577 h 333375"/>
                  <a:gd name="connsiteX6" fmla="*/ 252698 w 257175"/>
                  <a:gd name="connsiteY6" fmla="*/ 291479 h 333375"/>
                  <a:gd name="connsiteX7" fmla="*/ 145542 w 257175"/>
                  <a:gd name="connsiteY7" fmla="*/ 306433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175" h="333375">
                    <a:moveTo>
                      <a:pt x="145542" y="306433"/>
                    </a:moveTo>
                    <a:cubicBezTo>
                      <a:pt x="79534" y="268333"/>
                      <a:pt x="26003" y="175655"/>
                      <a:pt x="26003" y="99455"/>
                    </a:cubicBezTo>
                    <a:cubicBezTo>
                      <a:pt x="26003" y="27541"/>
                      <a:pt x="73628" y="-3986"/>
                      <a:pt x="134398" y="24684"/>
                    </a:cubicBezTo>
                    <a:cubicBezTo>
                      <a:pt x="134302" y="24589"/>
                      <a:pt x="134112" y="24493"/>
                      <a:pt x="134017" y="24493"/>
                    </a:cubicBezTo>
                    <a:cubicBezTo>
                      <a:pt x="63913" y="-15988"/>
                      <a:pt x="7144" y="16778"/>
                      <a:pt x="7144" y="97741"/>
                    </a:cubicBezTo>
                    <a:cubicBezTo>
                      <a:pt x="7144" y="178703"/>
                      <a:pt x="64008" y="277096"/>
                      <a:pt x="134017" y="317577"/>
                    </a:cubicBezTo>
                    <a:cubicBezTo>
                      <a:pt x="188309" y="348915"/>
                      <a:pt x="234601" y="336247"/>
                      <a:pt x="252698" y="291479"/>
                    </a:cubicBezTo>
                    <a:cubicBezTo>
                      <a:pt x="233267" y="325674"/>
                      <a:pt x="192596" y="333580"/>
                      <a:pt x="145542" y="306433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57" name="Vrije vorm: vorm 856">
                <a:extLst>
                  <a:ext uri="{FF2B5EF4-FFF2-40B4-BE49-F238E27FC236}">
                    <a16:creationId xmlns:a16="http://schemas.microsoft.com/office/drawing/2014/main" id="{F7F3EEA1-5D1D-44F3-A05B-BBB2046DBA95}"/>
                  </a:ext>
                </a:extLst>
              </p:cNvPr>
              <p:cNvSpPr/>
              <p:nvPr/>
            </p:nvSpPr>
            <p:spPr>
              <a:xfrm>
                <a:off x="10782752" y="3130902"/>
                <a:ext cx="66675" cy="104775"/>
              </a:xfrm>
              <a:custGeom>
                <a:avLst/>
                <a:gdLst>
                  <a:gd name="connsiteX0" fmla="*/ 67437 w 66675"/>
                  <a:gd name="connsiteY0" fmla="*/ 105251 h 104775"/>
                  <a:gd name="connsiteX1" fmla="*/ 13906 w 66675"/>
                  <a:gd name="connsiteY1" fmla="*/ 7144 h 104775"/>
                  <a:gd name="connsiteX2" fmla="*/ 7144 w 66675"/>
                  <a:gd name="connsiteY2" fmla="*/ 29242 h 104775"/>
                  <a:gd name="connsiteX3" fmla="*/ 47815 w 66675"/>
                  <a:gd name="connsiteY3" fmla="*/ 99727 h 104775"/>
                  <a:gd name="connsiteX4" fmla="*/ 67437 w 66675"/>
                  <a:gd name="connsiteY4" fmla="*/ 10525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04775">
                    <a:moveTo>
                      <a:pt x="67437" y="105251"/>
                    </a:moveTo>
                    <a:cubicBezTo>
                      <a:pt x="56197" y="70295"/>
                      <a:pt x="37433" y="35814"/>
                      <a:pt x="13906" y="7144"/>
                    </a:cubicBezTo>
                    <a:cubicBezTo>
                      <a:pt x="9620" y="12097"/>
                      <a:pt x="7144" y="19621"/>
                      <a:pt x="7144" y="29242"/>
                    </a:cubicBezTo>
                    <a:cubicBezTo>
                      <a:pt x="7144" y="55245"/>
                      <a:pt x="25337" y="86773"/>
                      <a:pt x="47815" y="99727"/>
                    </a:cubicBezTo>
                    <a:cubicBezTo>
                      <a:pt x="54864" y="103822"/>
                      <a:pt x="61627" y="105537"/>
                      <a:pt x="67437" y="105251"/>
                    </a:cubicBezTo>
                    <a:close/>
                  </a:path>
                </a:pathLst>
              </a:custGeom>
              <a:solidFill>
                <a:srgbClr val="7B8A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58" name="Vrije vorm: vorm 857">
                <a:extLst>
                  <a:ext uri="{FF2B5EF4-FFF2-40B4-BE49-F238E27FC236}">
                    <a16:creationId xmlns:a16="http://schemas.microsoft.com/office/drawing/2014/main" id="{2DE94E2C-9B79-4FF1-ADBE-6EDFFF121768}"/>
                  </a:ext>
                </a:extLst>
              </p:cNvPr>
              <p:cNvSpPr/>
              <p:nvPr/>
            </p:nvSpPr>
            <p:spPr>
              <a:xfrm>
                <a:off x="10670833" y="3058988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144 w 9525"/>
                  <a:gd name="connsiteY1" fmla="*/ 7144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lnTo>
                      <a:pt x="714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C5CCD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59" name="Vrije vorm: vorm 858">
                <a:extLst>
                  <a:ext uri="{FF2B5EF4-FFF2-40B4-BE49-F238E27FC236}">
                    <a16:creationId xmlns:a16="http://schemas.microsoft.com/office/drawing/2014/main" id="{4ED730D8-EB0A-49EF-A29C-8CC23C0E7441}"/>
                  </a:ext>
                </a:extLst>
              </p:cNvPr>
              <p:cNvSpPr/>
              <p:nvPr/>
            </p:nvSpPr>
            <p:spPr>
              <a:xfrm>
                <a:off x="10600539" y="3058988"/>
                <a:ext cx="266700" cy="333375"/>
              </a:xfrm>
              <a:custGeom>
                <a:avLst/>
                <a:gdLst>
                  <a:gd name="connsiteX0" fmla="*/ 134112 w 266700"/>
                  <a:gd name="connsiteY0" fmla="*/ 24479 h 333375"/>
                  <a:gd name="connsiteX1" fmla="*/ 77438 w 266700"/>
                  <a:gd name="connsiteY1" fmla="*/ 7144 h 333375"/>
                  <a:gd name="connsiteX2" fmla="*/ 77438 w 266700"/>
                  <a:gd name="connsiteY2" fmla="*/ 12478 h 333375"/>
                  <a:gd name="connsiteX3" fmla="*/ 131445 w 266700"/>
                  <a:gd name="connsiteY3" fmla="*/ 29147 h 333375"/>
                  <a:gd name="connsiteX4" fmla="*/ 255651 w 266700"/>
                  <a:gd name="connsiteY4" fmla="*/ 244316 h 333375"/>
                  <a:gd name="connsiteX5" fmla="*/ 190690 w 266700"/>
                  <a:gd name="connsiteY5" fmla="*/ 329660 h 333375"/>
                  <a:gd name="connsiteX6" fmla="*/ 136684 w 266700"/>
                  <a:gd name="connsiteY6" fmla="*/ 312992 h 333375"/>
                  <a:gd name="connsiteX7" fmla="*/ 12382 w 266700"/>
                  <a:gd name="connsiteY7" fmla="*/ 97727 h 333375"/>
                  <a:gd name="connsiteX8" fmla="*/ 77343 w 266700"/>
                  <a:gd name="connsiteY8" fmla="*/ 12478 h 333375"/>
                  <a:gd name="connsiteX9" fmla="*/ 77343 w 266700"/>
                  <a:gd name="connsiteY9" fmla="*/ 7144 h 333375"/>
                  <a:gd name="connsiteX10" fmla="*/ 77343 w 266700"/>
                  <a:gd name="connsiteY10" fmla="*/ 7144 h 333375"/>
                  <a:gd name="connsiteX11" fmla="*/ 7144 w 266700"/>
                  <a:gd name="connsiteY11" fmla="*/ 97727 h 333375"/>
                  <a:gd name="connsiteX12" fmla="*/ 134017 w 266700"/>
                  <a:gd name="connsiteY12" fmla="*/ 317564 h 333375"/>
                  <a:gd name="connsiteX13" fmla="*/ 190690 w 266700"/>
                  <a:gd name="connsiteY13" fmla="*/ 334899 h 333375"/>
                  <a:gd name="connsiteX14" fmla="*/ 260890 w 266700"/>
                  <a:gd name="connsiteY14" fmla="*/ 244316 h 333375"/>
                  <a:gd name="connsiteX15" fmla="*/ 134112 w 266700"/>
                  <a:gd name="connsiteY15" fmla="*/ 2447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700" h="333375">
                    <a:moveTo>
                      <a:pt x="134112" y="24479"/>
                    </a:moveTo>
                    <a:cubicBezTo>
                      <a:pt x="113729" y="12668"/>
                      <a:pt x="94488" y="7144"/>
                      <a:pt x="77438" y="7144"/>
                    </a:cubicBezTo>
                    <a:lnTo>
                      <a:pt x="77438" y="12478"/>
                    </a:lnTo>
                    <a:cubicBezTo>
                      <a:pt x="94202" y="12478"/>
                      <a:pt x="112395" y="18098"/>
                      <a:pt x="131445" y="29147"/>
                    </a:cubicBezTo>
                    <a:cubicBezTo>
                      <a:pt x="199930" y="68675"/>
                      <a:pt x="255651" y="165259"/>
                      <a:pt x="255651" y="244316"/>
                    </a:cubicBezTo>
                    <a:cubicBezTo>
                      <a:pt x="255651" y="296990"/>
                      <a:pt x="230791" y="329660"/>
                      <a:pt x="190690" y="329660"/>
                    </a:cubicBezTo>
                    <a:cubicBezTo>
                      <a:pt x="173927" y="329660"/>
                      <a:pt x="155734" y="324041"/>
                      <a:pt x="136684" y="312992"/>
                    </a:cubicBezTo>
                    <a:cubicBezTo>
                      <a:pt x="68199" y="273463"/>
                      <a:pt x="12382" y="176879"/>
                      <a:pt x="12382" y="97727"/>
                    </a:cubicBezTo>
                    <a:cubicBezTo>
                      <a:pt x="12382" y="45149"/>
                      <a:pt x="37243" y="12478"/>
                      <a:pt x="77343" y="12478"/>
                    </a:cubicBezTo>
                    <a:lnTo>
                      <a:pt x="77343" y="7144"/>
                    </a:lnTo>
                    <a:lnTo>
                      <a:pt x="77343" y="7144"/>
                    </a:lnTo>
                    <a:cubicBezTo>
                      <a:pt x="35719" y="7144"/>
                      <a:pt x="7144" y="40386"/>
                      <a:pt x="7144" y="97727"/>
                    </a:cubicBezTo>
                    <a:cubicBezTo>
                      <a:pt x="7144" y="178689"/>
                      <a:pt x="64008" y="277083"/>
                      <a:pt x="134017" y="317564"/>
                    </a:cubicBezTo>
                    <a:cubicBezTo>
                      <a:pt x="154400" y="329279"/>
                      <a:pt x="173641" y="334899"/>
                      <a:pt x="190690" y="334899"/>
                    </a:cubicBezTo>
                    <a:cubicBezTo>
                      <a:pt x="232315" y="334899"/>
                      <a:pt x="260890" y="301752"/>
                      <a:pt x="260890" y="244316"/>
                    </a:cubicBezTo>
                    <a:cubicBezTo>
                      <a:pt x="261080" y="163354"/>
                      <a:pt x="204216" y="64961"/>
                      <a:pt x="134112" y="24479"/>
                    </a:cubicBezTo>
                    <a:close/>
                  </a:path>
                </a:pathLst>
              </a:custGeom>
              <a:solidFill>
                <a:srgbClr val="C5CCD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60" name="Vrije vorm: vorm 859">
                <a:extLst>
                  <a:ext uri="{FF2B5EF4-FFF2-40B4-BE49-F238E27FC236}">
                    <a16:creationId xmlns:a16="http://schemas.microsoft.com/office/drawing/2014/main" id="{23075849-C9E1-45E7-B683-9C04AB8A8D3E}"/>
                  </a:ext>
                </a:extLst>
              </p:cNvPr>
              <p:cNvSpPr/>
              <p:nvPr/>
            </p:nvSpPr>
            <p:spPr>
              <a:xfrm>
                <a:off x="10760464" y="2969453"/>
                <a:ext cx="247650" cy="381000"/>
              </a:xfrm>
              <a:custGeom>
                <a:avLst/>
                <a:gdLst>
                  <a:gd name="connsiteX0" fmla="*/ 243745 w 247650"/>
                  <a:gd name="connsiteY0" fmla="*/ 282797 h 381000"/>
                  <a:gd name="connsiteX1" fmla="*/ 96298 w 247650"/>
                  <a:gd name="connsiteY1" fmla="*/ 27432 h 381000"/>
                  <a:gd name="connsiteX2" fmla="*/ 30194 w 247650"/>
                  <a:gd name="connsiteY2" fmla="*/ 7144 h 381000"/>
                  <a:gd name="connsiteX3" fmla="*/ 12859 w 247650"/>
                  <a:gd name="connsiteY3" fmla="*/ 8954 h 381000"/>
                  <a:gd name="connsiteX4" fmla="*/ 7144 w 247650"/>
                  <a:gd name="connsiteY4" fmla="*/ 12668 h 381000"/>
                  <a:gd name="connsiteX5" fmla="*/ 30194 w 247650"/>
                  <a:gd name="connsiteY5" fmla="*/ 9335 h 381000"/>
                  <a:gd name="connsiteX6" fmla="*/ 95250 w 247650"/>
                  <a:gd name="connsiteY6" fmla="*/ 29242 h 381000"/>
                  <a:gd name="connsiteX7" fmla="*/ 241649 w 247650"/>
                  <a:gd name="connsiteY7" fmla="*/ 282797 h 381000"/>
                  <a:gd name="connsiteX8" fmla="*/ 203454 w 247650"/>
                  <a:gd name="connsiteY8" fmla="*/ 374333 h 381000"/>
                  <a:gd name="connsiteX9" fmla="*/ 212122 w 247650"/>
                  <a:gd name="connsiteY9" fmla="*/ 370332 h 381000"/>
                  <a:gd name="connsiteX10" fmla="*/ 243745 w 247650"/>
                  <a:gd name="connsiteY10" fmla="*/ 28279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650" h="381000">
                    <a:moveTo>
                      <a:pt x="243745" y="282797"/>
                    </a:moveTo>
                    <a:cubicBezTo>
                      <a:pt x="243745" y="188881"/>
                      <a:pt x="177641" y="74390"/>
                      <a:pt x="96298" y="27432"/>
                    </a:cubicBezTo>
                    <a:cubicBezTo>
                      <a:pt x="73057" y="14002"/>
                      <a:pt x="50863" y="7144"/>
                      <a:pt x="30194" y="7144"/>
                    </a:cubicBezTo>
                    <a:cubicBezTo>
                      <a:pt x="24098" y="7144"/>
                      <a:pt x="18383" y="7811"/>
                      <a:pt x="12859" y="8954"/>
                    </a:cubicBezTo>
                    <a:cubicBezTo>
                      <a:pt x="10858" y="10192"/>
                      <a:pt x="9049" y="11430"/>
                      <a:pt x="7144" y="12668"/>
                    </a:cubicBezTo>
                    <a:cubicBezTo>
                      <a:pt x="14288" y="10573"/>
                      <a:pt x="22003" y="9335"/>
                      <a:pt x="30194" y="9335"/>
                    </a:cubicBezTo>
                    <a:cubicBezTo>
                      <a:pt x="50482" y="9335"/>
                      <a:pt x="72390" y="16097"/>
                      <a:pt x="95250" y="29242"/>
                    </a:cubicBezTo>
                    <a:cubicBezTo>
                      <a:pt x="175927" y="75819"/>
                      <a:pt x="241649" y="189547"/>
                      <a:pt x="241649" y="282797"/>
                    </a:cubicBezTo>
                    <a:cubicBezTo>
                      <a:pt x="241649" y="325946"/>
                      <a:pt x="227647" y="357950"/>
                      <a:pt x="203454" y="374333"/>
                    </a:cubicBezTo>
                    <a:cubicBezTo>
                      <a:pt x="206407" y="372999"/>
                      <a:pt x="209264" y="371666"/>
                      <a:pt x="212122" y="370332"/>
                    </a:cubicBezTo>
                    <a:cubicBezTo>
                      <a:pt x="232315" y="352330"/>
                      <a:pt x="243745" y="322040"/>
                      <a:pt x="243745" y="282797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61" name="Vrije vorm: vorm 860">
                <a:extLst>
                  <a:ext uri="{FF2B5EF4-FFF2-40B4-BE49-F238E27FC236}">
                    <a16:creationId xmlns:a16="http://schemas.microsoft.com/office/drawing/2014/main" id="{0871F215-7381-47EA-AFFA-7904E89250DF}"/>
                  </a:ext>
                </a:extLst>
              </p:cNvPr>
              <p:cNvSpPr/>
              <p:nvPr/>
            </p:nvSpPr>
            <p:spPr>
              <a:xfrm>
                <a:off x="10955440" y="2883633"/>
                <a:ext cx="228600" cy="352425"/>
              </a:xfrm>
              <a:custGeom>
                <a:avLst/>
                <a:gdLst>
                  <a:gd name="connsiteX0" fmla="*/ 204121 w 228600"/>
                  <a:gd name="connsiteY0" fmla="*/ 345948 h 352425"/>
                  <a:gd name="connsiteX1" fmla="*/ 223171 w 228600"/>
                  <a:gd name="connsiteY1" fmla="*/ 274320 h 352425"/>
                  <a:gd name="connsiteX2" fmla="*/ 80200 w 228600"/>
                  <a:gd name="connsiteY2" fmla="*/ 26670 h 352425"/>
                  <a:gd name="connsiteX3" fmla="*/ 16002 w 228600"/>
                  <a:gd name="connsiteY3" fmla="*/ 7144 h 352425"/>
                  <a:gd name="connsiteX4" fmla="*/ 13906 w 228600"/>
                  <a:gd name="connsiteY4" fmla="*/ 7239 h 352425"/>
                  <a:gd name="connsiteX5" fmla="*/ 7144 w 228600"/>
                  <a:gd name="connsiteY5" fmla="*/ 9715 h 352425"/>
                  <a:gd name="connsiteX6" fmla="*/ 16097 w 228600"/>
                  <a:gd name="connsiteY6" fmla="*/ 9334 h 352425"/>
                  <a:gd name="connsiteX7" fmla="*/ 79248 w 228600"/>
                  <a:gd name="connsiteY7" fmla="*/ 28575 h 352425"/>
                  <a:gd name="connsiteX8" fmla="*/ 221171 w 228600"/>
                  <a:gd name="connsiteY8" fmla="*/ 274320 h 352425"/>
                  <a:gd name="connsiteX9" fmla="*/ 198596 w 228600"/>
                  <a:gd name="connsiteY9" fmla="*/ 349853 h 352425"/>
                  <a:gd name="connsiteX10" fmla="*/ 204121 w 228600"/>
                  <a:gd name="connsiteY10" fmla="*/ 345948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8600" h="352425">
                    <a:moveTo>
                      <a:pt x="204121" y="345948"/>
                    </a:moveTo>
                    <a:cubicBezTo>
                      <a:pt x="216313" y="328327"/>
                      <a:pt x="223171" y="303943"/>
                      <a:pt x="223171" y="274320"/>
                    </a:cubicBezTo>
                    <a:cubicBezTo>
                      <a:pt x="223171" y="183261"/>
                      <a:pt x="159067" y="72295"/>
                      <a:pt x="80200" y="26670"/>
                    </a:cubicBezTo>
                    <a:cubicBezTo>
                      <a:pt x="57626" y="13621"/>
                      <a:pt x="36100" y="7144"/>
                      <a:pt x="16002" y="7144"/>
                    </a:cubicBezTo>
                    <a:cubicBezTo>
                      <a:pt x="15240" y="7144"/>
                      <a:pt x="14573" y="7239"/>
                      <a:pt x="13906" y="7239"/>
                    </a:cubicBezTo>
                    <a:cubicBezTo>
                      <a:pt x="11716" y="8096"/>
                      <a:pt x="9430" y="8858"/>
                      <a:pt x="7144" y="9715"/>
                    </a:cubicBezTo>
                    <a:cubicBezTo>
                      <a:pt x="10001" y="9430"/>
                      <a:pt x="13049" y="9334"/>
                      <a:pt x="16097" y="9334"/>
                    </a:cubicBezTo>
                    <a:cubicBezTo>
                      <a:pt x="35814" y="9334"/>
                      <a:pt x="56959" y="15811"/>
                      <a:pt x="79248" y="28575"/>
                    </a:cubicBezTo>
                    <a:cubicBezTo>
                      <a:pt x="157448" y="73723"/>
                      <a:pt x="221171" y="184023"/>
                      <a:pt x="221171" y="274320"/>
                    </a:cubicBezTo>
                    <a:cubicBezTo>
                      <a:pt x="221171" y="306610"/>
                      <a:pt x="213074" y="332422"/>
                      <a:pt x="198596" y="349853"/>
                    </a:cubicBezTo>
                    <a:cubicBezTo>
                      <a:pt x="200406" y="348520"/>
                      <a:pt x="202216" y="347186"/>
                      <a:pt x="204121" y="345948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62" name="Vrije vorm: vorm 861">
                <a:extLst>
                  <a:ext uri="{FF2B5EF4-FFF2-40B4-BE49-F238E27FC236}">
                    <a16:creationId xmlns:a16="http://schemas.microsoft.com/office/drawing/2014/main" id="{D05647DD-3652-4171-A043-F50837E63A22}"/>
                  </a:ext>
                </a:extLst>
              </p:cNvPr>
              <p:cNvSpPr/>
              <p:nvPr/>
            </p:nvSpPr>
            <p:spPr>
              <a:xfrm>
                <a:off x="11218235" y="2825149"/>
                <a:ext cx="142875" cy="238125"/>
              </a:xfrm>
              <a:custGeom>
                <a:avLst/>
                <a:gdLst>
                  <a:gd name="connsiteX0" fmla="*/ 132779 w 142875"/>
                  <a:gd name="connsiteY0" fmla="*/ 235744 h 238125"/>
                  <a:gd name="connsiteX1" fmla="*/ 143161 w 142875"/>
                  <a:gd name="connsiteY1" fmla="*/ 190595 h 238125"/>
                  <a:gd name="connsiteX2" fmla="*/ 44482 w 142875"/>
                  <a:gd name="connsiteY2" fmla="*/ 19621 h 238125"/>
                  <a:gd name="connsiteX3" fmla="*/ 12097 w 142875"/>
                  <a:gd name="connsiteY3" fmla="*/ 7144 h 238125"/>
                  <a:gd name="connsiteX4" fmla="*/ 7144 w 142875"/>
                  <a:gd name="connsiteY4" fmla="*/ 8572 h 238125"/>
                  <a:gd name="connsiteX5" fmla="*/ 43434 w 142875"/>
                  <a:gd name="connsiteY5" fmla="*/ 21431 h 238125"/>
                  <a:gd name="connsiteX6" fmla="*/ 141065 w 142875"/>
                  <a:gd name="connsiteY6" fmla="*/ 190500 h 238125"/>
                  <a:gd name="connsiteX7" fmla="*/ 128302 w 142875"/>
                  <a:gd name="connsiteY7" fmla="*/ 238792 h 238125"/>
                  <a:gd name="connsiteX8" fmla="*/ 132779 w 142875"/>
                  <a:gd name="connsiteY8" fmla="*/ 23574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238125">
                    <a:moveTo>
                      <a:pt x="132779" y="235744"/>
                    </a:moveTo>
                    <a:cubicBezTo>
                      <a:pt x="139541" y="224028"/>
                      <a:pt x="143161" y="208788"/>
                      <a:pt x="143161" y="190595"/>
                    </a:cubicBezTo>
                    <a:cubicBezTo>
                      <a:pt x="143161" y="127826"/>
                      <a:pt x="98870" y="51054"/>
                      <a:pt x="44482" y="19621"/>
                    </a:cubicBezTo>
                    <a:cubicBezTo>
                      <a:pt x="33338" y="13145"/>
                      <a:pt x="22479" y="9049"/>
                      <a:pt x="12097" y="7144"/>
                    </a:cubicBezTo>
                    <a:lnTo>
                      <a:pt x="7144" y="8572"/>
                    </a:lnTo>
                    <a:cubicBezTo>
                      <a:pt x="18669" y="9811"/>
                      <a:pt x="30766" y="14097"/>
                      <a:pt x="43434" y="21431"/>
                    </a:cubicBezTo>
                    <a:cubicBezTo>
                      <a:pt x="97250" y="52483"/>
                      <a:pt x="141065" y="128397"/>
                      <a:pt x="141065" y="190500"/>
                    </a:cubicBezTo>
                    <a:cubicBezTo>
                      <a:pt x="141065" y="210598"/>
                      <a:pt x="136493" y="226981"/>
                      <a:pt x="128302" y="238792"/>
                    </a:cubicBezTo>
                    <a:lnTo>
                      <a:pt x="132779" y="235744"/>
                    </a:ln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63" name="Vrije vorm: vorm 862">
                <a:extLst>
                  <a:ext uri="{FF2B5EF4-FFF2-40B4-BE49-F238E27FC236}">
                    <a16:creationId xmlns:a16="http://schemas.microsoft.com/office/drawing/2014/main" id="{567EB333-C43F-4DF2-9829-D1AF81819B7D}"/>
                  </a:ext>
                </a:extLst>
              </p:cNvPr>
              <p:cNvSpPr/>
              <p:nvPr/>
            </p:nvSpPr>
            <p:spPr>
              <a:xfrm>
                <a:off x="10879290" y="2684880"/>
                <a:ext cx="609600" cy="304800"/>
              </a:xfrm>
              <a:custGeom>
                <a:avLst/>
                <a:gdLst>
                  <a:gd name="connsiteX0" fmla="*/ 397143 w 609600"/>
                  <a:gd name="connsiteY0" fmla="*/ 19778 h 304800"/>
                  <a:gd name="connsiteX1" fmla="*/ 361805 w 609600"/>
                  <a:gd name="connsiteY1" fmla="*/ 16254 h 304800"/>
                  <a:gd name="connsiteX2" fmla="*/ 53004 w 609600"/>
                  <a:gd name="connsiteY2" fmla="*/ 235424 h 304800"/>
                  <a:gd name="connsiteX3" fmla="*/ 9380 w 609600"/>
                  <a:gd name="connsiteY3" fmla="*/ 300194 h 304800"/>
                  <a:gd name="connsiteX4" fmla="*/ 47670 w 609600"/>
                  <a:gd name="connsiteY4" fmla="*/ 288288 h 304800"/>
                  <a:gd name="connsiteX5" fmla="*/ 281128 w 609600"/>
                  <a:gd name="connsiteY5" fmla="*/ 192181 h 304800"/>
                  <a:gd name="connsiteX6" fmla="*/ 315704 w 609600"/>
                  <a:gd name="connsiteY6" fmla="*/ 221613 h 304800"/>
                  <a:gd name="connsiteX7" fmla="*/ 539637 w 609600"/>
                  <a:gd name="connsiteY7" fmla="*/ 125792 h 304800"/>
                  <a:gd name="connsiteX8" fmla="*/ 605645 w 609600"/>
                  <a:gd name="connsiteY8" fmla="*/ 42257 h 304800"/>
                  <a:gd name="connsiteX9" fmla="*/ 397143 w 609600"/>
                  <a:gd name="connsiteY9" fmla="*/ 1977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9600" h="304800">
                    <a:moveTo>
                      <a:pt x="397143" y="19778"/>
                    </a:moveTo>
                    <a:cubicBezTo>
                      <a:pt x="397143" y="19778"/>
                      <a:pt x="377140" y="-6130"/>
                      <a:pt x="361805" y="16254"/>
                    </a:cubicBezTo>
                    <a:cubicBezTo>
                      <a:pt x="361805" y="16254"/>
                      <a:pt x="122823" y="173893"/>
                      <a:pt x="53004" y="235424"/>
                    </a:cubicBezTo>
                    <a:cubicBezTo>
                      <a:pt x="24525" y="260475"/>
                      <a:pt x="-621" y="290193"/>
                      <a:pt x="9380" y="300194"/>
                    </a:cubicBezTo>
                    <a:cubicBezTo>
                      <a:pt x="9380" y="300194"/>
                      <a:pt x="19381" y="302194"/>
                      <a:pt x="47670" y="288288"/>
                    </a:cubicBezTo>
                    <a:cubicBezTo>
                      <a:pt x="75960" y="274286"/>
                      <a:pt x="281128" y="192181"/>
                      <a:pt x="281128" y="192181"/>
                    </a:cubicBezTo>
                    <a:cubicBezTo>
                      <a:pt x="293225" y="200467"/>
                      <a:pt x="304845" y="210374"/>
                      <a:pt x="315704" y="221613"/>
                    </a:cubicBezTo>
                    <a:cubicBezTo>
                      <a:pt x="315704" y="221613"/>
                      <a:pt x="501346" y="153414"/>
                      <a:pt x="539637" y="125792"/>
                    </a:cubicBezTo>
                    <a:lnTo>
                      <a:pt x="605645" y="42257"/>
                    </a:lnTo>
                    <a:cubicBezTo>
                      <a:pt x="477058" y="28446"/>
                      <a:pt x="397143" y="19778"/>
                      <a:pt x="397143" y="1977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64" name="Vrije vorm: vorm 863">
                <a:extLst>
                  <a:ext uri="{FF2B5EF4-FFF2-40B4-BE49-F238E27FC236}">
                    <a16:creationId xmlns:a16="http://schemas.microsoft.com/office/drawing/2014/main" id="{70F0DB48-3C5A-4A40-ACF5-3DC8A8616127}"/>
                  </a:ext>
                </a:extLst>
              </p:cNvPr>
              <p:cNvSpPr/>
              <p:nvPr/>
            </p:nvSpPr>
            <p:spPr>
              <a:xfrm>
                <a:off x="10879290" y="2684880"/>
                <a:ext cx="400050" cy="304800"/>
              </a:xfrm>
              <a:custGeom>
                <a:avLst/>
                <a:gdLst>
                  <a:gd name="connsiteX0" fmla="*/ 71102 w 400050"/>
                  <a:gd name="connsiteY0" fmla="*/ 242758 h 304800"/>
                  <a:gd name="connsiteX1" fmla="*/ 397143 w 400050"/>
                  <a:gd name="connsiteY1" fmla="*/ 19778 h 304800"/>
                  <a:gd name="connsiteX2" fmla="*/ 361805 w 400050"/>
                  <a:gd name="connsiteY2" fmla="*/ 16254 h 304800"/>
                  <a:gd name="connsiteX3" fmla="*/ 53004 w 400050"/>
                  <a:gd name="connsiteY3" fmla="*/ 235424 h 304800"/>
                  <a:gd name="connsiteX4" fmla="*/ 9380 w 400050"/>
                  <a:gd name="connsiteY4" fmla="*/ 300194 h 304800"/>
                  <a:gd name="connsiteX5" fmla="*/ 25858 w 400050"/>
                  <a:gd name="connsiteY5" fmla="*/ 297337 h 304800"/>
                  <a:gd name="connsiteX6" fmla="*/ 71102 w 400050"/>
                  <a:gd name="connsiteY6" fmla="*/ 24275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50" h="304800">
                    <a:moveTo>
                      <a:pt x="71102" y="242758"/>
                    </a:moveTo>
                    <a:cubicBezTo>
                      <a:pt x="140920" y="181227"/>
                      <a:pt x="397143" y="19778"/>
                      <a:pt x="397143" y="19778"/>
                    </a:cubicBezTo>
                    <a:cubicBezTo>
                      <a:pt x="397143" y="19778"/>
                      <a:pt x="377140" y="-6130"/>
                      <a:pt x="361805" y="16254"/>
                    </a:cubicBezTo>
                    <a:cubicBezTo>
                      <a:pt x="361805" y="16254"/>
                      <a:pt x="122823" y="173893"/>
                      <a:pt x="53004" y="235424"/>
                    </a:cubicBezTo>
                    <a:cubicBezTo>
                      <a:pt x="24525" y="260475"/>
                      <a:pt x="-621" y="290193"/>
                      <a:pt x="9380" y="300194"/>
                    </a:cubicBezTo>
                    <a:cubicBezTo>
                      <a:pt x="9380" y="300194"/>
                      <a:pt x="14047" y="301051"/>
                      <a:pt x="25858" y="297337"/>
                    </a:cubicBezTo>
                    <a:cubicBezTo>
                      <a:pt x="29668" y="283716"/>
                      <a:pt x="49385" y="261904"/>
                      <a:pt x="71102" y="2427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65" name="Vrije vorm: vorm 864">
                <a:extLst>
                  <a:ext uri="{FF2B5EF4-FFF2-40B4-BE49-F238E27FC236}">
                    <a16:creationId xmlns:a16="http://schemas.microsoft.com/office/drawing/2014/main" id="{5F35251E-242F-4EB8-9BDD-90FDD77C0568}"/>
                  </a:ext>
                </a:extLst>
              </p:cNvPr>
              <p:cNvSpPr/>
              <p:nvPr/>
            </p:nvSpPr>
            <p:spPr>
              <a:xfrm>
                <a:off x="8826222" y="2004556"/>
                <a:ext cx="266700" cy="333375"/>
              </a:xfrm>
              <a:custGeom>
                <a:avLst/>
                <a:gdLst>
                  <a:gd name="connsiteX0" fmla="*/ 260985 w 266700"/>
                  <a:gd name="connsiteY0" fmla="*/ 244330 h 333375"/>
                  <a:gd name="connsiteX1" fmla="*/ 134112 w 266700"/>
                  <a:gd name="connsiteY1" fmla="*/ 317577 h 333375"/>
                  <a:gd name="connsiteX2" fmla="*/ 7144 w 266700"/>
                  <a:gd name="connsiteY2" fmla="*/ 97741 h 333375"/>
                  <a:gd name="connsiteX3" fmla="*/ 134112 w 266700"/>
                  <a:gd name="connsiteY3" fmla="*/ 24493 h 333375"/>
                  <a:gd name="connsiteX4" fmla="*/ 260985 w 266700"/>
                  <a:gd name="connsiteY4" fmla="*/ 2443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333375">
                    <a:moveTo>
                      <a:pt x="260985" y="244330"/>
                    </a:moveTo>
                    <a:cubicBezTo>
                      <a:pt x="260985" y="325293"/>
                      <a:pt x="204216" y="358059"/>
                      <a:pt x="134112" y="317577"/>
                    </a:cubicBezTo>
                    <a:cubicBezTo>
                      <a:pt x="64008" y="277096"/>
                      <a:pt x="7144" y="178703"/>
                      <a:pt x="7144" y="97741"/>
                    </a:cubicBezTo>
                    <a:cubicBezTo>
                      <a:pt x="7144" y="16778"/>
                      <a:pt x="64008" y="-15988"/>
                      <a:pt x="134112" y="24493"/>
                    </a:cubicBezTo>
                    <a:cubicBezTo>
                      <a:pt x="204121" y="64974"/>
                      <a:pt x="260985" y="163368"/>
                      <a:pt x="260985" y="24433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66" name="Vrije vorm: vorm 865">
                <a:extLst>
                  <a:ext uri="{FF2B5EF4-FFF2-40B4-BE49-F238E27FC236}">
                    <a16:creationId xmlns:a16="http://schemas.microsoft.com/office/drawing/2014/main" id="{4915DA3D-B518-4C9D-8CDC-23A160BDB404}"/>
                  </a:ext>
                </a:extLst>
              </p:cNvPr>
              <p:cNvSpPr/>
              <p:nvPr/>
            </p:nvSpPr>
            <p:spPr>
              <a:xfrm>
                <a:off x="8865655" y="1790749"/>
                <a:ext cx="638175" cy="552450"/>
              </a:xfrm>
              <a:custGeom>
                <a:avLst/>
                <a:gdLst>
                  <a:gd name="connsiteX0" fmla="*/ 508445 w 638175"/>
                  <a:gd name="connsiteY0" fmla="*/ 24464 h 552450"/>
                  <a:gd name="connsiteX1" fmla="*/ 433578 w 638175"/>
                  <a:gd name="connsiteY1" fmla="*/ 9415 h 552450"/>
                  <a:gd name="connsiteX2" fmla="*/ 433578 w 638175"/>
                  <a:gd name="connsiteY2" fmla="*/ 9415 h 552450"/>
                  <a:gd name="connsiteX3" fmla="*/ 149733 w 638175"/>
                  <a:gd name="connsiteY3" fmla="*/ 122857 h 552450"/>
                  <a:gd name="connsiteX4" fmla="*/ 7144 w 638175"/>
                  <a:gd name="connsiteY4" fmla="*/ 228109 h 552450"/>
                  <a:gd name="connsiteX5" fmla="*/ 7144 w 638175"/>
                  <a:gd name="connsiteY5" fmla="*/ 228109 h 552450"/>
                  <a:gd name="connsiteX6" fmla="*/ 94583 w 638175"/>
                  <a:gd name="connsiteY6" fmla="*/ 238205 h 552450"/>
                  <a:gd name="connsiteX7" fmla="*/ 221456 w 638175"/>
                  <a:gd name="connsiteY7" fmla="*/ 458042 h 552450"/>
                  <a:gd name="connsiteX8" fmla="*/ 169354 w 638175"/>
                  <a:gd name="connsiteY8" fmla="*/ 546339 h 552450"/>
                  <a:gd name="connsiteX9" fmla="*/ 169354 w 638175"/>
                  <a:gd name="connsiteY9" fmla="*/ 546339 h 552450"/>
                  <a:gd name="connsiteX10" fmla="*/ 321945 w 638175"/>
                  <a:gd name="connsiteY10" fmla="*/ 499381 h 552450"/>
                  <a:gd name="connsiteX11" fmla="*/ 603695 w 638175"/>
                  <a:gd name="connsiteY11" fmla="*/ 322597 h 552450"/>
                  <a:gd name="connsiteX12" fmla="*/ 603695 w 638175"/>
                  <a:gd name="connsiteY12" fmla="*/ 322597 h 552450"/>
                  <a:gd name="connsiteX13" fmla="*/ 603695 w 638175"/>
                  <a:gd name="connsiteY13" fmla="*/ 322597 h 552450"/>
                  <a:gd name="connsiteX14" fmla="*/ 635222 w 638175"/>
                  <a:gd name="connsiteY14" fmla="*/ 244206 h 552450"/>
                  <a:gd name="connsiteX15" fmla="*/ 508445 w 638175"/>
                  <a:gd name="connsiteY15" fmla="*/ 244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8175" h="552450">
                    <a:moveTo>
                      <a:pt x="508445" y="24464"/>
                    </a:moveTo>
                    <a:cubicBezTo>
                      <a:pt x="480441" y="8272"/>
                      <a:pt x="454533" y="3890"/>
                      <a:pt x="433578" y="9415"/>
                    </a:cubicBezTo>
                    <a:lnTo>
                      <a:pt x="433578" y="9415"/>
                    </a:lnTo>
                    <a:cubicBezTo>
                      <a:pt x="433578" y="9415"/>
                      <a:pt x="222313" y="78376"/>
                      <a:pt x="149733" y="122857"/>
                    </a:cubicBezTo>
                    <a:cubicBezTo>
                      <a:pt x="59436" y="178293"/>
                      <a:pt x="7144" y="228109"/>
                      <a:pt x="7144" y="228109"/>
                    </a:cubicBezTo>
                    <a:lnTo>
                      <a:pt x="7144" y="228109"/>
                    </a:lnTo>
                    <a:cubicBezTo>
                      <a:pt x="29908" y="216298"/>
                      <a:pt x="60674" y="218679"/>
                      <a:pt x="94583" y="238205"/>
                    </a:cubicBezTo>
                    <a:cubicBezTo>
                      <a:pt x="164687" y="278687"/>
                      <a:pt x="221456" y="377080"/>
                      <a:pt x="221456" y="458042"/>
                    </a:cubicBezTo>
                    <a:cubicBezTo>
                      <a:pt x="221456" y="506715"/>
                      <a:pt x="200977" y="537862"/>
                      <a:pt x="169354" y="546339"/>
                    </a:cubicBezTo>
                    <a:lnTo>
                      <a:pt x="169354" y="546339"/>
                    </a:lnTo>
                    <a:cubicBezTo>
                      <a:pt x="169354" y="546339"/>
                      <a:pt x="264033" y="525860"/>
                      <a:pt x="321945" y="499381"/>
                    </a:cubicBezTo>
                    <a:cubicBezTo>
                      <a:pt x="462725" y="435278"/>
                      <a:pt x="603695" y="322597"/>
                      <a:pt x="603695" y="322597"/>
                    </a:cubicBezTo>
                    <a:cubicBezTo>
                      <a:pt x="603695" y="322597"/>
                      <a:pt x="603695" y="322597"/>
                      <a:pt x="603695" y="322597"/>
                    </a:cubicBezTo>
                    <a:lnTo>
                      <a:pt x="603695" y="322597"/>
                    </a:lnTo>
                    <a:cubicBezTo>
                      <a:pt x="623316" y="308119"/>
                      <a:pt x="635222" y="281163"/>
                      <a:pt x="635222" y="244206"/>
                    </a:cubicBezTo>
                    <a:cubicBezTo>
                      <a:pt x="635413" y="163339"/>
                      <a:pt x="578549" y="64945"/>
                      <a:pt x="508445" y="244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67" name="Vrije vorm: vorm 866">
                <a:extLst>
                  <a:ext uri="{FF2B5EF4-FFF2-40B4-BE49-F238E27FC236}">
                    <a16:creationId xmlns:a16="http://schemas.microsoft.com/office/drawing/2014/main" id="{9B4DC662-2EC0-434D-823E-A8D7DE01FFCE}"/>
                  </a:ext>
                </a:extLst>
              </p:cNvPr>
              <p:cNvSpPr/>
              <p:nvPr/>
            </p:nvSpPr>
            <p:spPr>
              <a:xfrm>
                <a:off x="9350002" y="1722245"/>
                <a:ext cx="390525" cy="342900"/>
              </a:xfrm>
              <a:custGeom>
                <a:avLst/>
                <a:gdLst>
                  <a:gd name="connsiteX0" fmla="*/ 310229 w 390525"/>
                  <a:gd name="connsiteY0" fmla="*/ 17150 h 342900"/>
                  <a:gd name="connsiteX1" fmla="*/ 267938 w 390525"/>
                  <a:gd name="connsiteY1" fmla="*/ 8196 h 342900"/>
                  <a:gd name="connsiteX2" fmla="*/ 7144 w 390525"/>
                  <a:gd name="connsiteY2" fmla="*/ 84491 h 342900"/>
                  <a:gd name="connsiteX3" fmla="*/ 24098 w 390525"/>
                  <a:gd name="connsiteY3" fmla="*/ 92873 h 342900"/>
                  <a:gd name="connsiteX4" fmla="*/ 150971 w 390525"/>
                  <a:gd name="connsiteY4" fmla="*/ 312615 h 342900"/>
                  <a:gd name="connsiteX5" fmla="*/ 148971 w 390525"/>
                  <a:gd name="connsiteY5" fmla="*/ 337285 h 342900"/>
                  <a:gd name="connsiteX6" fmla="*/ 360521 w 390525"/>
                  <a:gd name="connsiteY6" fmla="*/ 192410 h 342900"/>
                  <a:gd name="connsiteX7" fmla="*/ 383476 w 390525"/>
                  <a:gd name="connsiteY7" fmla="*/ 144118 h 342900"/>
                  <a:gd name="connsiteX8" fmla="*/ 310229 w 390525"/>
                  <a:gd name="connsiteY8" fmla="*/ 1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342900">
                    <a:moveTo>
                      <a:pt x="310229" y="17150"/>
                    </a:moveTo>
                    <a:cubicBezTo>
                      <a:pt x="294513" y="8005"/>
                      <a:pt x="279844" y="5434"/>
                      <a:pt x="267938" y="8196"/>
                    </a:cubicBezTo>
                    <a:lnTo>
                      <a:pt x="7144" y="84491"/>
                    </a:lnTo>
                    <a:cubicBezTo>
                      <a:pt x="12668" y="86873"/>
                      <a:pt x="18288" y="89540"/>
                      <a:pt x="24098" y="92873"/>
                    </a:cubicBezTo>
                    <a:cubicBezTo>
                      <a:pt x="94202" y="133354"/>
                      <a:pt x="150971" y="231748"/>
                      <a:pt x="150971" y="312615"/>
                    </a:cubicBezTo>
                    <a:cubicBezTo>
                      <a:pt x="150971" y="321473"/>
                      <a:pt x="150209" y="329665"/>
                      <a:pt x="148971" y="337285"/>
                    </a:cubicBezTo>
                    <a:lnTo>
                      <a:pt x="360521" y="192410"/>
                    </a:lnTo>
                    <a:cubicBezTo>
                      <a:pt x="374713" y="185170"/>
                      <a:pt x="383476" y="168407"/>
                      <a:pt x="383476" y="144118"/>
                    </a:cubicBezTo>
                    <a:cubicBezTo>
                      <a:pt x="383572" y="97445"/>
                      <a:pt x="350710" y="40581"/>
                      <a:pt x="310229" y="171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68" name="Vrije vorm: vorm 867">
                <a:extLst>
                  <a:ext uri="{FF2B5EF4-FFF2-40B4-BE49-F238E27FC236}">
                    <a16:creationId xmlns:a16="http://schemas.microsoft.com/office/drawing/2014/main" id="{8348E284-54F0-4688-8063-2E8F4B9E23E6}"/>
                  </a:ext>
                </a:extLst>
              </p:cNvPr>
              <p:cNvSpPr/>
              <p:nvPr/>
            </p:nvSpPr>
            <p:spPr>
              <a:xfrm>
                <a:off x="8865751" y="1985597"/>
                <a:ext cx="247650" cy="352425"/>
              </a:xfrm>
              <a:custGeom>
                <a:avLst/>
                <a:gdLst>
                  <a:gd name="connsiteX0" fmla="*/ 102775 w 247650"/>
                  <a:gd name="connsiteY0" fmla="*/ 23926 h 352425"/>
                  <a:gd name="connsiteX1" fmla="*/ 37624 w 247650"/>
                  <a:gd name="connsiteY1" fmla="*/ 7162 h 352425"/>
                  <a:gd name="connsiteX2" fmla="*/ 7144 w 247650"/>
                  <a:gd name="connsiteY2" fmla="*/ 33356 h 352425"/>
                  <a:gd name="connsiteX3" fmla="*/ 7144 w 247650"/>
                  <a:gd name="connsiteY3" fmla="*/ 33356 h 352425"/>
                  <a:gd name="connsiteX4" fmla="*/ 94583 w 247650"/>
                  <a:gd name="connsiteY4" fmla="*/ 43453 h 352425"/>
                  <a:gd name="connsiteX5" fmla="*/ 221456 w 247650"/>
                  <a:gd name="connsiteY5" fmla="*/ 263290 h 352425"/>
                  <a:gd name="connsiteX6" fmla="*/ 169354 w 247650"/>
                  <a:gd name="connsiteY6" fmla="*/ 351586 h 352425"/>
                  <a:gd name="connsiteX7" fmla="*/ 169354 w 247650"/>
                  <a:gd name="connsiteY7" fmla="*/ 351586 h 352425"/>
                  <a:gd name="connsiteX8" fmla="*/ 217646 w 247650"/>
                  <a:gd name="connsiteY8" fmla="*/ 339775 h 352425"/>
                  <a:gd name="connsiteX9" fmla="*/ 243364 w 247650"/>
                  <a:gd name="connsiteY9" fmla="*/ 267385 h 352425"/>
                  <a:gd name="connsiteX10" fmla="*/ 102775 w 247650"/>
                  <a:gd name="connsiteY10" fmla="*/ 23926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650" h="352425">
                    <a:moveTo>
                      <a:pt x="102775" y="23926"/>
                    </a:moveTo>
                    <a:cubicBezTo>
                      <a:pt x="78867" y="12211"/>
                      <a:pt x="56864" y="6781"/>
                      <a:pt x="37624" y="7162"/>
                    </a:cubicBezTo>
                    <a:cubicBezTo>
                      <a:pt x="17812" y="23259"/>
                      <a:pt x="7144" y="33356"/>
                      <a:pt x="7144" y="33356"/>
                    </a:cubicBezTo>
                    <a:lnTo>
                      <a:pt x="7144" y="33356"/>
                    </a:lnTo>
                    <a:cubicBezTo>
                      <a:pt x="29908" y="21545"/>
                      <a:pt x="60674" y="23926"/>
                      <a:pt x="94583" y="43453"/>
                    </a:cubicBezTo>
                    <a:cubicBezTo>
                      <a:pt x="164687" y="83934"/>
                      <a:pt x="221456" y="182327"/>
                      <a:pt x="221456" y="263290"/>
                    </a:cubicBezTo>
                    <a:cubicBezTo>
                      <a:pt x="221456" y="311962"/>
                      <a:pt x="200977" y="343109"/>
                      <a:pt x="169354" y="351586"/>
                    </a:cubicBezTo>
                    <a:lnTo>
                      <a:pt x="169354" y="351586"/>
                    </a:lnTo>
                    <a:cubicBezTo>
                      <a:pt x="169354" y="351586"/>
                      <a:pt x="189833" y="347109"/>
                      <a:pt x="217646" y="339775"/>
                    </a:cubicBezTo>
                    <a:cubicBezTo>
                      <a:pt x="231076" y="322630"/>
                      <a:pt x="239935" y="297961"/>
                      <a:pt x="243364" y="267385"/>
                    </a:cubicBezTo>
                    <a:cubicBezTo>
                      <a:pt x="253174" y="178231"/>
                      <a:pt x="180403" y="62026"/>
                      <a:pt x="102775" y="23926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69" name="Vrije vorm: vorm 868">
                <a:extLst>
                  <a:ext uri="{FF2B5EF4-FFF2-40B4-BE49-F238E27FC236}">
                    <a16:creationId xmlns:a16="http://schemas.microsoft.com/office/drawing/2014/main" id="{1EF891B0-1EE5-4FA6-814E-16697D4A7466}"/>
                  </a:ext>
                </a:extLst>
              </p:cNvPr>
              <p:cNvSpPr/>
              <p:nvPr/>
            </p:nvSpPr>
            <p:spPr>
              <a:xfrm>
                <a:off x="8940522" y="2022858"/>
                <a:ext cx="142875" cy="257175"/>
              </a:xfrm>
              <a:custGeom>
                <a:avLst/>
                <a:gdLst>
                  <a:gd name="connsiteX0" fmla="*/ 17050 w 142875"/>
                  <a:gd name="connsiteY0" fmla="*/ 10763 h 257175"/>
                  <a:gd name="connsiteX1" fmla="*/ 10382 w 142875"/>
                  <a:gd name="connsiteY1" fmla="*/ 7144 h 257175"/>
                  <a:gd name="connsiteX2" fmla="*/ 7144 w 142875"/>
                  <a:gd name="connsiteY2" fmla="*/ 37052 h 257175"/>
                  <a:gd name="connsiteX3" fmla="*/ 127159 w 142875"/>
                  <a:gd name="connsiteY3" fmla="*/ 244888 h 257175"/>
                  <a:gd name="connsiteX4" fmla="*/ 139160 w 142875"/>
                  <a:gd name="connsiteY4" fmla="*/ 251079 h 257175"/>
                  <a:gd name="connsiteX5" fmla="*/ 141351 w 142875"/>
                  <a:gd name="connsiteY5" fmla="*/ 226028 h 257175"/>
                  <a:gd name="connsiteX6" fmla="*/ 17050 w 142875"/>
                  <a:gd name="connsiteY6" fmla="*/ 1076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" h="257175">
                    <a:moveTo>
                      <a:pt x="17050" y="10763"/>
                    </a:moveTo>
                    <a:cubicBezTo>
                      <a:pt x="14764" y="9430"/>
                      <a:pt x="12573" y="8287"/>
                      <a:pt x="10382" y="7144"/>
                    </a:cubicBezTo>
                    <a:cubicBezTo>
                      <a:pt x="8287" y="16097"/>
                      <a:pt x="7144" y="26099"/>
                      <a:pt x="7144" y="37052"/>
                    </a:cubicBezTo>
                    <a:cubicBezTo>
                      <a:pt x="7144" y="113538"/>
                      <a:pt x="60865" y="206597"/>
                      <a:pt x="127159" y="244888"/>
                    </a:cubicBezTo>
                    <a:cubicBezTo>
                      <a:pt x="131254" y="247269"/>
                      <a:pt x="135160" y="249269"/>
                      <a:pt x="139160" y="251079"/>
                    </a:cubicBezTo>
                    <a:cubicBezTo>
                      <a:pt x="140589" y="243364"/>
                      <a:pt x="141351" y="234982"/>
                      <a:pt x="141351" y="226028"/>
                    </a:cubicBezTo>
                    <a:cubicBezTo>
                      <a:pt x="141351" y="146876"/>
                      <a:pt x="85630" y="50387"/>
                      <a:pt x="17050" y="107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70" name="Vrije vorm: vorm 869">
                <a:extLst>
                  <a:ext uri="{FF2B5EF4-FFF2-40B4-BE49-F238E27FC236}">
                    <a16:creationId xmlns:a16="http://schemas.microsoft.com/office/drawing/2014/main" id="{EFCFF215-0FF7-4304-B96C-4B8680422DDD}"/>
                  </a:ext>
                </a:extLst>
              </p:cNvPr>
              <p:cNvSpPr/>
              <p:nvPr/>
            </p:nvSpPr>
            <p:spPr>
              <a:xfrm>
                <a:off x="8826126" y="2004573"/>
                <a:ext cx="257175" cy="333375"/>
              </a:xfrm>
              <a:custGeom>
                <a:avLst/>
                <a:gdLst>
                  <a:gd name="connsiteX0" fmla="*/ 145637 w 257175"/>
                  <a:gd name="connsiteY0" fmla="*/ 306511 h 333375"/>
                  <a:gd name="connsiteX1" fmla="*/ 26098 w 257175"/>
                  <a:gd name="connsiteY1" fmla="*/ 99533 h 333375"/>
                  <a:gd name="connsiteX2" fmla="*/ 134493 w 257175"/>
                  <a:gd name="connsiteY2" fmla="*/ 24762 h 333375"/>
                  <a:gd name="connsiteX3" fmla="*/ 134112 w 257175"/>
                  <a:gd name="connsiteY3" fmla="*/ 24476 h 333375"/>
                  <a:gd name="connsiteX4" fmla="*/ 7144 w 257175"/>
                  <a:gd name="connsiteY4" fmla="*/ 97723 h 333375"/>
                  <a:gd name="connsiteX5" fmla="*/ 134112 w 257175"/>
                  <a:gd name="connsiteY5" fmla="*/ 317560 h 333375"/>
                  <a:gd name="connsiteX6" fmla="*/ 252794 w 257175"/>
                  <a:gd name="connsiteY6" fmla="*/ 291462 h 333375"/>
                  <a:gd name="connsiteX7" fmla="*/ 145637 w 257175"/>
                  <a:gd name="connsiteY7" fmla="*/ 30651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175" h="333375">
                    <a:moveTo>
                      <a:pt x="145637" y="306511"/>
                    </a:moveTo>
                    <a:cubicBezTo>
                      <a:pt x="79629" y="268411"/>
                      <a:pt x="26098" y="175733"/>
                      <a:pt x="26098" y="99533"/>
                    </a:cubicBezTo>
                    <a:cubicBezTo>
                      <a:pt x="26098" y="27619"/>
                      <a:pt x="73723" y="-3908"/>
                      <a:pt x="134493" y="24762"/>
                    </a:cubicBezTo>
                    <a:cubicBezTo>
                      <a:pt x="134398" y="24667"/>
                      <a:pt x="134207" y="24571"/>
                      <a:pt x="134112" y="24476"/>
                    </a:cubicBezTo>
                    <a:cubicBezTo>
                      <a:pt x="64008" y="-16005"/>
                      <a:pt x="7144" y="16856"/>
                      <a:pt x="7144" y="97723"/>
                    </a:cubicBezTo>
                    <a:cubicBezTo>
                      <a:pt x="7144" y="178686"/>
                      <a:pt x="64008" y="277079"/>
                      <a:pt x="134112" y="317560"/>
                    </a:cubicBezTo>
                    <a:cubicBezTo>
                      <a:pt x="188309" y="348898"/>
                      <a:pt x="234601" y="336325"/>
                      <a:pt x="252794" y="291462"/>
                    </a:cubicBezTo>
                    <a:cubicBezTo>
                      <a:pt x="233363" y="325752"/>
                      <a:pt x="192691" y="333658"/>
                      <a:pt x="145637" y="30651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71" name="Vrije vorm: vorm 870">
                <a:extLst>
                  <a:ext uri="{FF2B5EF4-FFF2-40B4-BE49-F238E27FC236}">
                    <a16:creationId xmlns:a16="http://schemas.microsoft.com/office/drawing/2014/main" id="{08C23174-5B45-4156-83E3-F64FD6FBBA16}"/>
                  </a:ext>
                </a:extLst>
              </p:cNvPr>
              <p:cNvSpPr/>
              <p:nvPr/>
            </p:nvSpPr>
            <p:spPr>
              <a:xfrm>
                <a:off x="9008340" y="2076389"/>
                <a:ext cx="66675" cy="104775"/>
              </a:xfrm>
              <a:custGeom>
                <a:avLst/>
                <a:gdLst>
                  <a:gd name="connsiteX0" fmla="*/ 67437 w 66675"/>
                  <a:gd name="connsiteY0" fmla="*/ 105251 h 104775"/>
                  <a:gd name="connsiteX1" fmla="*/ 14002 w 66675"/>
                  <a:gd name="connsiteY1" fmla="*/ 7144 h 104775"/>
                  <a:gd name="connsiteX2" fmla="*/ 7144 w 66675"/>
                  <a:gd name="connsiteY2" fmla="*/ 29242 h 104775"/>
                  <a:gd name="connsiteX3" fmla="*/ 47816 w 66675"/>
                  <a:gd name="connsiteY3" fmla="*/ 99727 h 104775"/>
                  <a:gd name="connsiteX4" fmla="*/ 67437 w 66675"/>
                  <a:gd name="connsiteY4" fmla="*/ 10525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04775">
                    <a:moveTo>
                      <a:pt x="67437" y="105251"/>
                    </a:moveTo>
                    <a:cubicBezTo>
                      <a:pt x="56198" y="70294"/>
                      <a:pt x="37433" y="35909"/>
                      <a:pt x="14002" y="7144"/>
                    </a:cubicBezTo>
                    <a:cubicBezTo>
                      <a:pt x="9716" y="12097"/>
                      <a:pt x="7144" y="19621"/>
                      <a:pt x="7144" y="29242"/>
                    </a:cubicBezTo>
                    <a:cubicBezTo>
                      <a:pt x="7144" y="55150"/>
                      <a:pt x="25337" y="86773"/>
                      <a:pt x="47816" y="99727"/>
                    </a:cubicBezTo>
                    <a:cubicBezTo>
                      <a:pt x="54864" y="103917"/>
                      <a:pt x="61627" y="105632"/>
                      <a:pt x="67437" y="105251"/>
                    </a:cubicBezTo>
                    <a:close/>
                  </a:path>
                </a:pathLst>
              </a:custGeom>
              <a:solidFill>
                <a:srgbClr val="7B8A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72" name="Vrije vorm: vorm 871">
                <a:extLst>
                  <a:ext uri="{FF2B5EF4-FFF2-40B4-BE49-F238E27FC236}">
                    <a16:creationId xmlns:a16="http://schemas.microsoft.com/office/drawing/2014/main" id="{BD9B16A6-B46B-4DCA-936F-A87D235B5BDD}"/>
                  </a:ext>
                </a:extLst>
              </p:cNvPr>
              <p:cNvSpPr/>
              <p:nvPr/>
            </p:nvSpPr>
            <p:spPr>
              <a:xfrm>
                <a:off x="8896421" y="2004570"/>
                <a:ext cx="9525" cy="9525"/>
              </a:xfrm>
              <a:custGeom>
                <a:avLst/>
                <a:gdLst>
                  <a:gd name="connsiteX0" fmla="*/ 7144 w 9525"/>
                  <a:gd name="connsiteY0" fmla="*/ 7144 h 9525"/>
                  <a:gd name="connsiteX1" fmla="*/ 7144 w 9525"/>
                  <a:gd name="connsiteY1" fmla="*/ 7144 h 9525"/>
                  <a:gd name="connsiteX2" fmla="*/ 7144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144"/>
                    </a:moveTo>
                    <a:lnTo>
                      <a:pt x="714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C5CCD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73" name="Vrije vorm: vorm 872">
                <a:extLst>
                  <a:ext uri="{FF2B5EF4-FFF2-40B4-BE49-F238E27FC236}">
                    <a16:creationId xmlns:a16="http://schemas.microsoft.com/office/drawing/2014/main" id="{41194FA5-0F54-40C0-A2A4-A806019881D2}"/>
                  </a:ext>
                </a:extLst>
              </p:cNvPr>
              <p:cNvSpPr/>
              <p:nvPr/>
            </p:nvSpPr>
            <p:spPr>
              <a:xfrm>
                <a:off x="8826317" y="2004570"/>
                <a:ext cx="266700" cy="333375"/>
              </a:xfrm>
              <a:custGeom>
                <a:avLst/>
                <a:gdLst>
                  <a:gd name="connsiteX0" fmla="*/ 134017 w 266700"/>
                  <a:gd name="connsiteY0" fmla="*/ 24479 h 333375"/>
                  <a:gd name="connsiteX1" fmla="*/ 77343 w 266700"/>
                  <a:gd name="connsiteY1" fmla="*/ 7144 h 333375"/>
                  <a:gd name="connsiteX2" fmla="*/ 77343 w 266700"/>
                  <a:gd name="connsiteY2" fmla="*/ 12382 h 333375"/>
                  <a:gd name="connsiteX3" fmla="*/ 131350 w 266700"/>
                  <a:gd name="connsiteY3" fmla="*/ 29051 h 333375"/>
                  <a:gd name="connsiteX4" fmla="*/ 255556 w 266700"/>
                  <a:gd name="connsiteY4" fmla="*/ 244221 h 333375"/>
                  <a:gd name="connsiteX5" fmla="*/ 190690 w 266700"/>
                  <a:gd name="connsiteY5" fmla="*/ 329565 h 333375"/>
                  <a:gd name="connsiteX6" fmla="*/ 136684 w 266700"/>
                  <a:gd name="connsiteY6" fmla="*/ 312991 h 333375"/>
                  <a:gd name="connsiteX7" fmla="*/ 12478 w 266700"/>
                  <a:gd name="connsiteY7" fmla="*/ 97727 h 333375"/>
                  <a:gd name="connsiteX8" fmla="*/ 77343 w 266700"/>
                  <a:gd name="connsiteY8" fmla="*/ 12382 h 333375"/>
                  <a:gd name="connsiteX9" fmla="*/ 77343 w 266700"/>
                  <a:gd name="connsiteY9" fmla="*/ 7144 h 333375"/>
                  <a:gd name="connsiteX10" fmla="*/ 77343 w 266700"/>
                  <a:gd name="connsiteY10" fmla="*/ 7144 h 333375"/>
                  <a:gd name="connsiteX11" fmla="*/ 7144 w 266700"/>
                  <a:gd name="connsiteY11" fmla="*/ 97727 h 333375"/>
                  <a:gd name="connsiteX12" fmla="*/ 134112 w 266700"/>
                  <a:gd name="connsiteY12" fmla="*/ 317563 h 333375"/>
                  <a:gd name="connsiteX13" fmla="*/ 190786 w 266700"/>
                  <a:gd name="connsiteY13" fmla="*/ 334899 h 333375"/>
                  <a:gd name="connsiteX14" fmla="*/ 260985 w 266700"/>
                  <a:gd name="connsiteY14" fmla="*/ 244316 h 333375"/>
                  <a:gd name="connsiteX15" fmla="*/ 134017 w 266700"/>
                  <a:gd name="connsiteY15" fmla="*/ 2447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700" h="333375">
                    <a:moveTo>
                      <a:pt x="134017" y="24479"/>
                    </a:moveTo>
                    <a:cubicBezTo>
                      <a:pt x="113633" y="12668"/>
                      <a:pt x="94393" y="7144"/>
                      <a:pt x="77343" y="7144"/>
                    </a:cubicBezTo>
                    <a:lnTo>
                      <a:pt x="77343" y="12382"/>
                    </a:lnTo>
                    <a:cubicBezTo>
                      <a:pt x="94107" y="12382"/>
                      <a:pt x="112300" y="18002"/>
                      <a:pt x="131350" y="29051"/>
                    </a:cubicBezTo>
                    <a:cubicBezTo>
                      <a:pt x="199834" y="68580"/>
                      <a:pt x="255556" y="165163"/>
                      <a:pt x="255556" y="244221"/>
                    </a:cubicBezTo>
                    <a:cubicBezTo>
                      <a:pt x="255556" y="296894"/>
                      <a:pt x="230695" y="329565"/>
                      <a:pt x="190690" y="329565"/>
                    </a:cubicBezTo>
                    <a:cubicBezTo>
                      <a:pt x="173926" y="329565"/>
                      <a:pt x="155734" y="323945"/>
                      <a:pt x="136684" y="312991"/>
                    </a:cubicBezTo>
                    <a:cubicBezTo>
                      <a:pt x="68199" y="273463"/>
                      <a:pt x="12478" y="176879"/>
                      <a:pt x="12478" y="97727"/>
                    </a:cubicBezTo>
                    <a:cubicBezTo>
                      <a:pt x="12478" y="45148"/>
                      <a:pt x="37338" y="12382"/>
                      <a:pt x="77343" y="12382"/>
                    </a:cubicBezTo>
                    <a:lnTo>
                      <a:pt x="77343" y="7144"/>
                    </a:lnTo>
                    <a:lnTo>
                      <a:pt x="77343" y="7144"/>
                    </a:lnTo>
                    <a:cubicBezTo>
                      <a:pt x="35719" y="7144"/>
                      <a:pt x="7144" y="40386"/>
                      <a:pt x="7144" y="97727"/>
                    </a:cubicBezTo>
                    <a:cubicBezTo>
                      <a:pt x="7144" y="178689"/>
                      <a:pt x="64008" y="277082"/>
                      <a:pt x="134112" y="317563"/>
                    </a:cubicBezTo>
                    <a:cubicBezTo>
                      <a:pt x="154400" y="329374"/>
                      <a:pt x="173736" y="334899"/>
                      <a:pt x="190786" y="334899"/>
                    </a:cubicBezTo>
                    <a:cubicBezTo>
                      <a:pt x="232410" y="334899"/>
                      <a:pt x="260985" y="301752"/>
                      <a:pt x="260985" y="244316"/>
                    </a:cubicBezTo>
                    <a:cubicBezTo>
                      <a:pt x="260890" y="163354"/>
                      <a:pt x="204025" y="64961"/>
                      <a:pt x="134017" y="24479"/>
                    </a:cubicBezTo>
                    <a:close/>
                  </a:path>
                </a:pathLst>
              </a:custGeom>
              <a:solidFill>
                <a:srgbClr val="C5CCD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74" name="Vrije vorm: vorm 873">
                <a:extLst>
                  <a:ext uri="{FF2B5EF4-FFF2-40B4-BE49-F238E27FC236}">
                    <a16:creationId xmlns:a16="http://schemas.microsoft.com/office/drawing/2014/main" id="{AF964CE8-0467-486B-8AF7-2010C6007AAE}"/>
                  </a:ext>
                </a:extLst>
              </p:cNvPr>
              <p:cNvSpPr/>
              <p:nvPr/>
            </p:nvSpPr>
            <p:spPr>
              <a:xfrm>
                <a:off x="8986051" y="1915130"/>
                <a:ext cx="247650" cy="381000"/>
              </a:xfrm>
              <a:custGeom>
                <a:avLst/>
                <a:gdLst>
                  <a:gd name="connsiteX0" fmla="*/ 243745 w 247650"/>
                  <a:gd name="connsiteY0" fmla="*/ 282702 h 381000"/>
                  <a:gd name="connsiteX1" fmla="*/ 96393 w 247650"/>
                  <a:gd name="connsiteY1" fmla="*/ 27337 h 381000"/>
                  <a:gd name="connsiteX2" fmla="*/ 30194 w 247650"/>
                  <a:gd name="connsiteY2" fmla="*/ 7144 h 381000"/>
                  <a:gd name="connsiteX3" fmla="*/ 12859 w 247650"/>
                  <a:gd name="connsiteY3" fmla="*/ 8858 h 381000"/>
                  <a:gd name="connsiteX4" fmla="*/ 7144 w 247650"/>
                  <a:gd name="connsiteY4" fmla="*/ 12573 h 381000"/>
                  <a:gd name="connsiteX5" fmla="*/ 30194 w 247650"/>
                  <a:gd name="connsiteY5" fmla="*/ 9239 h 381000"/>
                  <a:gd name="connsiteX6" fmla="*/ 95250 w 247650"/>
                  <a:gd name="connsiteY6" fmla="*/ 29146 h 381000"/>
                  <a:gd name="connsiteX7" fmla="*/ 241649 w 247650"/>
                  <a:gd name="connsiteY7" fmla="*/ 282702 h 381000"/>
                  <a:gd name="connsiteX8" fmla="*/ 203454 w 247650"/>
                  <a:gd name="connsiteY8" fmla="*/ 374237 h 381000"/>
                  <a:gd name="connsiteX9" fmla="*/ 212122 w 247650"/>
                  <a:gd name="connsiteY9" fmla="*/ 370142 h 381000"/>
                  <a:gd name="connsiteX10" fmla="*/ 243745 w 247650"/>
                  <a:gd name="connsiteY10" fmla="*/ 282702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650" h="381000">
                    <a:moveTo>
                      <a:pt x="243745" y="282702"/>
                    </a:moveTo>
                    <a:cubicBezTo>
                      <a:pt x="243745" y="188786"/>
                      <a:pt x="177641" y="74295"/>
                      <a:pt x="96393" y="27337"/>
                    </a:cubicBezTo>
                    <a:cubicBezTo>
                      <a:pt x="73152" y="13907"/>
                      <a:pt x="50863" y="7144"/>
                      <a:pt x="30194" y="7144"/>
                    </a:cubicBezTo>
                    <a:cubicBezTo>
                      <a:pt x="24194" y="7144"/>
                      <a:pt x="18383" y="7715"/>
                      <a:pt x="12859" y="8858"/>
                    </a:cubicBezTo>
                    <a:cubicBezTo>
                      <a:pt x="10858" y="10096"/>
                      <a:pt x="9049" y="11335"/>
                      <a:pt x="7144" y="12573"/>
                    </a:cubicBezTo>
                    <a:cubicBezTo>
                      <a:pt x="14288" y="10478"/>
                      <a:pt x="22003" y="9239"/>
                      <a:pt x="30194" y="9239"/>
                    </a:cubicBezTo>
                    <a:cubicBezTo>
                      <a:pt x="50483" y="9239"/>
                      <a:pt x="72390" y="16002"/>
                      <a:pt x="95250" y="29146"/>
                    </a:cubicBezTo>
                    <a:cubicBezTo>
                      <a:pt x="175927" y="75724"/>
                      <a:pt x="241649" y="189452"/>
                      <a:pt x="241649" y="282702"/>
                    </a:cubicBezTo>
                    <a:cubicBezTo>
                      <a:pt x="241649" y="325850"/>
                      <a:pt x="227648" y="357854"/>
                      <a:pt x="203454" y="374237"/>
                    </a:cubicBezTo>
                    <a:cubicBezTo>
                      <a:pt x="206407" y="372904"/>
                      <a:pt x="209264" y="371570"/>
                      <a:pt x="212122" y="370142"/>
                    </a:cubicBezTo>
                    <a:cubicBezTo>
                      <a:pt x="232315" y="352235"/>
                      <a:pt x="243745" y="321945"/>
                      <a:pt x="243745" y="282702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75" name="Vrije vorm: vorm 874">
                <a:extLst>
                  <a:ext uri="{FF2B5EF4-FFF2-40B4-BE49-F238E27FC236}">
                    <a16:creationId xmlns:a16="http://schemas.microsoft.com/office/drawing/2014/main" id="{B2A93C32-F021-487B-A676-4B0D4AB4DDF0}"/>
                  </a:ext>
                </a:extLst>
              </p:cNvPr>
              <p:cNvSpPr/>
              <p:nvPr/>
            </p:nvSpPr>
            <p:spPr>
              <a:xfrm>
                <a:off x="9180933" y="1829120"/>
                <a:ext cx="228600" cy="352425"/>
              </a:xfrm>
              <a:custGeom>
                <a:avLst/>
                <a:gdLst>
                  <a:gd name="connsiteX0" fmla="*/ 204216 w 228600"/>
                  <a:gd name="connsiteY0" fmla="*/ 346043 h 352425"/>
                  <a:gd name="connsiteX1" fmla="*/ 223171 w 228600"/>
                  <a:gd name="connsiteY1" fmla="*/ 274415 h 352425"/>
                  <a:gd name="connsiteX2" fmla="*/ 80200 w 228600"/>
                  <a:gd name="connsiteY2" fmla="*/ 26765 h 352425"/>
                  <a:gd name="connsiteX3" fmla="*/ 16002 w 228600"/>
                  <a:gd name="connsiteY3" fmla="*/ 7144 h 352425"/>
                  <a:gd name="connsiteX4" fmla="*/ 13906 w 228600"/>
                  <a:gd name="connsiteY4" fmla="*/ 7239 h 352425"/>
                  <a:gd name="connsiteX5" fmla="*/ 7144 w 228600"/>
                  <a:gd name="connsiteY5" fmla="*/ 9716 h 352425"/>
                  <a:gd name="connsiteX6" fmla="*/ 16002 w 228600"/>
                  <a:gd name="connsiteY6" fmla="*/ 9239 h 352425"/>
                  <a:gd name="connsiteX7" fmla="*/ 79058 w 228600"/>
                  <a:gd name="connsiteY7" fmla="*/ 28575 h 352425"/>
                  <a:gd name="connsiteX8" fmla="*/ 220980 w 228600"/>
                  <a:gd name="connsiteY8" fmla="*/ 274320 h 352425"/>
                  <a:gd name="connsiteX9" fmla="*/ 198406 w 228600"/>
                  <a:gd name="connsiteY9" fmla="*/ 349853 h 352425"/>
                  <a:gd name="connsiteX10" fmla="*/ 204216 w 228600"/>
                  <a:gd name="connsiteY10" fmla="*/ 34604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8600" h="352425">
                    <a:moveTo>
                      <a:pt x="204216" y="346043"/>
                    </a:moveTo>
                    <a:cubicBezTo>
                      <a:pt x="216408" y="328422"/>
                      <a:pt x="223171" y="304133"/>
                      <a:pt x="223171" y="274415"/>
                    </a:cubicBezTo>
                    <a:cubicBezTo>
                      <a:pt x="223171" y="183356"/>
                      <a:pt x="159068" y="72390"/>
                      <a:pt x="80200" y="26765"/>
                    </a:cubicBezTo>
                    <a:cubicBezTo>
                      <a:pt x="57626" y="13716"/>
                      <a:pt x="36100" y="7144"/>
                      <a:pt x="16002" y="7144"/>
                    </a:cubicBezTo>
                    <a:cubicBezTo>
                      <a:pt x="15335" y="7144"/>
                      <a:pt x="14669" y="7239"/>
                      <a:pt x="13906" y="7239"/>
                    </a:cubicBezTo>
                    <a:cubicBezTo>
                      <a:pt x="11621" y="8096"/>
                      <a:pt x="9430" y="8858"/>
                      <a:pt x="7144" y="9716"/>
                    </a:cubicBezTo>
                    <a:cubicBezTo>
                      <a:pt x="10001" y="9430"/>
                      <a:pt x="12954" y="9239"/>
                      <a:pt x="16002" y="9239"/>
                    </a:cubicBezTo>
                    <a:cubicBezTo>
                      <a:pt x="35719" y="9239"/>
                      <a:pt x="56864" y="15716"/>
                      <a:pt x="79058" y="28575"/>
                    </a:cubicBezTo>
                    <a:cubicBezTo>
                      <a:pt x="157353" y="73819"/>
                      <a:pt x="220980" y="184023"/>
                      <a:pt x="220980" y="274320"/>
                    </a:cubicBezTo>
                    <a:cubicBezTo>
                      <a:pt x="220980" y="306610"/>
                      <a:pt x="212884" y="332423"/>
                      <a:pt x="198406" y="349853"/>
                    </a:cubicBezTo>
                    <a:cubicBezTo>
                      <a:pt x="200501" y="348615"/>
                      <a:pt x="202311" y="347377"/>
                      <a:pt x="204216" y="346043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76" name="Vrije vorm: vorm 875">
                <a:extLst>
                  <a:ext uri="{FF2B5EF4-FFF2-40B4-BE49-F238E27FC236}">
                    <a16:creationId xmlns:a16="http://schemas.microsoft.com/office/drawing/2014/main" id="{ED41DC7B-1F37-48A0-84A2-C6CB0BB48323}"/>
                  </a:ext>
                </a:extLst>
              </p:cNvPr>
              <p:cNvSpPr/>
              <p:nvPr/>
            </p:nvSpPr>
            <p:spPr>
              <a:xfrm>
                <a:off x="9443728" y="1770731"/>
                <a:ext cx="142875" cy="238125"/>
              </a:xfrm>
              <a:custGeom>
                <a:avLst/>
                <a:gdLst>
                  <a:gd name="connsiteX0" fmla="*/ 132874 w 142875"/>
                  <a:gd name="connsiteY0" fmla="*/ 235744 h 238125"/>
                  <a:gd name="connsiteX1" fmla="*/ 143256 w 142875"/>
                  <a:gd name="connsiteY1" fmla="*/ 190500 h 238125"/>
                  <a:gd name="connsiteX2" fmla="*/ 44577 w 142875"/>
                  <a:gd name="connsiteY2" fmla="*/ 19622 h 238125"/>
                  <a:gd name="connsiteX3" fmla="*/ 12097 w 142875"/>
                  <a:gd name="connsiteY3" fmla="*/ 7144 h 238125"/>
                  <a:gd name="connsiteX4" fmla="*/ 7144 w 142875"/>
                  <a:gd name="connsiteY4" fmla="*/ 8573 h 238125"/>
                  <a:gd name="connsiteX5" fmla="*/ 43434 w 142875"/>
                  <a:gd name="connsiteY5" fmla="*/ 21431 h 238125"/>
                  <a:gd name="connsiteX6" fmla="*/ 141065 w 142875"/>
                  <a:gd name="connsiteY6" fmla="*/ 190500 h 238125"/>
                  <a:gd name="connsiteX7" fmla="*/ 128302 w 142875"/>
                  <a:gd name="connsiteY7" fmla="*/ 238792 h 238125"/>
                  <a:gd name="connsiteX8" fmla="*/ 132874 w 142875"/>
                  <a:gd name="connsiteY8" fmla="*/ 23574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238125">
                    <a:moveTo>
                      <a:pt x="132874" y="235744"/>
                    </a:moveTo>
                    <a:cubicBezTo>
                      <a:pt x="139637" y="224028"/>
                      <a:pt x="143256" y="208788"/>
                      <a:pt x="143256" y="190500"/>
                    </a:cubicBezTo>
                    <a:cubicBezTo>
                      <a:pt x="143256" y="127730"/>
                      <a:pt x="99060" y="51054"/>
                      <a:pt x="44577" y="19622"/>
                    </a:cubicBezTo>
                    <a:cubicBezTo>
                      <a:pt x="33338" y="13145"/>
                      <a:pt x="22479" y="8954"/>
                      <a:pt x="12097" y="7144"/>
                    </a:cubicBezTo>
                    <a:lnTo>
                      <a:pt x="7144" y="8573"/>
                    </a:lnTo>
                    <a:cubicBezTo>
                      <a:pt x="18669" y="9811"/>
                      <a:pt x="30861" y="14097"/>
                      <a:pt x="43434" y="21431"/>
                    </a:cubicBezTo>
                    <a:cubicBezTo>
                      <a:pt x="97250" y="52483"/>
                      <a:pt x="141065" y="128397"/>
                      <a:pt x="141065" y="190500"/>
                    </a:cubicBezTo>
                    <a:cubicBezTo>
                      <a:pt x="141065" y="210598"/>
                      <a:pt x="136493" y="226981"/>
                      <a:pt x="128302" y="238792"/>
                    </a:cubicBezTo>
                    <a:lnTo>
                      <a:pt x="132874" y="235744"/>
                    </a:ln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77" name="Vrije vorm: vorm 876">
                <a:extLst>
                  <a:ext uri="{FF2B5EF4-FFF2-40B4-BE49-F238E27FC236}">
                    <a16:creationId xmlns:a16="http://schemas.microsoft.com/office/drawing/2014/main" id="{0ED8AED8-3B54-4329-B8DC-6A4498338FF4}"/>
                  </a:ext>
                </a:extLst>
              </p:cNvPr>
              <p:cNvSpPr/>
              <p:nvPr/>
            </p:nvSpPr>
            <p:spPr>
              <a:xfrm>
                <a:off x="9104878" y="1630462"/>
                <a:ext cx="609600" cy="304800"/>
              </a:xfrm>
              <a:custGeom>
                <a:avLst/>
                <a:gdLst>
                  <a:gd name="connsiteX0" fmla="*/ 397143 w 609600"/>
                  <a:gd name="connsiteY0" fmla="*/ 19778 h 304800"/>
                  <a:gd name="connsiteX1" fmla="*/ 361805 w 609600"/>
                  <a:gd name="connsiteY1" fmla="*/ 16254 h 304800"/>
                  <a:gd name="connsiteX2" fmla="*/ 53004 w 609600"/>
                  <a:gd name="connsiteY2" fmla="*/ 235424 h 304800"/>
                  <a:gd name="connsiteX3" fmla="*/ 9380 w 609600"/>
                  <a:gd name="connsiteY3" fmla="*/ 300194 h 304800"/>
                  <a:gd name="connsiteX4" fmla="*/ 47671 w 609600"/>
                  <a:gd name="connsiteY4" fmla="*/ 288288 h 304800"/>
                  <a:gd name="connsiteX5" fmla="*/ 281128 w 609600"/>
                  <a:gd name="connsiteY5" fmla="*/ 192181 h 304800"/>
                  <a:gd name="connsiteX6" fmla="*/ 315704 w 609600"/>
                  <a:gd name="connsiteY6" fmla="*/ 221613 h 304800"/>
                  <a:gd name="connsiteX7" fmla="*/ 539732 w 609600"/>
                  <a:gd name="connsiteY7" fmla="*/ 125792 h 304800"/>
                  <a:gd name="connsiteX8" fmla="*/ 605740 w 609600"/>
                  <a:gd name="connsiteY8" fmla="*/ 42257 h 304800"/>
                  <a:gd name="connsiteX9" fmla="*/ 397143 w 609600"/>
                  <a:gd name="connsiteY9" fmla="*/ 1977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9600" h="304800">
                    <a:moveTo>
                      <a:pt x="397143" y="19778"/>
                    </a:moveTo>
                    <a:cubicBezTo>
                      <a:pt x="397143" y="19778"/>
                      <a:pt x="377140" y="-6130"/>
                      <a:pt x="361805" y="16254"/>
                    </a:cubicBezTo>
                    <a:cubicBezTo>
                      <a:pt x="361805" y="16254"/>
                      <a:pt x="122823" y="173893"/>
                      <a:pt x="53004" y="235424"/>
                    </a:cubicBezTo>
                    <a:cubicBezTo>
                      <a:pt x="24525" y="260475"/>
                      <a:pt x="-621" y="290193"/>
                      <a:pt x="9380" y="300194"/>
                    </a:cubicBezTo>
                    <a:cubicBezTo>
                      <a:pt x="9380" y="300194"/>
                      <a:pt x="19381" y="302194"/>
                      <a:pt x="47671" y="288288"/>
                    </a:cubicBezTo>
                    <a:cubicBezTo>
                      <a:pt x="75960" y="274286"/>
                      <a:pt x="281128" y="192181"/>
                      <a:pt x="281128" y="192181"/>
                    </a:cubicBezTo>
                    <a:cubicBezTo>
                      <a:pt x="293225" y="200467"/>
                      <a:pt x="304845" y="210374"/>
                      <a:pt x="315704" y="221613"/>
                    </a:cubicBezTo>
                    <a:cubicBezTo>
                      <a:pt x="315704" y="221613"/>
                      <a:pt x="501346" y="153509"/>
                      <a:pt x="539732" y="125792"/>
                    </a:cubicBezTo>
                    <a:lnTo>
                      <a:pt x="605740" y="42257"/>
                    </a:lnTo>
                    <a:cubicBezTo>
                      <a:pt x="477057" y="28446"/>
                      <a:pt x="397143" y="19778"/>
                      <a:pt x="397143" y="1977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78" name="Vrije vorm: vorm 877">
                <a:extLst>
                  <a:ext uri="{FF2B5EF4-FFF2-40B4-BE49-F238E27FC236}">
                    <a16:creationId xmlns:a16="http://schemas.microsoft.com/office/drawing/2014/main" id="{12687341-744C-4E43-B24B-A3B089E731EA}"/>
                  </a:ext>
                </a:extLst>
              </p:cNvPr>
              <p:cNvSpPr/>
              <p:nvPr/>
            </p:nvSpPr>
            <p:spPr>
              <a:xfrm>
                <a:off x="9104878" y="1630462"/>
                <a:ext cx="400050" cy="304800"/>
              </a:xfrm>
              <a:custGeom>
                <a:avLst/>
                <a:gdLst>
                  <a:gd name="connsiteX0" fmla="*/ 71102 w 400050"/>
                  <a:gd name="connsiteY0" fmla="*/ 242758 h 304800"/>
                  <a:gd name="connsiteX1" fmla="*/ 397143 w 400050"/>
                  <a:gd name="connsiteY1" fmla="*/ 19778 h 304800"/>
                  <a:gd name="connsiteX2" fmla="*/ 361805 w 400050"/>
                  <a:gd name="connsiteY2" fmla="*/ 16254 h 304800"/>
                  <a:gd name="connsiteX3" fmla="*/ 53004 w 400050"/>
                  <a:gd name="connsiteY3" fmla="*/ 235424 h 304800"/>
                  <a:gd name="connsiteX4" fmla="*/ 9380 w 400050"/>
                  <a:gd name="connsiteY4" fmla="*/ 300194 h 304800"/>
                  <a:gd name="connsiteX5" fmla="*/ 25858 w 400050"/>
                  <a:gd name="connsiteY5" fmla="*/ 297337 h 304800"/>
                  <a:gd name="connsiteX6" fmla="*/ 71102 w 400050"/>
                  <a:gd name="connsiteY6" fmla="*/ 24275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50" h="304800">
                    <a:moveTo>
                      <a:pt x="71102" y="242758"/>
                    </a:moveTo>
                    <a:cubicBezTo>
                      <a:pt x="140920" y="181227"/>
                      <a:pt x="397143" y="19778"/>
                      <a:pt x="397143" y="19778"/>
                    </a:cubicBezTo>
                    <a:cubicBezTo>
                      <a:pt x="397143" y="19778"/>
                      <a:pt x="377140" y="-6130"/>
                      <a:pt x="361805" y="16254"/>
                    </a:cubicBezTo>
                    <a:cubicBezTo>
                      <a:pt x="361805" y="16254"/>
                      <a:pt x="122823" y="173893"/>
                      <a:pt x="53004" y="235424"/>
                    </a:cubicBezTo>
                    <a:cubicBezTo>
                      <a:pt x="24525" y="260475"/>
                      <a:pt x="-621" y="290193"/>
                      <a:pt x="9380" y="300194"/>
                    </a:cubicBezTo>
                    <a:cubicBezTo>
                      <a:pt x="9380" y="300194"/>
                      <a:pt x="14047" y="301147"/>
                      <a:pt x="25858" y="297337"/>
                    </a:cubicBezTo>
                    <a:cubicBezTo>
                      <a:pt x="29668" y="283716"/>
                      <a:pt x="49385" y="261904"/>
                      <a:pt x="71102" y="242758"/>
                    </a:cubicBezTo>
                    <a:close/>
                  </a:path>
                </a:pathLst>
              </a:custGeom>
              <a:solidFill>
                <a:srgbClr val="1C4D6C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79" name="Vrije vorm: vorm 878">
                <a:extLst>
                  <a:ext uri="{FF2B5EF4-FFF2-40B4-BE49-F238E27FC236}">
                    <a16:creationId xmlns:a16="http://schemas.microsoft.com/office/drawing/2014/main" id="{F158CA49-17B8-43DC-9D3F-C80A7DBD3299}"/>
                  </a:ext>
                </a:extLst>
              </p:cNvPr>
              <p:cNvSpPr/>
              <p:nvPr/>
            </p:nvSpPr>
            <p:spPr>
              <a:xfrm>
                <a:off x="12156505" y="-1092579"/>
                <a:ext cx="1295400" cy="1857375"/>
              </a:xfrm>
              <a:custGeom>
                <a:avLst/>
                <a:gdLst>
                  <a:gd name="connsiteX0" fmla="*/ 8324 w 1295400"/>
                  <a:gd name="connsiteY0" fmla="*/ 1839849 h 1857375"/>
                  <a:gd name="connsiteX1" fmla="*/ 46996 w 1295400"/>
                  <a:gd name="connsiteY1" fmla="*/ 1851565 h 1857375"/>
                  <a:gd name="connsiteX2" fmla="*/ 677836 w 1295400"/>
                  <a:gd name="connsiteY2" fmla="*/ 1570101 h 1857375"/>
                  <a:gd name="connsiteX3" fmla="*/ 911199 w 1295400"/>
                  <a:gd name="connsiteY3" fmla="*/ 1416749 h 1857375"/>
                  <a:gd name="connsiteX4" fmla="*/ 1288770 w 1295400"/>
                  <a:gd name="connsiteY4" fmla="*/ 7144 h 1857375"/>
                  <a:gd name="connsiteX5" fmla="*/ 1090650 w 1295400"/>
                  <a:gd name="connsiteY5" fmla="*/ 122015 h 1857375"/>
                  <a:gd name="connsiteX6" fmla="*/ 979302 w 1295400"/>
                  <a:gd name="connsiteY6" fmla="*/ 268605 h 1857375"/>
                  <a:gd name="connsiteX7" fmla="*/ 171868 w 1295400"/>
                  <a:gd name="connsiteY7" fmla="*/ 1662684 h 1857375"/>
                  <a:gd name="connsiteX8" fmla="*/ 8324 w 1295400"/>
                  <a:gd name="connsiteY8" fmla="*/ 1839849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400" h="1857375">
                    <a:moveTo>
                      <a:pt x="8324" y="1839849"/>
                    </a:moveTo>
                    <a:cubicBezTo>
                      <a:pt x="8324" y="1839849"/>
                      <a:pt x="-3392" y="1863281"/>
                      <a:pt x="46996" y="1851565"/>
                    </a:cubicBezTo>
                    <a:cubicBezTo>
                      <a:pt x="97383" y="1839849"/>
                      <a:pt x="579348" y="1621727"/>
                      <a:pt x="677836" y="1570101"/>
                    </a:cubicBezTo>
                    <a:cubicBezTo>
                      <a:pt x="776325" y="1518476"/>
                      <a:pt x="911199" y="1416749"/>
                      <a:pt x="911199" y="1416749"/>
                    </a:cubicBezTo>
                    <a:lnTo>
                      <a:pt x="1288770" y="7144"/>
                    </a:lnTo>
                    <a:cubicBezTo>
                      <a:pt x="1288770" y="7144"/>
                      <a:pt x="1129321" y="96298"/>
                      <a:pt x="1090650" y="122015"/>
                    </a:cubicBezTo>
                    <a:cubicBezTo>
                      <a:pt x="1051978" y="147828"/>
                      <a:pt x="1010926" y="209931"/>
                      <a:pt x="979302" y="268605"/>
                    </a:cubicBezTo>
                    <a:cubicBezTo>
                      <a:pt x="947679" y="327279"/>
                      <a:pt x="171868" y="1662684"/>
                      <a:pt x="171868" y="1662684"/>
                    </a:cubicBezTo>
                    <a:cubicBezTo>
                      <a:pt x="171868" y="1662684"/>
                      <a:pt x="27088" y="1821085"/>
                      <a:pt x="8324" y="18398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0" name="Vrije vorm: vorm 879">
                <a:extLst>
                  <a:ext uri="{FF2B5EF4-FFF2-40B4-BE49-F238E27FC236}">
                    <a16:creationId xmlns:a16="http://schemas.microsoft.com/office/drawing/2014/main" id="{B5C99584-3B38-4B9E-8FDC-4E4B496DFFF6}"/>
                  </a:ext>
                </a:extLst>
              </p:cNvPr>
              <p:cNvSpPr/>
              <p:nvPr/>
            </p:nvSpPr>
            <p:spPr>
              <a:xfrm>
                <a:off x="12156601" y="-1092579"/>
                <a:ext cx="1295400" cy="1857375"/>
              </a:xfrm>
              <a:custGeom>
                <a:avLst/>
                <a:gdLst>
                  <a:gd name="connsiteX0" fmla="*/ 1090555 w 1295400"/>
                  <a:gd name="connsiteY0" fmla="*/ 122015 h 1857375"/>
                  <a:gd name="connsiteX1" fmla="*/ 979207 w 1295400"/>
                  <a:gd name="connsiteY1" fmla="*/ 268605 h 1857375"/>
                  <a:gd name="connsiteX2" fmla="*/ 171773 w 1295400"/>
                  <a:gd name="connsiteY2" fmla="*/ 1662684 h 1857375"/>
                  <a:gd name="connsiteX3" fmla="*/ 8324 w 1295400"/>
                  <a:gd name="connsiteY3" fmla="*/ 1839754 h 1857375"/>
                  <a:gd name="connsiteX4" fmla="*/ 46996 w 1295400"/>
                  <a:gd name="connsiteY4" fmla="*/ 1851470 h 1857375"/>
                  <a:gd name="connsiteX5" fmla="*/ 677836 w 1295400"/>
                  <a:gd name="connsiteY5" fmla="*/ 1570006 h 1857375"/>
                  <a:gd name="connsiteX6" fmla="*/ 911199 w 1295400"/>
                  <a:gd name="connsiteY6" fmla="*/ 1416653 h 1857375"/>
                  <a:gd name="connsiteX7" fmla="*/ 1288675 w 1295400"/>
                  <a:gd name="connsiteY7" fmla="*/ 7144 h 1857375"/>
                  <a:gd name="connsiteX8" fmla="*/ 1090555 w 1295400"/>
                  <a:gd name="connsiteY8" fmla="*/ 122015 h 1857375"/>
                  <a:gd name="connsiteX9" fmla="*/ 779659 w 1295400"/>
                  <a:gd name="connsiteY9" fmla="*/ 1288161 h 1857375"/>
                  <a:gd name="connsiteX10" fmla="*/ 624973 w 1295400"/>
                  <a:gd name="connsiteY10" fmla="*/ 1198912 h 1857375"/>
                  <a:gd name="connsiteX11" fmla="*/ 779659 w 1295400"/>
                  <a:gd name="connsiteY11" fmla="*/ 931069 h 1857375"/>
                  <a:gd name="connsiteX12" fmla="*/ 934345 w 1295400"/>
                  <a:gd name="connsiteY12" fmla="*/ 1020318 h 1857375"/>
                  <a:gd name="connsiteX13" fmla="*/ 779659 w 1295400"/>
                  <a:gd name="connsiteY13" fmla="*/ 128816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5400" h="1857375">
                    <a:moveTo>
                      <a:pt x="1090555" y="122015"/>
                    </a:moveTo>
                    <a:cubicBezTo>
                      <a:pt x="1051883" y="147828"/>
                      <a:pt x="1010830" y="209931"/>
                      <a:pt x="979207" y="268605"/>
                    </a:cubicBezTo>
                    <a:cubicBezTo>
                      <a:pt x="947584" y="327279"/>
                      <a:pt x="171773" y="1662684"/>
                      <a:pt x="171773" y="1662684"/>
                    </a:cubicBezTo>
                    <a:cubicBezTo>
                      <a:pt x="171773" y="1662684"/>
                      <a:pt x="27088" y="1821085"/>
                      <a:pt x="8324" y="1839754"/>
                    </a:cubicBezTo>
                    <a:cubicBezTo>
                      <a:pt x="8324" y="1839754"/>
                      <a:pt x="-3391" y="1863185"/>
                      <a:pt x="46996" y="1851470"/>
                    </a:cubicBezTo>
                    <a:cubicBezTo>
                      <a:pt x="97383" y="1839754"/>
                      <a:pt x="579348" y="1621631"/>
                      <a:pt x="677836" y="1570006"/>
                    </a:cubicBezTo>
                    <a:cubicBezTo>
                      <a:pt x="776325" y="1518380"/>
                      <a:pt x="911199" y="1416653"/>
                      <a:pt x="911199" y="1416653"/>
                    </a:cubicBezTo>
                    <a:lnTo>
                      <a:pt x="1288675" y="7144"/>
                    </a:lnTo>
                    <a:cubicBezTo>
                      <a:pt x="1288675" y="7144"/>
                      <a:pt x="1129226" y="96298"/>
                      <a:pt x="1090555" y="122015"/>
                    </a:cubicBezTo>
                    <a:close/>
                    <a:moveTo>
                      <a:pt x="779659" y="1288161"/>
                    </a:moveTo>
                    <a:cubicBezTo>
                      <a:pt x="694220" y="1337501"/>
                      <a:pt x="624973" y="1297496"/>
                      <a:pt x="624973" y="1198912"/>
                    </a:cubicBezTo>
                    <a:cubicBezTo>
                      <a:pt x="624973" y="1100233"/>
                      <a:pt x="694220" y="980313"/>
                      <a:pt x="779659" y="931069"/>
                    </a:cubicBezTo>
                    <a:cubicBezTo>
                      <a:pt x="865098" y="881729"/>
                      <a:pt x="934345" y="921734"/>
                      <a:pt x="934345" y="1020318"/>
                    </a:cubicBezTo>
                    <a:cubicBezTo>
                      <a:pt x="934345" y="1118902"/>
                      <a:pt x="865098" y="1238917"/>
                      <a:pt x="779659" y="128816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1" name="Vrije vorm: vorm 880">
                <a:extLst>
                  <a:ext uri="{FF2B5EF4-FFF2-40B4-BE49-F238E27FC236}">
                    <a16:creationId xmlns:a16="http://schemas.microsoft.com/office/drawing/2014/main" id="{3515100A-5B51-4EF4-99E8-A83A0D41AD86}"/>
                  </a:ext>
                </a:extLst>
              </p:cNvPr>
              <p:cNvSpPr/>
              <p:nvPr/>
            </p:nvSpPr>
            <p:spPr>
              <a:xfrm>
                <a:off x="12800528" y="-158843"/>
                <a:ext cx="247650" cy="323850"/>
              </a:xfrm>
              <a:custGeom>
                <a:avLst/>
                <a:gdLst>
                  <a:gd name="connsiteX0" fmla="*/ 7144 w 247650"/>
                  <a:gd name="connsiteY0" fmla="*/ 251460 h 323850"/>
                  <a:gd name="connsiteX1" fmla="*/ 95631 w 247650"/>
                  <a:gd name="connsiteY1" fmla="*/ 174022 h 323850"/>
                  <a:gd name="connsiteX2" fmla="*/ 107728 w 247650"/>
                  <a:gd name="connsiteY2" fmla="*/ 133826 h 323850"/>
                  <a:gd name="connsiteX3" fmla="*/ 103346 w 247650"/>
                  <a:gd name="connsiteY3" fmla="*/ 136589 h 323850"/>
                  <a:gd name="connsiteX4" fmla="*/ 96774 w 247650"/>
                  <a:gd name="connsiteY4" fmla="*/ 140018 h 323850"/>
                  <a:gd name="connsiteX5" fmla="*/ 96774 w 247650"/>
                  <a:gd name="connsiteY5" fmla="*/ 121634 h 323850"/>
                  <a:gd name="connsiteX6" fmla="*/ 103346 w 247650"/>
                  <a:gd name="connsiteY6" fmla="*/ 117443 h 323850"/>
                  <a:gd name="connsiteX7" fmla="*/ 114205 w 247650"/>
                  <a:gd name="connsiteY7" fmla="*/ 112395 h 323850"/>
                  <a:gd name="connsiteX8" fmla="*/ 142208 w 247650"/>
                  <a:gd name="connsiteY8" fmla="*/ 19621 h 323850"/>
                  <a:gd name="connsiteX9" fmla="*/ 163830 w 247650"/>
                  <a:gd name="connsiteY9" fmla="*/ 7144 h 323850"/>
                  <a:gd name="connsiteX10" fmla="*/ 154877 w 247650"/>
                  <a:gd name="connsiteY10" fmla="*/ 143066 h 323850"/>
                  <a:gd name="connsiteX11" fmla="*/ 205169 w 247650"/>
                  <a:gd name="connsiteY11" fmla="*/ 120110 h 323850"/>
                  <a:gd name="connsiteX12" fmla="*/ 235363 w 247650"/>
                  <a:gd name="connsiteY12" fmla="*/ 47530 h 323850"/>
                  <a:gd name="connsiteX13" fmla="*/ 248412 w 247650"/>
                  <a:gd name="connsiteY13" fmla="*/ 40005 h 323850"/>
                  <a:gd name="connsiteX14" fmla="*/ 234887 w 247650"/>
                  <a:gd name="connsiteY14" fmla="*/ 110776 h 323850"/>
                  <a:gd name="connsiteX15" fmla="*/ 244412 w 247650"/>
                  <a:gd name="connsiteY15" fmla="*/ 114681 h 323850"/>
                  <a:gd name="connsiteX16" fmla="*/ 235553 w 247650"/>
                  <a:gd name="connsiteY16" fmla="*/ 128873 h 323850"/>
                  <a:gd name="connsiteX17" fmla="*/ 248412 w 247650"/>
                  <a:gd name="connsiteY17" fmla="*/ 181546 h 323850"/>
                  <a:gd name="connsiteX18" fmla="*/ 235363 w 247650"/>
                  <a:gd name="connsiteY18" fmla="*/ 189071 h 323850"/>
                  <a:gd name="connsiteX19" fmla="*/ 206693 w 247650"/>
                  <a:gd name="connsiteY19" fmla="*/ 153352 h 323850"/>
                  <a:gd name="connsiteX20" fmla="*/ 154972 w 247650"/>
                  <a:gd name="connsiteY20" fmla="*/ 189548 h 323850"/>
                  <a:gd name="connsiteX21" fmla="*/ 163830 w 247650"/>
                  <a:gd name="connsiteY21" fmla="*/ 313372 h 323850"/>
                  <a:gd name="connsiteX22" fmla="*/ 142208 w 247650"/>
                  <a:gd name="connsiteY22" fmla="*/ 325850 h 323850"/>
                  <a:gd name="connsiteX23" fmla="*/ 112490 w 247650"/>
                  <a:gd name="connsiteY23" fmla="*/ 261556 h 323850"/>
                  <a:gd name="connsiteX24" fmla="*/ 103346 w 247650"/>
                  <a:gd name="connsiteY24" fmla="*/ 267653 h 323850"/>
                  <a:gd name="connsiteX25" fmla="*/ 96774 w 247650"/>
                  <a:gd name="connsiteY25" fmla="*/ 270986 h 323850"/>
                  <a:gd name="connsiteX26" fmla="*/ 96774 w 247650"/>
                  <a:gd name="connsiteY26" fmla="*/ 252603 h 323850"/>
                  <a:gd name="connsiteX27" fmla="*/ 103346 w 247650"/>
                  <a:gd name="connsiteY27" fmla="*/ 248317 h 323850"/>
                  <a:gd name="connsiteX28" fmla="*/ 105823 w 247650"/>
                  <a:gd name="connsiteY28" fmla="*/ 246983 h 323850"/>
                  <a:gd name="connsiteX29" fmla="*/ 96203 w 247650"/>
                  <a:gd name="connsiteY29" fmla="*/ 226219 h 323850"/>
                  <a:gd name="connsiteX30" fmla="*/ 7144 w 247650"/>
                  <a:gd name="connsiteY30" fmla="*/ 25146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7650" h="323850">
                    <a:moveTo>
                      <a:pt x="7144" y="251460"/>
                    </a:moveTo>
                    <a:cubicBezTo>
                      <a:pt x="7144" y="235172"/>
                      <a:pt x="44768" y="203645"/>
                      <a:pt x="95631" y="174022"/>
                    </a:cubicBezTo>
                    <a:lnTo>
                      <a:pt x="107728" y="133826"/>
                    </a:lnTo>
                    <a:cubicBezTo>
                      <a:pt x="106299" y="134779"/>
                      <a:pt x="104870" y="135731"/>
                      <a:pt x="103346" y="136589"/>
                    </a:cubicBezTo>
                    <a:cubicBezTo>
                      <a:pt x="101060" y="137922"/>
                      <a:pt x="98774" y="139065"/>
                      <a:pt x="96774" y="140018"/>
                    </a:cubicBezTo>
                    <a:lnTo>
                      <a:pt x="96774" y="121634"/>
                    </a:lnTo>
                    <a:cubicBezTo>
                      <a:pt x="98870" y="120206"/>
                      <a:pt x="101060" y="118681"/>
                      <a:pt x="103346" y="117443"/>
                    </a:cubicBezTo>
                    <a:cubicBezTo>
                      <a:pt x="107252" y="115157"/>
                      <a:pt x="110966" y="113443"/>
                      <a:pt x="114205" y="112395"/>
                    </a:cubicBezTo>
                    <a:lnTo>
                      <a:pt x="142208" y="19621"/>
                    </a:lnTo>
                    <a:lnTo>
                      <a:pt x="163830" y="7144"/>
                    </a:lnTo>
                    <a:lnTo>
                      <a:pt x="154877" y="143066"/>
                    </a:lnTo>
                    <a:cubicBezTo>
                      <a:pt x="173831" y="133731"/>
                      <a:pt x="191071" y="125825"/>
                      <a:pt x="205169" y="120110"/>
                    </a:cubicBezTo>
                    <a:lnTo>
                      <a:pt x="235363" y="47530"/>
                    </a:lnTo>
                    <a:lnTo>
                      <a:pt x="248412" y="40005"/>
                    </a:lnTo>
                    <a:lnTo>
                      <a:pt x="234887" y="110776"/>
                    </a:lnTo>
                    <a:cubicBezTo>
                      <a:pt x="240983" y="110014"/>
                      <a:pt x="244412" y="111157"/>
                      <a:pt x="244412" y="114681"/>
                    </a:cubicBezTo>
                    <a:cubicBezTo>
                      <a:pt x="244412" y="118110"/>
                      <a:pt x="241268" y="122873"/>
                      <a:pt x="235553" y="128873"/>
                    </a:cubicBezTo>
                    <a:lnTo>
                      <a:pt x="248412" y="181546"/>
                    </a:lnTo>
                    <a:lnTo>
                      <a:pt x="235363" y="189071"/>
                    </a:lnTo>
                    <a:lnTo>
                      <a:pt x="206693" y="153352"/>
                    </a:lnTo>
                    <a:cubicBezTo>
                      <a:pt x="192405" y="164211"/>
                      <a:pt x="174688" y="176498"/>
                      <a:pt x="154972" y="189548"/>
                    </a:cubicBezTo>
                    <a:lnTo>
                      <a:pt x="163830" y="313372"/>
                    </a:lnTo>
                    <a:lnTo>
                      <a:pt x="142208" y="325850"/>
                    </a:lnTo>
                    <a:lnTo>
                      <a:pt x="112490" y="261556"/>
                    </a:lnTo>
                    <a:cubicBezTo>
                      <a:pt x="109728" y="263747"/>
                      <a:pt x="106585" y="265843"/>
                      <a:pt x="103346" y="267653"/>
                    </a:cubicBezTo>
                    <a:cubicBezTo>
                      <a:pt x="101060" y="268986"/>
                      <a:pt x="98774" y="270129"/>
                      <a:pt x="96774" y="270986"/>
                    </a:cubicBezTo>
                    <a:lnTo>
                      <a:pt x="96774" y="252603"/>
                    </a:lnTo>
                    <a:cubicBezTo>
                      <a:pt x="98870" y="251079"/>
                      <a:pt x="101060" y="249650"/>
                      <a:pt x="103346" y="248317"/>
                    </a:cubicBezTo>
                    <a:cubicBezTo>
                      <a:pt x="104204" y="247841"/>
                      <a:pt x="104965" y="247364"/>
                      <a:pt x="105823" y="246983"/>
                    </a:cubicBezTo>
                    <a:lnTo>
                      <a:pt x="96203" y="226219"/>
                    </a:lnTo>
                    <a:cubicBezTo>
                      <a:pt x="45053" y="254889"/>
                      <a:pt x="7144" y="265176"/>
                      <a:pt x="7144" y="25146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2" name="Vrije vorm: vorm 881">
                <a:extLst>
                  <a:ext uri="{FF2B5EF4-FFF2-40B4-BE49-F238E27FC236}">
                    <a16:creationId xmlns:a16="http://schemas.microsoft.com/office/drawing/2014/main" id="{117CB4C5-E482-4CED-90EE-7BBF531F515F}"/>
                  </a:ext>
                </a:extLst>
              </p:cNvPr>
              <p:cNvSpPr/>
              <p:nvPr/>
            </p:nvSpPr>
            <p:spPr>
              <a:xfrm>
                <a:off x="12156505" y="-1092579"/>
                <a:ext cx="1295400" cy="1857375"/>
              </a:xfrm>
              <a:custGeom>
                <a:avLst/>
                <a:gdLst>
                  <a:gd name="connsiteX0" fmla="*/ 979207 w 1295400"/>
                  <a:gd name="connsiteY0" fmla="*/ 268605 h 1857375"/>
                  <a:gd name="connsiteX1" fmla="*/ 171773 w 1295400"/>
                  <a:gd name="connsiteY1" fmla="*/ 1662684 h 1857375"/>
                  <a:gd name="connsiteX2" fmla="*/ 8324 w 1295400"/>
                  <a:gd name="connsiteY2" fmla="*/ 1839754 h 1857375"/>
                  <a:gd name="connsiteX3" fmla="*/ 46996 w 1295400"/>
                  <a:gd name="connsiteY3" fmla="*/ 1851470 h 1857375"/>
                  <a:gd name="connsiteX4" fmla="*/ 95764 w 1295400"/>
                  <a:gd name="connsiteY4" fmla="*/ 1833658 h 1857375"/>
                  <a:gd name="connsiteX5" fmla="*/ 217112 w 1295400"/>
                  <a:gd name="connsiteY5" fmla="*/ 1671733 h 1857375"/>
                  <a:gd name="connsiteX6" fmla="*/ 1058837 w 1295400"/>
                  <a:gd name="connsiteY6" fmla="*/ 186500 h 1857375"/>
                  <a:gd name="connsiteX7" fmla="*/ 1281150 w 1295400"/>
                  <a:gd name="connsiteY7" fmla="*/ 35624 h 1857375"/>
                  <a:gd name="connsiteX8" fmla="*/ 1288770 w 1295400"/>
                  <a:gd name="connsiteY8" fmla="*/ 7144 h 1857375"/>
                  <a:gd name="connsiteX9" fmla="*/ 1090650 w 1295400"/>
                  <a:gd name="connsiteY9" fmla="*/ 122015 h 1857375"/>
                  <a:gd name="connsiteX10" fmla="*/ 979207 w 1295400"/>
                  <a:gd name="connsiteY10" fmla="*/ 268605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5400" h="1857375">
                    <a:moveTo>
                      <a:pt x="979207" y="268605"/>
                    </a:moveTo>
                    <a:cubicBezTo>
                      <a:pt x="947585" y="327279"/>
                      <a:pt x="171773" y="1662684"/>
                      <a:pt x="171773" y="1662684"/>
                    </a:cubicBezTo>
                    <a:cubicBezTo>
                      <a:pt x="171773" y="1662684"/>
                      <a:pt x="27088" y="1821085"/>
                      <a:pt x="8324" y="1839754"/>
                    </a:cubicBezTo>
                    <a:cubicBezTo>
                      <a:pt x="8324" y="1839754"/>
                      <a:pt x="-3392" y="1863185"/>
                      <a:pt x="46996" y="1851470"/>
                    </a:cubicBezTo>
                    <a:cubicBezTo>
                      <a:pt x="54520" y="1849755"/>
                      <a:pt x="71665" y="1843373"/>
                      <a:pt x="95764" y="1833658"/>
                    </a:cubicBezTo>
                    <a:cubicBezTo>
                      <a:pt x="157105" y="1759077"/>
                      <a:pt x="217112" y="1671733"/>
                      <a:pt x="217112" y="1671733"/>
                    </a:cubicBezTo>
                    <a:cubicBezTo>
                      <a:pt x="217112" y="1671733"/>
                      <a:pt x="1023594" y="241459"/>
                      <a:pt x="1058837" y="186500"/>
                    </a:cubicBezTo>
                    <a:cubicBezTo>
                      <a:pt x="1087602" y="141827"/>
                      <a:pt x="1229334" y="63341"/>
                      <a:pt x="1281150" y="35624"/>
                    </a:cubicBezTo>
                    <a:lnTo>
                      <a:pt x="1288770" y="7144"/>
                    </a:lnTo>
                    <a:cubicBezTo>
                      <a:pt x="1288770" y="7144"/>
                      <a:pt x="1129321" y="96298"/>
                      <a:pt x="1090650" y="122015"/>
                    </a:cubicBezTo>
                    <a:cubicBezTo>
                      <a:pt x="1051978" y="147828"/>
                      <a:pt x="1010926" y="210026"/>
                      <a:pt x="979207" y="26860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83" name="Vrije vorm: vorm 882">
                <a:extLst>
                  <a:ext uri="{FF2B5EF4-FFF2-40B4-BE49-F238E27FC236}">
                    <a16:creationId xmlns:a16="http://schemas.microsoft.com/office/drawing/2014/main" id="{DC0F9BEA-A7AF-489C-B8B0-13212AB2A147}"/>
                  </a:ext>
                </a:extLst>
              </p:cNvPr>
              <p:cNvSpPr/>
              <p:nvPr/>
            </p:nvSpPr>
            <p:spPr>
              <a:xfrm>
                <a:off x="12889110" y="-1011616"/>
                <a:ext cx="533400" cy="1400175"/>
              </a:xfrm>
              <a:custGeom>
                <a:avLst/>
                <a:gdLst>
                  <a:gd name="connsiteX0" fmla="*/ 434816 w 533400"/>
                  <a:gd name="connsiteY0" fmla="*/ 64484 h 1400175"/>
                  <a:gd name="connsiteX1" fmla="*/ 434531 w 533400"/>
                  <a:gd name="connsiteY1" fmla="*/ 64675 h 1400175"/>
                  <a:gd name="connsiteX2" fmla="*/ 8001 w 533400"/>
                  <a:gd name="connsiteY2" fmla="*/ 1390745 h 1400175"/>
                  <a:gd name="connsiteX3" fmla="*/ 7144 w 533400"/>
                  <a:gd name="connsiteY3" fmla="*/ 1393222 h 1400175"/>
                  <a:gd name="connsiteX4" fmla="*/ 189452 w 533400"/>
                  <a:gd name="connsiteY4" fmla="*/ 1295591 h 1400175"/>
                  <a:gd name="connsiteX5" fmla="*/ 190214 w 533400"/>
                  <a:gd name="connsiteY5" fmla="*/ 1292828 h 1400175"/>
                  <a:gd name="connsiteX6" fmla="*/ 10763 w 533400"/>
                  <a:gd name="connsiteY6" fmla="*/ 1388936 h 1400175"/>
                  <a:gd name="connsiteX7" fmla="*/ 222790 w 533400"/>
                  <a:gd name="connsiteY7" fmla="*/ 729710 h 1400175"/>
                  <a:gd name="connsiteX8" fmla="*/ 357473 w 533400"/>
                  <a:gd name="connsiteY8" fmla="*/ 668179 h 1400175"/>
                  <a:gd name="connsiteX9" fmla="*/ 358140 w 533400"/>
                  <a:gd name="connsiteY9" fmla="*/ 665607 h 1400175"/>
                  <a:gd name="connsiteX10" fmla="*/ 223647 w 533400"/>
                  <a:gd name="connsiteY10" fmla="*/ 727043 h 1400175"/>
                  <a:gd name="connsiteX11" fmla="*/ 436245 w 533400"/>
                  <a:gd name="connsiteY11" fmla="*/ 66008 h 1400175"/>
                  <a:gd name="connsiteX12" fmla="*/ 533781 w 533400"/>
                  <a:gd name="connsiteY12" fmla="*/ 10001 h 1400175"/>
                  <a:gd name="connsiteX13" fmla="*/ 534543 w 533400"/>
                  <a:gd name="connsiteY13" fmla="*/ 7144 h 140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400" h="1400175">
                    <a:moveTo>
                      <a:pt x="434816" y="64484"/>
                    </a:moveTo>
                    <a:lnTo>
                      <a:pt x="434531" y="64675"/>
                    </a:lnTo>
                    <a:lnTo>
                      <a:pt x="8001" y="1390745"/>
                    </a:lnTo>
                    <a:lnTo>
                      <a:pt x="7144" y="1393222"/>
                    </a:lnTo>
                    <a:lnTo>
                      <a:pt x="189452" y="1295591"/>
                    </a:lnTo>
                    <a:lnTo>
                      <a:pt x="190214" y="1292828"/>
                    </a:lnTo>
                    <a:lnTo>
                      <a:pt x="10763" y="1388936"/>
                    </a:lnTo>
                    <a:lnTo>
                      <a:pt x="222790" y="729710"/>
                    </a:lnTo>
                    <a:lnTo>
                      <a:pt x="357473" y="668179"/>
                    </a:lnTo>
                    <a:lnTo>
                      <a:pt x="358140" y="665607"/>
                    </a:lnTo>
                    <a:lnTo>
                      <a:pt x="223647" y="727043"/>
                    </a:lnTo>
                    <a:lnTo>
                      <a:pt x="436245" y="66008"/>
                    </a:lnTo>
                    <a:lnTo>
                      <a:pt x="533781" y="10001"/>
                    </a:lnTo>
                    <a:lnTo>
                      <a:pt x="534543" y="7144"/>
                    </a:lnTo>
                    <a:close/>
                  </a:path>
                </a:pathLst>
              </a:custGeom>
              <a:solidFill>
                <a:srgbClr val="B9C0C4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4" name="Vrije vorm: vorm 883">
                <a:extLst>
                  <a:ext uri="{FF2B5EF4-FFF2-40B4-BE49-F238E27FC236}">
                    <a16:creationId xmlns:a16="http://schemas.microsoft.com/office/drawing/2014/main" id="{3A41F458-8E04-425B-811E-C829D9842F00}"/>
                  </a:ext>
                </a:extLst>
              </p:cNvPr>
              <p:cNvSpPr/>
              <p:nvPr/>
            </p:nvSpPr>
            <p:spPr>
              <a:xfrm>
                <a:off x="12723852" y="-993138"/>
                <a:ext cx="590550" cy="1504950"/>
              </a:xfrm>
              <a:custGeom>
                <a:avLst/>
                <a:gdLst>
                  <a:gd name="connsiteX0" fmla="*/ 39909 w 590550"/>
                  <a:gd name="connsiteY0" fmla="*/ 1505426 h 1504950"/>
                  <a:gd name="connsiteX1" fmla="*/ 591312 w 590550"/>
                  <a:gd name="connsiteY1" fmla="*/ 7906 h 1504950"/>
                  <a:gd name="connsiteX2" fmla="*/ 589311 w 590550"/>
                  <a:gd name="connsiteY2" fmla="*/ 7144 h 1504950"/>
                  <a:gd name="connsiteX3" fmla="*/ 267176 w 590550"/>
                  <a:gd name="connsiteY3" fmla="*/ 882015 h 1504950"/>
                  <a:gd name="connsiteX4" fmla="*/ 7144 w 590550"/>
                  <a:gd name="connsiteY4" fmla="*/ 937736 h 1504950"/>
                  <a:gd name="connsiteX5" fmla="*/ 7525 w 590550"/>
                  <a:gd name="connsiteY5" fmla="*/ 939737 h 1504950"/>
                  <a:gd name="connsiteX6" fmla="*/ 266319 w 590550"/>
                  <a:gd name="connsiteY6" fmla="*/ 884301 h 1504950"/>
                  <a:gd name="connsiteX7" fmla="*/ 37147 w 590550"/>
                  <a:gd name="connsiteY7" fmla="*/ 1506665 h 1504950"/>
                  <a:gd name="connsiteX8" fmla="*/ 39909 w 590550"/>
                  <a:gd name="connsiteY8" fmla="*/ 1505426 h 150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1504950">
                    <a:moveTo>
                      <a:pt x="39909" y="1505426"/>
                    </a:moveTo>
                    <a:lnTo>
                      <a:pt x="591312" y="7906"/>
                    </a:lnTo>
                    <a:lnTo>
                      <a:pt x="589311" y="7144"/>
                    </a:lnTo>
                    <a:lnTo>
                      <a:pt x="267176" y="882015"/>
                    </a:lnTo>
                    <a:lnTo>
                      <a:pt x="7144" y="937736"/>
                    </a:lnTo>
                    <a:lnTo>
                      <a:pt x="7525" y="939737"/>
                    </a:lnTo>
                    <a:lnTo>
                      <a:pt x="266319" y="884301"/>
                    </a:lnTo>
                    <a:lnTo>
                      <a:pt x="37147" y="1506665"/>
                    </a:lnTo>
                    <a:cubicBezTo>
                      <a:pt x="38100" y="1506284"/>
                      <a:pt x="38957" y="1505903"/>
                      <a:pt x="39909" y="15054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5" name="Vrije vorm: vorm 884">
                <a:extLst>
                  <a:ext uri="{FF2B5EF4-FFF2-40B4-BE49-F238E27FC236}">
                    <a16:creationId xmlns:a16="http://schemas.microsoft.com/office/drawing/2014/main" id="{3363011D-9E16-424B-A024-87676E7CB149}"/>
                  </a:ext>
                </a:extLst>
              </p:cNvPr>
              <p:cNvSpPr/>
              <p:nvPr/>
            </p:nvSpPr>
            <p:spPr>
              <a:xfrm>
                <a:off x="10325076" y="1462932"/>
                <a:ext cx="133350" cy="95250"/>
              </a:xfrm>
              <a:custGeom>
                <a:avLst/>
                <a:gdLst>
                  <a:gd name="connsiteX0" fmla="*/ 7144 w 133350"/>
                  <a:gd name="connsiteY0" fmla="*/ 23097 h 95250"/>
                  <a:gd name="connsiteX1" fmla="*/ 71152 w 133350"/>
                  <a:gd name="connsiteY1" fmla="*/ 89867 h 95250"/>
                  <a:gd name="connsiteX2" fmla="*/ 135160 w 133350"/>
                  <a:gd name="connsiteY2" fmla="*/ 8143 h 95250"/>
                  <a:gd name="connsiteX3" fmla="*/ 7144 w 133350"/>
                  <a:gd name="connsiteY3" fmla="*/ 230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95250">
                    <a:moveTo>
                      <a:pt x="7144" y="23097"/>
                    </a:moveTo>
                    <a:lnTo>
                      <a:pt x="71152" y="89867"/>
                    </a:lnTo>
                    <a:cubicBezTo>
                      <a:pt x="116776" y="61959"/>
                      <a:pt x="135160" y="8143"/>
                      <a:pt x="135160" y="8143"/>
                    </a:cubicBezTo>
                    <a:cubicBezTo>
                      <a:pt x="53150" y="2428"/>
                      <a:pt x="7144" y="23097"/>
                      <a:pt x="7144" y="23097"/>
                    </a:cubicBezTo>
                    <a:close/>
                  </a:path>
                </a:pathLst>
              </a:custGeom>
              <a:solidFill>
                <a:srgbClr val="A1A8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6" name="Vrije vorm: vorm 885">
                <a:extLst>
                  <a:ext uri="{FF2B5EF4-FFF2-40B4-BE49-F238E27FC236}">
                    <a16:creationId xmlns:a16="http://schemas.microsoft.com/office/drawing/2014/main" id="{2ACBD88D-A494-49F5-9255-64876D3DCB5B}"/>
                  </a:ext>
                </a:extLst>
              </p:cNvPr>
              <p:cNvSpPr/>
              <p:nvPr/>
            </p:nvSpPr>
            <p:spPr>
              <a:xfrm>
                <a:off x="9889688" y="966043"/>
                <a:ext cx="133350" cy="95250"/>
              </a:xfrm>
              <a:custGeom>
                <a:avLst/>
                <a:gdLst>
                  <a:gd name="connsiteX0" fmla="*/ 7144 w 133350"/>
                  <a:gd name="connsiteY0" fmla="*/ 23162 h 95250"/>
                  <a:gd name="connsiteX1" fmla="*/ 71152 w 133350"/>
                  <a:gd name="connsiteY1" fmla="*/ 89837 h 95250"/>
                  <a:gd name="connsiteX2" fmla="*/ 135160 w 133350"/>
                  <a:gd name="connsiteY2" fmla="*/ 8112 h 95250"/>
                  <a:gd name="connsiteX3" fmla="*/ 7144 w 133350"/>
                  <a:gd name="connsiteY3" fmla="*/ 23162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95250">
                    <a:moveTo>
                      <a:pt x="7144" y="23162"/>
                    </a:moveTo>
                    <a:lnTo>
                      <a:pt x="71152" y="89837"/>
                    </a:lnTo>
                    <a:cubicBezTo>
                      <a:pt x="116777" y="61929"/>
                      <a:pt x="135160" y="8112"/>
                      <a:pt x="135160" y="8112"/>
                    </a:cubicBezTo>
                    <a:cubicBezTo>
                      <a:pt x="53245" y="2493"/>
                      <a:pt x="7144" y="23162"/>
                      <a:pt x="7144" y="23162"/>
                    </a:cubicBezTo>
                    <a:close/>
                  </a:path>
                </a:pathLst>
              </a:custGeom>
              <a:solidFill>
                <a:srgbClr val="A1A8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7" name="Vrije vorm: vorm 886">
                <a:extLst>
                  <a:ext uri="{FF2B5EF4-FFF2-40B4-BE49-F238E27FC236}">
                    <a16:creationId xmlns:a16="http://schemas.microsoft.com/office/drawing/2014/main" id="{86F37466-736B-4BFA-AA10-C2FCF7FBC5CF}"/>
                  </a:ext>
                </a:extLst>
              </p:cNvPr>
              <p:cNvSpPr/>
              <p:nvPr/>
            </p:nvSpPr>
            <p:spPr>
              <a:xfrm>
                <a:off x="12681760" y="439422"/>
                <a:ext cx="1733550" cy="581025"/>
              </a:xfrm>
              <a:custGeom>
                <a:avLst/>
                <a:gdLst>
                  <a:gd name="connsiteX0" fmla="*/ 22471 w 1733550"/>
                  <a:gd name="connsiteY0" fmla="*/ 469202 h 581025"/>
                  <a:gd name="connsiteX1" fmla="*/ 11612 w 1733550"/>
                  <a:gd name="connsiteY1" fmla="*/ 523399 h 581025"/>
                  <a:gd name="connsiteX2" fmla="*/ 122769 w 1733550"/>
                  <a:gd name="connsiteY2" fmla="*/ 473964 h 581025"/>
                  <a:gd name="connsiteX3" fmla="*/ 1496655 w 1733550"/>
                  <a:gd name="connsiteY3" fmla="*/ 578834 h 581025"/>
                  <a:gd name="connsiteX4" fmla="*/ 1582189 w 1733550"/>
                  <a:gd name="connsiteY4" fmla="*/ 554736 h 581025"/>
                  <a:gd name="connsiteX5" fmla="*/ 1730398 w 1733550"/>
                  <a:gd name="connsiteY5" fmla="*/ 463106 h 581025"/>
                  <a:gd name="connsiteX6" fmla="*/ 549965 w 1733550"/>
                  <a:gd name="connsiteY6" fmla="*/ 7144 h 581025"/>
                  <a:gd name="connsiteX7" fmla="*/ 22471 w 1733550"/>
                  <a:gd name="connsiteY7" fmla="*/ 469202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3550" h="581025">
                    <a:moveTo>
                      <a:pt x="22471" y="469202"/>
                    </a:moveTo>
                    <a:cubicBezTo>
                      <a:pt x="22471" y="469202"/>
                      <a:pt x="-2866" y="515017"/>
                      <a:pt x="11612" y="523399"/>
                    </a:cubicBezTo>
                    <a:cubicBezTo>
                      <a:pt x="26090" y="531876"/>
                      <a:pt x="77144" y="477584"/>
                      <a:pt x="122769" y="473964"/>
                    </a:cubicBezTo>
                    <a:cubicBezTo>
                      <a:pt x="168299" y="470345"/>
                      <a:pt x="1496655" y="578834"/>
                      <a:pt x="1496655" y="578834"/>
                    </a:cubicBezTo>
                    <a:cubicBezTo>
                      <a:pt x="1496655" y="578834"/>
                      <a:pt x="1541232" y="577596"/>
                      <a:pt x="1582189" y="554736"/>
                    </a:cubicBezTo>
                    <a:cubicBezTo>
                      <a:pt x="1623147" y="531781"/>
                      <a:pt x="1730398" y="463106"/>
                      <a:pt x="1730398" y="463106"/>
                    </a:cubicBezTo>
                    <a:lnTo>
                      <a:pt x="549965" y="7144"/>
                    </a:lnTo>
                    <a:cubicBezTo>
                      <a:pt x="549965" y="7239"/>
                      <a:pt x="192397" y="236601"/>
                      <a:pt x="22471" y="46920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88" name="Vrije vorm: vorm 887">
                <a:extLst>
                  <a:ext uri="{FF2B5EF4-FFF2-40B4-BE49-F238E27FC236}">
                    <a16:creationId xmlns:a16="http://schemas.microsoft.com/office/drawing/2014/main" id="{6EFB3886-18EF-4E22-BAD4-FD2014EDC296}"/>
                  </a:ext>
                </a:extLst>
              </p:cNvPr>
              <p:cNvSpPr/>
              <p:nvPr/>
            </p:nvSpPr>
            <p:spPr>
              <a:xfrm>
                <a:off x="12156538" y="-344866"/>
                <a:ext cx="504825" cy="914400"/>
              </a:xfrm>
              <a:custGeom>
                <a:avLst/>
                <a:gdLst>
                  <a:gd name="connsiteX0" fmla="*/ 506830 w 504825"/>
                  <a:gd name="connsiteY0" fmla="*/ 337757 h 914400"/>
                  <a:gd name="connsiteX1" fmla="*/ 167835 w 504825"/>
                  <a:gd name="connsiteY1" fmla="*/ 7144 h 914400"/>
                  <a:gd name="connsiteX2" fmla="*/ 27818 w 504825"/>
                  <a:gd name="connsiteY2" fmla="*/ 113729 h 914400"/>
                  <a:gd name="connsiteX3" fmla="*/ 7148 w 504825"/>
                  <a:gd name="connsiteY3" fmla="*/ 168307 h 914400"/>
                  <a:gd name="connsiteX4" fmla="*/ 175741 w 504825"/>
                  <a:gd name="connsiteY4" fmla="*/ 908113 h 914400"/>
                  <a:gd name="connsiteX5" fmla="*/ 506830 w 504825"/>
                  <a:gd name="connsiteY5" fmla="*/ 337757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914400">
                    <a:moveTo>
                      <a:pt x="506830" y="337757"/>
                    </a:moveTo>
                    <a:lnTo>
                      <a:pt x="167835" y="7144"/>
                    </a:lnTo>
                    <a:cubicBezTo>
                      <a:pt x="167835" y="7144"/>
                      <a:pt x="49249" y="95440"/>
                      <a:pt x="27818" y="113729"/>
                    </a:cubicBezTo>
                    <a:cubicBezTo>
                      <a:pt x="6291" y="132017"/>
                      <a:pt x="7148" y="168307"/>
                      <a:pt x="7148" y="168307"/>
                    </a:cubicBezTo>
                    <a:lnTo>
                      <a:pt x="175741" y="908113"/>
                    </a:lnTo>
                    <a:cubicBezTo>
                      <a:pt x="201078" y="864584"/>
                      <a:pt x="346429" y="614267"/>
                      <a:pt x="506830" y="33775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89" name="Vrije vorm: vorm 888">
                <a:extLst>
                  <a:ext uri="{FF2B5EF4-FFF2-40B4-BE49-F238E27FC236}">
                    <a16:creationId xmlns:a16="http://schemas.microsoft.com/office/drawing/2014/main" id="{279CD462-F64E-44E9-94C8-188AF1EB313A}"/>
                  </a:ext>
                </a:extLst>
              </p:cNvPr>
              <p:cNvSpPr/>
              <p:nvPr/>
            </p:nvSpPr>
            <p:spPr>
              <a:xfrm>
                <a:off x="12809958" y="460473"/>
                <a:ext cx="1543050" cy="561975"/>
              </a:xfrm>
              <a:custGeom>
                <a:avLst/>
                <a:gdLst>
                  <a:gd name="connsiteX0" fmla="*/ 1336929 w 1543050"/>
                  <a:gd name="connsiteY0" fmla="*/ 555308 h 561975"/>
                  <a:gd name="connsiteX1" fmla="*/ 1536478 w 1543050"/>
                  <a:gd name="connsiteY1" fmla="*/ 416814 h 561975"/>
                  <a:gd name="connsiteX2" fmla="*/ 1534097 w 1543050"/>
                  <a:gd name="connsiteY2" fmla="*/ 415862 h 561975"/>
                  <a:gd name="connsiteX3" fmla="*/ 1468660 w 1543050"/>
                  <a:gd name="connsiteY3" fmla="*/ 461296 h 561975"/>
                  <a:gd name="connsiteX4" fmla="*/ 911352 w 1543050"/>
                  <a:gd name="connsiteY4" fmla="*/ 282226 h 561975"/>
                  <a:gd name="connsiteX5" fmla="*/ 988028 w 1543050"/>
                  <a:gd name="connsiteY5" fmla="*/ 204978 h 561975"/>
                  <a:gd name="connsiteX6" fmla="*/ 985933 w 1543050"/>
                  <a:gd name="connsiteY6" fmla="*/ 204121 h 561975"/>
                  <a:gd name="connsiteX7" fmla="*/ 909161 w 1543050"/>
                  <a:gd name="connsiteY7" fmla="*/ 281559 h 561975"/>
                  <a:gd name="connsiteX8" fmla="*/ 352330 w 1543050"/>
                  <a:gd name="connsiteY8" fmla="*/ 102584 h 561975"/>
                  <a:gd name="connsiteX9" fmla="*/ 478155 w 1543050"/>
                  <a:gd name="connsiteY9" fmla="*/ 8001 h 561975"/>
                  <a:gd name="connsiteX10" fmla="*/ 475869 w 1543050"/>
                  <a:gd name="connsiteY10" fmla="*/ 7144 h 561975"/>
                  <a:gd name="connsiteX11" fmla="*/ 349473 w 1543050"/>
                  <a:gd name="connsiteY11" fmla="*/ 102203 h 561975"/>
                  <a:gd name="connsiteX12" fmla="*/ 347853 w 1543050"/>
                  <a:gd name="connsiteY12" fmla="*/ 103442 h 561975"/>
                  <a:gd name="connsiteX13" fmla="*/ 1466660 w 1543050"/>
                  <a:gd name="connsiteY13" fmla="*/ 462915 h 561975"/>
                  <a:gd name="connsiteX14" fmla="*/ 1375410 w 1543050"/>
                  <a:gd name="connsiteY14" fmla="*/ 526256 h 561975"/>
                  <a:gd name="connsiteX15" fmla="*/ 8192 w 1543050"/>
                  <a:gd name="connsiteY15" fmla="*/ 317183 h 561975"/>
                  <a:gd name="connsiteX16" fmla="*/ 7334 w 1543050"/>
                  <a:gd name="connsiteY16" fmla="*/ 318135 h 561975"/>
                  <a:gd name="connsiteX17" fmla="*/ 7144 w 1543050"/>
                  <a:gd name="connsiteY17" fmla="*/ 319183 h 561975"/>
                  <a:gd name="connsiteX18" fmla="*/ 1372839 w 1543050"/>
                  <a:gd name="connsiteY18" fmla="*/ 528066 h 561975"/>
                  <a:gd name="connsiteX19" fmla="*/ 1333786 w 1543050"/>
                  <a:gd name="connsiteY19" fmla="*/ 555212 h 561975"/>
                  <a:gd name="connsiteX20" fmla="*/ 1336929 w 1543050"/>
                  <a:gd name="connsiteY20" fmla="*/ 555308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43050" h="561975">
                    <a:moveTo>
                      <a:pt x="1336929" y="555308"/>
                    </a:moveTo>
                    <a:lnTo>
                      <a:pt x="1536478" y="416814"/>
                    </a:lnTo>
                    <a:lnTo>
                      <a:pt x="1534097" y="415862"/>
                    </a:lnTo>
                    <a:lnTo>
                      <a:pt x="1468660" y="461296"/>
                    </a:lnTo>
                    <a:lnTo>
                      <a:pt x="911352" y="282226"/>
                    </a:lnTo>
                    <a:lnTo>
                      <a:pt x="988028" y="204978"/>
                    </a:lnTo>
                    <a:lnTo>
                      <a:pt x="985933" y="204121"/>
                    </a:lnTo>
                    <a:lnTo>
                      <a:pt x="909161" y="281559"/>
                    </a:lnTo>
                    <a:lnTo>
                      <a:pt x="352330" y="102584"/>
                    </a:lnTo>
                    <a:lnTo>
                      <a:pt x="478155" y="8001"/>
                    </a:lnTo>
                    <a:lnTo>
                      <a:pt x="475869" y="7144"/>
                    </a:lnTo>
                    <a:lnTo>
                      <a:pt x="349473" y="102203"/>
                    </a:lnTo>
                    <a:lnTo>
                      <a:pt x="347853" y="103442"/>
                    </a:lnTo>
                    <a:lnTo>
                      <a:pt x="1466660" y="462915"/>
                    </a:lnTo>
                    <a:lnTo>
                      <a:pt x="1375410" y="526256"/>
                    </a:lnTo>
                    <a:lnTo>
                      <a:pt x="8192" y="317183"/>
                    </a:lnTo>
                    <a:cubicBezTo>
                      <a:pt x="7906" y="317468"/>
                      <a:pt x="7620" y="317849"/>
                      <a:pt x="7334" y="318135"/>
                    </a:cubicBezTo>
                    <a:lnTo>
                      <a:pt x="7144" y="319183"/>
                    </a:lnTo>
                    <a:lnTo>
                      <a:pt x="1372839" y="528066"/>
                    </a:lnTo>
                    <a:lnTo>
                      <a:pt x="1333786" y="555212"/>
                    </a:lnTo>
                    <a:cubicBezTo>
                      <a:pt x="1334739" y="555117"/>
                      <a:pt x="1335882" y="555212"/>
                      <a:pt x="1336929" y="555308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90" name="Vrije vorm: vorm 889">
                <a:extLst>
                  <a:ext uri="{FF2B5EF4-FFF2-40B4-BE49-F238E27FC236}">
                    <a16:creationId xmlns:a16="http://schemas.microsoft.com/office/drawing/2014/main" id="{8F1E9E75-A871-4390-86BC-217C777404EF}"/>
                  </a:ext>
                </a:extLst>
              </p:cNvPr>
              <p:cNvSpPr/>
              <p:nvPr/>
            </p:nvSpPr>
            <p:spPr>
              <a:xfrm>
                <a:off x="12157876" y="-316291"/>
                <a:ext cx="447675" cy="762000"/>
              </a:xfrm>
              <a:custGeom>
                <a:avLst/>
                <a:gdLst>
                  <a:gd name="connsiteX0" fmla="*/ 445770 w 447675"/>
                  <a:gd name="connsiteY0" fmla="*/ 412147 h 762000"/>
                  <a:gd name="connsiteX1" fmla="*/ 446913 w 447675"/>
                  <a:gd name="connsiteY1" fmla="*/ 410242 h 762000"/>
                  <a:gd name="connsiteX2" fmla="*/ 150686 w 447675"/>
                  <a:gd name="connsiteY2" fmla="*/ 42863 h 762000"/>
                  <a:gd name="connsiteX3" fmla="*/ 197263 w 447675"/>
                  <a:gd name="connsiteY3" fmla="*/ 8668 h 762000"/>
                  <a:gd name="connsiteX4" fmla="*/ 195739 w 447675"/>
                  <a:gd name="connsiteY4" fmla="*/ 7144 h 762000"/>
                  <a:gd name="connsiteX5" fmla="*/ 7144 w 447675"/>
                  <a:gd name="connsiteY5" fmla="*/ 145828 h 762000"/>
                  <a:gd name="connsiteX6" fmla="*/ 7620 w 447675"/>
                  <a:gd name="connsiteY6" fmla="*/ 148114 h 762000"/>
                  <a:gd name="connsiteX7" fmla="*/ 45625 w 447675"/>
                  <a:gd name="connsiteY7" fmla="*/ 120206 h 762000"/>
                  <a:gd name="connsiteX8" fmla="*/ 241840 w 447675"/>
                  <a:gd name="connsiteY8" fmla="*/ 763619 h 762000"/>
                  <a:gd name="connsiteX9" fmla="*/ 243269 w 447675"/>
                  <a:gd name="connsiteY9" fmla="*/ 761143 h 762000"/>
                  <a:gd name="connsiteX10" fmla="*/ 47435 w 447675"/>
                  <a:gd name="connsiteY10" fmla="*/ 118872 h 762000"/>
                  <a:gd name="connsiteX11" fmla="*/ 149066 w 447675"/>
                  <a:gd name="connsiteY11" fmla="*/ 44101 h 762000"/>
                  <a:gd name="connsiteX12" fmla="*/ 445770 w 447675"/>
                  <a:gd name="connsiteY12" fmla="*/ 412147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675" h="762000">
                    <a:moveTo>
                      <a:pt x="445770" y="412147"/>
                    </a:moveTo>
                    <a:cubicBezTo>
                      <a:pt x="446151" y="411480"/>
                      <a:pt x="446532" y="410909"/>
                      <a:pt x="446913" y="410242"/>
                    </a:cubicBezTo>
                    <a:lnTo>
                      <a:pt x="150686" y="42863"/>
                    </a:lnTo>
                    <a:lnTo>
                      <a:pt x="197263" y="8668"/>
                    </a:lnTo>
                    <a:lnTo>
                      <a:pt x="195739" y="7144"/>
                    </a:lnTo>
                    <a:lnTo>
                      <a:pt x="7144" y="145828"/>
                    </a:lnTo>
                    <a:lnTo>
                      <a:pt x="7620" y="148114"/>
                    </a:lnTo>
                    <a:lnTo>
                      <a:pt x="45625" y="120206"/>
                    </a:lnTo>
                    <a:lnTo>
                      <a:pt x="241840" y="763619"/>
                    </a:lnTo>
                    <a:cubicBezTo>
                      <a:pt x="242316" y="762857"/>
                      <a:pt x="242792" y="762000"/>
                      <a:pt x="243269" y="761143"/>
                    </a:cubicBezTo>
                    <a:lnTo>
                      <a:pt x="47435" y="118872"/>
                    </a:lnTo>
                    <a:lnTo>
                      <a:pt x="149066" y="44101"/>
                    </a:lnTo>
                    <a:lnTo>
                      <a:pt x="445770" y="412147"/>
                    </a:ln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91" name="Vrije vorm: vorm 890">
                <a:extLst>
                  <a:ext uri="{FF2B5EF4-FFF2-40B4-BE49-F238E27FC236}">
                    <a16:creationId xmlns:a16="http://schemas.microsoft.com/office/drawing/2014/main" id="{0BBFA145-BF6E-4B25-98F2-ED7797A20AE0}"/>
                  </a:ext>
                </a:extLst>
              </p:cNvPr>
              <p:cNvSpPr/>
              <p:nvPr/>
            </p:nvSpPr>
            <p:spPr>
              <a:xfrm>
                <a:off x="12681664" y="875935"/>
                <a:ext cx="1733550" cy="142875"/>
              </a:xfrm>
              <a:custGeom>
                <a:avLst/>
                <a:gdLst>
                  <a:gd name="connsiteX0" fmla="*/ 1704681 w 1733550"/>
                  <a:gd name="connsiteY0" fmla="*/ 16687 h 142875"/>
                  <a:gd name="connsiteX1" fmla="*/ 1501037 w 1733550"/>
                  <a:gd name="connsiteY1" fmla="*/ 127081 h 142875"/>
                  <a:gd name="connsiteX2" fmla="*/ 178585 w 1733550"/>
                  <a:gd name="connsiteY2" fmla="*/ 9543 h 142875"/>
                  <a:gd name="connsiteX3" fmla="*/ 27519 w 1733550"/>
                  <a:gd name="connsiteY3" fmla="*/ 25831 h 142875"/>
                  <a:gd name="connsiteX4" fmla="*/ 22471 w 1733550"/>
                  <a:gd name="connsiteY4" fmla="*/ 32593 h 142875"/>
                  <a:gd name="connsiteX5" fmla="*/ 11612 w 1733550"/>
                  <a:gd name="connsiteY5" fmla="*/ 86791 h 142875"/>
                  <a:gd name="connsiteX6" fmla="*/ 122769 w 1733550"/>
                  <a:gd name="connsiteY6" fmla="*/ 37356 h 142875"/>
                  <a:gd name="connsiteX7" fmla="*/ 1496655 w 1733550"/>
                  <a:gd name="connsiteY7" fmla="*/ 142226 h 142875"/>
                  <a:gd name="connsiteX8" fmla="*/ 1582189 w 1733550"/>
                  <a:gd name="connsiteY8" fmla="*/ 118128 h 142875"/>
                  <a:gd name="connsiteX9" fmla="*/ 1730398 w 1733550"/>
                  <a:gd name="connsiteY9" fmla="*/ 26497 h 142875"/>
                  <a:gd name="connsiteX10" fmla="*/ 1704681 w 1733550"/>
                  <a:gd name="connsiteY10" fmla="*/ 1668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3550" h="142875">
                    <a:moveTo>
                      <a:pt x="1704681" y="16687"/>
                    </a:moveTo>
                    <a:cubicBezTo>
                      <a:pt x="1668581" y="42023"/>
                      <a:pt x="1544471" y="127081"/>
                      <a:pt x="1501037" y="127081"/>
                    </a:cubicBezTo>
                    <a:cubicBezTo>
                      <a:pt x="1449982" y="127081"/>
                      <a:pt x="178585" y="9543"/>
                      <a:pt x="178585" y="9543"/>
                    </a:cubicBezTo>
                    <a:cubicBezTo>
                      <a:pt x="178585" y="9543"/>
                      <a:pt x="91622" y="-2078"/>
                      <a:pt x="27519" y="25831"/>
                    </a:cubicBezTo>
                    <a:cubicBezTo>
                      <a:pt x="25805" y="28117"/>
                      <a:pt x="24185" y="30403"/>
                      <a:pt x="22471" y="32593"/>
                    </a:cubicBezTo>
                    <a:cubicBezTo>
                      <a:pt x="22471" y="32593"/>
                      <a:pt x="-2866" y="78409"/>
                      <a:pt x="11612" y="86791"/>
                    </a:cubicBezTo>
                    <a:cubicBezTo>
                      <a:pt x="26090" y="95268"/>
                      <a:pt x="77144" y="40975"/>
                      <a:pt x="122769" y="37356"/>
                    </a:cubicBezTo>
                    <a:cubicBezTo>
                      <a:pt x="168299" y="33736"/>
                      <a:pt x="1496655" y="142226"/>
                      <a:pt x="1496655" y="142226"/>
                    </a:cubicBezTo>
                    <a:cubicBezTo>
                      <a:pt x="1496655" y="142226"/>
                      <a:pt x="1541232" y="140988"/>
                      <a:pt x="1582189" y="118128"/>
                    </a:cubicBezTo>
                    <a:cubicBezTo>
                      <a:pt x="1623147" y="95173"/>
                      <a:pt x="1730398" y="26497"/>
                      <a:pt x="1730398" y="26497"/>
                    </a:cubicBezTo>
                    <a:lnTo>
                      <a:pt x="1704681" y="1668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92" name="Vrije vorm: vorm 891">
                <a:extLst>
                  <a:ext uri="{FF2B5EF4-FFF2-40B4-BE49-F238E27FC236}">
                    <a16:creationId xmlns:a16="http://schemas.microsoft.com/office/drawing/2014/main" id="{FDE3218D-3631-45BC-8F60-B8EB1F723C0A}"/>
                  </a:ext>
                </a:extLst>
              </p:cNvPr>
              <p:cNvSpPr/>
              <p:nvPr/>
            </p:nvSpPr>
            <p:spPr>
              <a:xfrm>
                <a:off x="12156538" y="-239234"/>
                <a:ext cx="190500" cy="809625"/>
              </a:xfrm>
              <a:custGeom>
                <a:avLst/>
                <a:gdLst>
                  <a:gd name="connsiteX0" fmla="*/ 191171 w 190500"/>
                  <a:gd name="connsiteY0" fmla="*/ 775907 h 809625"/>
                  <a:gd name="connsiteX1" fmla="*/ 27818 w 190500"/>
                  <a:gd name="connsiteY1" fmla="*/ 93250 h 809625"/>
                  <a:gd name="connsiteX2" fmla="*/ 29056 w 190500"/>
                  <a:gd name="connsiteY2" fmla="*/ 7144 h 809625"/>
                  <a:gd name="connsiteX3" fmla="*/ 27818 w 190500"/>
                  <a:gd name="connsiteY3" fmla="*/ 8192 h 809625"/>
                  <a:gd name="connsiteX4" fmla="*/ 7148 w 190500"/>
                  <a:gd name="connsiteY4" fmla="*/ 62770 h 809625"/>
                  <a:gd name="connsiteX5" fmla="*/ 175741 w 190500"/>
                  <a:gd name="connsiteY5" fmla="*/ 802577 h 809625"/>
                  <a:gd name="connsiteX6" fmla="*/ 191171 w 190500"/>
                  <a:gd name="connsiteY6" fmla="*/ 775907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809625">
                    <a:moveTo>
                      <a:pt x="191171" y="775907"/>
                    </a:moveTo>
                    <a:cubicBezTo>
                      <a:pt x="164121" y="662654"/>
                      <a:pt x="40962" y="147542"/>
                      <a:pt x="27818" y="93250"/>
                    </a:cubicBezTo>
                    <a:cubicBezTo>
                      <a:pt x="18579" y="55245"/>
                      <a:pt x="23817" y="24765"/>
                      <a:pt x="29056" y="7144"/>
                    </a:cubicBezTo>
                    <a:cubicBezTo>
                      <a:pt x="28580" y="7525"/>
                      <a:pt x="28104" y="7906"/>
                      <a:pt x="27818" y="8192"/>
                    </a:cubicBezTo>
                    <a:cubicBezTo>
                      <a:pt x="6291" y="26480"/>
                      <a:pt x="7148" y="62770"/>
                      <a:pt x="7148" y="62770"/>
                    </a:cubicBezTo>
                    <a:lnTo>
                      <a:pt x="175741" y="802577"/>
                    </a:lnTo>
                    <a:cubicBezTo>
                      <a:pt x="178980" y="797052"/>
                      <a:pt x="184218" y="787908"/>
                      <a:pt x="191171" y="77590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93" name="Vrije vorm: vorm 892">
                <a:extLst>
                  <a:ext uri="{FF2B5EF4-FFF2-40B4-BE49-F238E27FC236}">
                    <a16:creationId xmlns:a16="http://schemas.microsoft.com/office/drawing/2014/main" id="{9046AF27-EBEB-4D4B-A648-BE3DC8439B89}"/>
                  </a:ext>
                </a:extLst>
              </p:cNvPr>
              <p:cNvSpPr/>
              <p:nvPr/>
            </p:nvSpPr>
            <p:spPr>
              <a:xfrm>
                <a:off x="8994433" y="-194534"/>
                <a:ext cx="1524000" cy="2362200"/>
              </a:xfrm>
              <a:custGeom>
                <a:avLst/>
                <a:gdLst>
                  <a:gd name="connsiteX0" fmla="*/ 1525619 w 1524000"/>
                  <a:gd name="connsiteY0" fmla="*/ 1789434 h 2362200"/>
                  <a:gd name="connsiteX1" fmla="*/ 1141952 w 1524000"/>
                  <a:gd name="connsiteY1" fmla="*/ 1417197 h 2362200"/>
                  <a:gd name="connsiteX2" fmla="*/ 215075 w 1524000"/>
                  <a:gd name="connsiteY2" fmla="*/ 9783 h 2362200"/>
                  <a:gd name="connsiteX3" fmla="*/ 82868 w 1524000"/>
                  <a:gd name="connsiteY3" fmla="*/ 33024 h 2362200"/>
                  <a:gd name="connsiteX4" fmla="*/ 7144 w 1524000"/>
                  <a:gd name="connsiteY4" fmla="*/ 108748 h 2362200"/>
                  <a:gd name="connsiteX5" fmla="*/ 577977 w 1524000"/>
                  <a:gd name="connsiteY5" fmla="*/ 2356267 h 2362200"/>
                  <a:gd name="connsiteX6" fmla="*/ 1525619 w 1524000"/>
                  <a:gd name="connsiteY6" fmla="*/ 1789434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0" h="2362200">
                    <a:moveTo>
                      <a:pt x="1525619" y="1789434"/>
                    </a:moveTo>
                    <a:lnTo>
                      <a:pt x="1141952" y="1417197"/>
                    </a:lnTo>
                    <a:lnTo>
                      <a:pt x="215075" y="9783"/>
                    </a:lnTo>
                    <a:cubicBezTo>
                      <a:pt x="215075" y="9783"/>
                      <a:pt x="152495" y="-4409"/>
                      <a:pt x="82868" y="33024"/>
                    </a:cubicBezTo>
                    <a:cubicBezTo>
                      <a:pt x="13145" y="70362"/>
                      <a:pt x="7144" y="108748"/>
                      <a:pt x="7144" y="108748"/>
                    </a:cubicBezTo>
                    <a:lnTo>
                      <a:pt x="577977" y="2356267"/>
                    </a:lnTo>
                    <a:lnTo>
                      <a:pt x="1525619" y="178943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94" name="Vrije vorm: vorm 893">
                <a:extLst>
                  <a:ext uri="{FF2B5EF4-FFF2-40B4-BE49-F238E27FC236}">
                    <a16:creationId xmlns:a16="http://schemas.microsoft.com/office/drawing/2014/main" id="{251AD202-2149-4FCD-BF03-507337825E5C}"/>
                  </a:ext>
                </a:extLst>
              </p:cNvPr>
              <p:cNvSpPr/>
              <p:nvPr/>
            </p:nvSpPr>
            <p:spPr>
              <a:xfrm>
                <a:off x="8994338" y="-139602"/>
                <a:ext cx="628650" cy="2305050"/>
              </a:xfrm>
              <a:custGeom>
                <a:avLst/>
                <a:gdLst>
                  <a:gd name="connsiteX0" fmla="*/ 624745 w 628650"/>
                  <a:gd name="connsiteY0" fmla="*/ 2273332 h 2305050"/>
                  <a:gd name="connsiteX1" fmla="*/ 40005 w 628650"/>
                  <a:gd name="connsiteY1" fmla="*/ 7144 h 2305050"/>
                  <a:gd name="connsiteX2" fmla="*/ 7144 w 628650"/>
                  <a:gd name="connsiteY2" fmla="*/ 53721 h 2305050"/>
                  <a:gd name="connsiteX3" fmla="*/ 577977 w 628650"/>
                  <a:gd name="connsiteY3" fmla="*/ 2301240 h 2305050"/>
                  <a:gd name="connsiteX4" fmla="*/ 624745 w 628650"/>
                  <a:gd name="connsiteY4" fmla="*/ 22733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50" h="2305050">
                    <a:moveTo>
                      <a:pt x="624745" y="2273332"/>
                    </a:moveTo>
                    <a:lnTo>
                      <a:pt x="40005" y="7144"/>
                    </a:lnTo>
                    <a:cubicBezTo>
                      <a:pt x="10573" y="32956"/>
                      <a:pt x="7144" y="53721"/>
                      <a:pt x="7144" y="53721"/>
                    </a:cubicBezTo>
                    <a:lnTo>
                      <a:pt x="577977" y="2301240"/>
                    </a:lnTo>
                    <a:lnTo>
                      <a:pt x="624745" y="2273332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95" name="Vrije vorm: vorm 894">
                <a:extLst>
                  <a:ext uri="{FF2B5EF4-FFF2-40B4-BE49-F238E27FC236}">
                    <a16:creationId xmlns:a16="http://schemas.microsoft.com/office/drawing/2014/main" id="{E54B6080-385E-4FA7-9645-A9CB0B4ECAB1}"/>
                  </a:ext>
                </a:extLst>
              </p:cNvPr>
              <p:cNvSpPr/>
              <p:nvPr/>
            </p:nvSpPr>
            <p:spPr>
              <a:xfrm>
                <a:off x="9000339" y="-161415"/>
                <a:ext cx="1352550" cy="2286000"/>
              </a:xfrm>
              <a:custGeom>
                <a:avLst/>
                <a:gdLst>
                  <a:gd name="connsiteX0" fmla="*/ 44577 w 1352550"/>
                  <a:gd name="connsiteY0" fmla="*/ 81915 h 2286000"/>
                  <a:gd name="connsiteX1" fmla="*/ 633413 w 1352550"/>
                  <a:gd name="connsiteY1" fmla="*/ 2286381 h 2286000"/>
                  <a:gd name="connsiteX2" fmla="*/ 635318 w 1352550"/>
                  <a:gd name="connsiteY2" fmla="*/ 2285238 h 2286000"/>
                  <a:gd name="connsiteX3" fmla="*/ 519779 w 1352550"/>
                  <a:gd name="connsiteY3" fmla="*/ 1852708 h 2286000"/>
                  <a:gd name="connsiteX4" fmla="*/ 1189482 w 1352550"/>
                  <a:gd name="connsiteY4" fmla="*/ 1662303 h 2286000"/>
                  <a:gd name="connsiteX5" fmla="*/ 1351502 w 1352550"/>
                  <a:gd name="connsiteY5" fmla="*/ 1856899 h 2286000"/>
                  <a:gd name="connsiteX6" fmla="*/ 1353312 w 1352550"/>
                  <a:gd name="connsiteY6" fmla="*/ 1855851 h 2286000"/>
                  <a:gd name="connsiteX7" fmla="*/ 995267 w 1352550"/>
                  <a:gd name="connsiteY7" fmla="*/ 1425893 h 2286000"/>
                  <a:gd name="connsiteX8" fmla="*/ 1143191 w 1352550"/>
                  <a:gd name="connsiteY8" fmla="*/ 1391126 h 2286000"/>
                  <a:gd name="connsiteX9" fmla="*/ 1141381 w 1352550"/>
                  <a:gd name="connsiteY9" fmla="*/ 1389412 h 2286000"/>
                  <a:gd name="connsiteX10" fmla="*/ 991457 w 1352550"/>
                  <a:gd name="connsiteY10" fmla="*/ 1424654 h 2286000"/>
                  <a:gd name="connsiteX11" fmla="*/ 1187958 w 1352550"/>
                  <a:gd name="connsiteY11" fmla="*/ 1660589 h 2286000"/>
                  <a:gd name="connsiteX12" fmla="*/ 801719 w 1352550"/>
                  <a:gd name="connsiteY12" fmla="*/ 1770412 h 2286000"/>
                  <a:gd name="connsiteX13" fmla="*/ 407384 w 1352550"/>
                  <a:gd name="connsiteY13" fmla="*/ 762762 h 2286000"/>
                  <a:gd name="connsiteX14" fmla="*/ 633793 w 1352550"/>
                  <a:gd name="connsiteY14" fmla="*/ 757428 h 2286000"/>
                  <a:gd name="connsiteX15" fmla="*/ 1010126 w 1352550"/>
                  <a:gd name="connsiteY15" fmla="*/ 1369600 h 2286000"/>
                  <a:gd name="connsiteX16" fmla="*/ 1010507 w 1352550"/>
                  <a:gd name="connsiteY16" fmla="*/ 1370171 h 2286000"/>
                  <a:gd name="connsiteX17" fmla="*/ 1119759 w 1352550"/>
                  <a:gd name="connsiteY17" fmla="*/ 1359503 h 2286000"/>
                  <a:gd name="connsiteX18" fmla="*/ 1118426 w 1352550"/>
                  <a:gd name="connsiteY18" fmla="*/ 1357503 h 2286000"/>
                  <a:gd name="connsiteX19" fmla="*/ 1011555 w 1352550"/>
                  <a:gd name="connsiteY19" fmla="*/ 1367981 h 2286000"/>
                  <a:gd name="connsiteX20" fmla="*/ 758476 w 1352550"/>
                  <a:gd name="connsiteY20" fmla="*/ 956405 h 2286000"/>
                  <a:gd name="connsiteX21" fmla="*/ 841629 w 1352550"/>
                  <a:gd name="connsiteY21" fmla="*/ 937260 h 2286000"/>
                  <a:gd name="connsiteX22" fmla="*/ 840391 w 1352550"/>
                  <a:gd name="connsiteY22" fmla="*/ 935355 h 2286000"/>
                  <a:gd name="connsiteX23" fmla="*/ 757333 w 1352550"/>
                  <a:gd name="connsiteY23" fmla="*/ 954500 h 2286000"/>
                  <a:gd name="connsiteX24" fmla="*/ 407480 w 1352550"/>
                  <a:gd name="connsiteY24" fmla="*/ 385382 h 2286000"/>
                  <a:gd name="connsiteX25" fmla="*/ 468249 w 1352550"/>
                  <a:gd name="connsiteY25" fmla="*/ 370141 h 2286000"/>
                  <a:gd name="connsiteX26" fmla="*/ 467011 w 1352550"/>
                  <a:gd name="connsiteY26" fmla="*/ 368236 h 2286000"/>
                  <a:gd name="connsiteX27" fmla="*/ 406337 w 1352550"/>
                  <a:gd name="connsiteY27" fmla="*/ 383381 h 2286000"/>
                  <a:gd name="connsiteX28" fmla="*/ 196691 w 1352550"/>
                  <a:gd name="connsiteY28" fmla="*/ 42386 h 2286000"/>
                  <a:gd name="connsiteX29" fmla="*/ 243078 w 1352550"/>
                  <a:gd name="connsiteY29" fmla="*/ 28194 h 2286000"/>
                  <a:gd name="connsiteX30" fmla="*/ 241840 w 1352550"/>
                  <a:gd name="connsiteY30" fmla="*/ 26384 h 2286000"/>
                  <a:gd name="connsiteX31" fmla="*/ 193453 w 1352550"/>
                  <a:gd name="connsiteY31" fmla="*/ 41243 h 2286000"/>
                  <a:gd name="connsiteX32" fmla="*/ 632460 w 1352550"/>
                  <a:gd name="connsiteY32" fmla="*/ 755332 h 2286000"/>
                  <a:gd name="connsiteX33" fmla="*/ 406527 w 1352550"/>
                  <a:gd name="connsiteY33" fmla="*/ 760666 h 2286000"/>
                  <a:gd name="connsiteX34" fmla="*/ 126587 w 1352550"/>
                  <a:gd name="connsiteY34" fmla="*/ 45339 h 2286000"/>
                  <a:gd name="connsiteX35" fmla="*/ 230315 w 1352550"/>
                  <a:gd name="connsiteY35" fmla="*/ 8953 h 2286000"/>
                  <a:gd name="connsiteX36" fmla="*/ 229076 w 1352550"/>
                  <a:gd name="connsiteY36" fmla="*/ 7144 h 2286000"/>
                  <a:gd name="connsiteX37" fmla="*/ 7144 w 1352550"/>
                  <a:gd name="connsiteY37" fmla="*/ 99917 h 2286000"/>
                  <a:gd name="connsiteX38" fmla="*/ 7715 w 1352550"/>
                  <a:gd name="connsiteY38" fmla="*/ 102108 h 2286000"/>
                  <a:gd name="connsiteX39" fmla="*/ 44577 w 1352550"/>
                  <a:gd name="connsiteY39" fmla="*/ 81915 h 2286000"/>
                  <a:gd name="connsiteX40" fmla="*/ 124682 w 1352550"/>
                  <a:gd name="connsiteY40" fmla="*/ 46101 h 2286000"/>
                  <a:gd name="connsiteX41" fmla="*/ 799624 w 1352550"/>
                  <a:gd name="connsiteY41" fmla="*/ 1770983 h 2286000"/>
                  <a:gd name="connsiteX42" fmla="*/ 519208 w 1352550"/>
                  <a:gd name="connsiteY42" fmla="*/ 1850708 h 2286000"/>
                  <a:gd name="connsiteX43" fmla="*/ 46482 w 1352550"/>
                  <a:gd name="connsiteY43" fmla="*/ 80867 h 2286000"/>
                  <a:gd name="connsiteX44" fmla="*/ 124682 w 1352550"/>
                  <a:gd name="connsiteY44" fmla="*/ 46101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52550" h="2286000">
                    <a:moveTo>
                      <a:pt x="44577" y="81915"/>
                    </a:moveTo>
                    <a:lnTo>
                      <a:pt x="633413" y="2286381"/>
                    </a:lnTo>
                    <a:lnTo>
                      <a:pt x="635318" y="2285238"/>
                    </a:lnTo>
                    <a:lnTo>
                      <a:pt x="519779" y="1852708"/>
                    </a:lnTo>
                    <a:lnTo>
                      <a:pt x="1189482" y="1662303"/>
                    </a:lnTo>
                    <a:lnTo>
                      <a:pt x="1351502" y="1856899"/>
                    </a:lnTo>
                    <a:lnTo>
                      <a:pt x="1353312" y="1855851"/>
                    </a:lnTo>
                    <a:lnTo>
                      <a:pt x="995267" y="1425893"/>
                    </a:lnTo>
                    <a:lnTo>
                      <a:pt x="1143191" y="1391126"/>
                    </a:lnTo>
                    <a:lnTo>
                      <a:pt x="1141381" y="1389412"/>
                    </a:lnTo>
                    <a:lnTo>
                      <a:pt x="991457" y="1424654"/>
                    </a:lnTo>
                    <a:lnTo>
                      <a:pt x="1187958" y="1660589"/>
                    </a:lnTo>
                    <a:lnTo>
                      <a:pt x="801719" y="1770412"/>
                    </a:lnTo>
                    <a:lnTo>
                      <a:pt x="407384" y="762762"/>
                    </a:lnTo>
                    <a:lnTo>
                      <a:pt x="633793" y="757428"/>
                    </a:lnTo>
                    <a:lnTo>
                      <a:pt x="1010126" y="1369600"/>
                    </a:lnTo>
                    <a:lnTo>
                      <a:pt x="1010507" y="1370171"/>
                    </a:lnTo>
                    <a:lnTo>
                      <a:pt x="1119759" y="1359503"/>
                    </a:lnTo>
                    <a:lnTo>
                      <a:pt x="1118426" y="1357503"/>
                    </a:lnTo>
                    <a:lnTo>
                      <a:pt x="1011555" y="1367981"/>
                    </a:lnTo>
                    <a:lnTo>
                      <a:pt x="758476" y="956405"/>
                    </a:lnTo>
                    <a:lnTo>
                      <a:pt x="841629" y="937260"/>
                    </a:lnTo>
                    <a:lnTo>
                      <a:pt x="840391" y="935355"/>
                    </a:lnTo>
                    <a:lnTo>
                      <a:pt x="757333" y="954500"/>
                    </a:lnTo>
                    <a:lnTo>
                      <a:pt x="407480" y="385382"/>
                    </a:lnTo>
                    <a:lnTo>
                      <a:pt x="468249" y="370141"/>
                    </a:lnTo>
                    <a:lnTo>
                      <a:pt x="467011" y="368236"/>
                    </a:lnTo>
                    <a:lnTo>
                      <a:pt x="406337" y="383381"/>
                    </a:lnTo>
                    <a:lnTo>
                      <a:pt x="196691" y="42386"/>
                    </a:lnTo>
                    <a:lnTo>
                      <a:pt x="243078" y="28194"/>
                    </a:lnTo>
                    <a:lnTo>
                      <a:pt x="241840" y="26384"/>
                    </a:lnTo>
                    <a:lnTo>
                      <a:pt x="193453" y="41243"/>
                    </a:lnTo>
                    <a:lnTo>
                      <a:pt x="632460" y="755332"/>
                    </a:lnTo>
                    <a:lnTo>
                      <a:pt x="406527" y="760666"/>
                    </a:lnTo>
                    <a:lnTo>
                      <a:pt x="126587" y="45339"/>
                    </a:lnTo>
                    <a:cubicBezTo>
                      <a:pt x="166783" y="29432"/>
                      <a:pt x="204406" y="16954"/>
                      <a:pt x="230315" y="8953"/>
                    </a:cubicBezTo>
                    <a:lnTo>
                      <a:pt x="229076" y="7144"/>
                    </a:lnTo>
                    <a:cubicBezTo>
                      <a:pt x="177070" y="23336"/>
                      <a:pt x="78867" y="57055"/>
                      <a:pt x="7144" y="99917"/>
                    </a:cubicBezTo>
                    <a:lnTo>
                      <a:pt x="7715" y="102108"/>
                    </a:lnTo>
                    <a:cubicBezTo>
                      <a:pt x="19526" y="95155"/>
                      <a:pt x="31813" y="88297"/>
                      <a:pt x="44577" y="81915"/>
                    </a:cubicBezTo>
                    <a:close/>
                    <a:moveTo>
                      <a:pt x="124682" y="46101"/>
                    </a:moveTo>
                    <a:lnTo>
                      <a:pt x="799624" y="1770983"/>
                    </a:lnTo>
                    <a:lnTo>
                      <a:pt x="519208" y="1850708"/>
                    </a:lnTo>
                    <a:lnTo>
                      <a:pt x="46482" y="80867"/>
                    </a:lnTo>
                    <a:cubicBezTo>
                      <a:pt x="71914" y="68104"/>
                      <a:pt x="98774" y="56388"/>
                      <a:pt x="124682" y="46101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96" name="Vrije vorm: vorm 895">
                <a:extLst>
                  <a:ext uri="{FF2B5EF4-FFF2-40B4-BE49-F238E27FC236}">
                    <a16:creationId xmlns:a16="http://schemas.microsoft.com/office/drawing/2014/main" id="{981A6E27-8896-4D92-BF5E-78081C2169B4}"/>
                  </a:ext>
                </a:extLst>
              </p:cNvPr>
              <p:cNvSpPr/>
              <p:nvPr/>
            </p:nvSpPr>
            <p:spPr>
              <a:xfrm>
                <a:off x="8235125" y="3059750"/>
                <a:ext cx="390525" cy="266700"/>
              </a:xfrm>
              <a:custGeom>
                <a:avLst/>
                <a:gdLst>
                  <a:gd name="connsiteX0" fmla="*/ 314681 w 390525"/>
                  <a:gd name="connsiteY0" fmla="*/ 261366 h 266700"/>
                  <a:gd name="connsiteX1" fmla="*/ 387643 w 390525"/>
                  <a:gd name="connsiteY1" fmla="*/ 213074 h 266700"/>
                  <a:gd name="connsiteX2" fmla="*/ 371831 w 390525"/>
                  <a:gd name="connsiteY2" fmla="*/ 140113 h 266700"/>
                  <a:gd name="connsiteX3" fmla="*/ 89701 w 390525"/>
                  <a:gd name="connsiteY3" fmla="*/ 132207 h 266700"/>
                  <a:gd name="connsiteX4" fmla="*/ 61983 w 390525"/>
                  <a:gd name="connsiteY4" fmla="*/ 7144 h 266700"/>
                  <a:gd name="connsiteX5" fmla="*/ 7690 w 390525"/>
                  <a:gd name="connsiteY5" fmla="*/ 126968 h 266700"/>
                  <a:gd name="connsiteX6" fmla="*/ 34456 w 390525"/>
                  <a:gd name="connsiteY6" fmla="*/ 240697 h 266700"/>
                  <a:gd name="connsiteX7" fmla="*/ 314681 w 390525"/>
                  <a:gd name="connsiteY7" fmla="*/ 261366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525" h="266700">
                    <a:moveTo>
                      <a:pt x="314681" y="261366"/>
                    </a:moveTo>
                    <a:lnTo>
                      <a:pt x="387643" y="213074"/>
                    </a:lnTo>
                    <a:lnTo>
                      <a:pt x="371831" y="140113"/>
                    </a:lnTo>
                    <a:cubicBezTo>
                      <a:pt x="371831" y="140113"/>
                      <a:pt x="126277" y="165735"/>
                      <a:pt x="89701" y="132207"/>
                    </a:cubicBezTo>
                    <a:cubicBezTo>
                      <a:pt x="63126" y="107728"/>
                      <a:pt x="61126" y="41338"/>
                      <a:pt x="61983" y="7144"/>
                    </a:cubicBezTo>
                    <a:lnTo>
                      <a:pt x="7690" y="126968"/>
                    </a:lnTo>
                    <a:cubicBezTo>
                      <a:pt x="5500" y="171926"/>
                      <a:pt x="9024" y="224219"/>
                      <a:pt x="34456" y="240697"/>
                    </a:cubicBezTo>
                    <a:cubicBezTo>
                      <a:pt x="81890" y="271272"/>
                      <a:pt x="314681" y="261366"/>
                      <a:pt x="314681" y="2613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97" name="Vrije vorm: vorm 896">
                <a:extLst>
                  <a:ext uri="{FF2B5EF4-FFF2-40B4-BE49-F238E27FC236}">
                    <a16:creationId xmlns:a16="http://schemas.microsoft.com/office/drawing/2014/main" id="{CABDD9D7-B173-43B0-920E-101D059F708A}"/>
                  </a:ext>
                </a:extLst>
              </p:cNvPr>
              <p:cNvSpPr/>
              <p:nvPr/>
            </p:nvSpPr>
            <p:spPr>
              <a:xfrm>
                <a:off x="9177480" y="3005874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8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409 w 47625"/>
                  <a:gd name="connsiteY6" fmla="*/ 7870 h 76200"/>
                  <a:gd name="connsiteX7" fmla="*/ 38315 w 47625"/>
                  <a:gd name="connsiteY7" fmla="*/ 11014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1" y="60639"/>
                    </a:cubicBezTo>
                    <a:lnTo>
                      <a:pt x="20408" y="72355"/>
                    </a:lnTo>
                    <a:cubicBezTo>
                      <a:pt x="17455" y="74069"/>
                      <a:pt x="14788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409" y="7870"/>
                    </a:lnTo>
                    <a:cubicBezTo>
                      <a:pt x="35362" y="6156"/>
                      <a:pt x="38029" y="7584"/>
                      <a:pt x="38315" y="11014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98" name="Vrije vorm: vorm 897">
                <a:extLst>
                  <a:ext uri="{FF2B5EF4-FFF2-40B4-BE49-F238E27FC236}">
                    <a16:creationId xmlns:a16="http://schemas.microsoft.com/office/drawing/2014/main" id="{6E73C38D-A90D-4EF7-80EF-F299ADBFD293}"/>
                  </a:ext>
                </a:extLst>
              </p:cNvPr>
              <p:cNvSpPr/>
              <p:nvPr/>
            </p:nvSpPr>
            <p:spPr>
              <a:xfrm>
                <a:off x="9248441" y="2964423"/>
                <a:ext cx="47625" cy="76200"/>
              </a:xfrm>
              <a:custGeom>
                <a:avLst/>
                <a:gdLst>
                  <a:gd name="connsiteX0" fmla="*/ 45554 w 47625"/>
                  <a:gd name="connsiteY0" fmla="*/ 51321 h 76200"/>
                  <a:gd name="connsiteX1" fmla="*/ 40601 w 47625"/>
                  <a:gd name="connsiteY1" fmla="*/ 60751 h 76200"/>
                  <a:gd name="connsiteX2" fmla="*/ 20408 w 47625"/>
                  <a:gd name="connsiteY2" fmla="*/ 72372 h 76200"/>
                  <a:gd name="connsiteX3" fmla="*/ 14502 w 47625"/>
                  <a:gd name="connsiteY3" fmla="*/ 69228 h 76200"/>
                  <a:gd name="connsiteX4" fmla="*/ 7168 w 47625"/>
                  <a:gd name="connsiteY4" fmla="*/ 29033 h 76200"/>
                  <a:gd name="connsiteX5" fmla="*/ 12121 w 47625"/>
                  <a:gd name="connsiteY5" fmla="*/ 19603 h 76200"/>
                  <a:gd name="connsiteX6" fmla="*/ 32314 w 47625"/>
                  <a:gd name="connsiteY6" fmla="*/ 7887 h 76200"/>
                  <a:gd name="connsiteX7" fmla="*/ 38219 w 47625"/>
                  <a:gd name="connsiteY7" fmla="*/ 11031 h 76200"/>
                  <a:gd name="connsiteX8" fmla="*/ 45554 w 47625"/>
                  <a:gd name="connsiteY8" fmla="*/ 5132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321"/>
                    </a:moveTo>
                    <a:cubicBezTo>
                      <a:pt x="45839" y="54750"/>
                      <a:pt x="43553" y="59037"/>
                      <a:pt x="40601" y="60751"/>
                    </a:cubicBezTo>
                    <a:lnTo>
                      <a:pt x="20408" y="72372"/>
                    </a:lnTo>
                    <a:cubicBezTo>
                      <a:pt x="17455" y="74086"/>
                      <a:pt x="14788" y="72657"/>
                      <a:pt x="14502" y="69228"/>
                    </a:cubicBezTo>
                    <a:lnTo>
                      <a:pt x="7168" y="29033"/>
                    </a:lnTo>
                    <a:cubicBezTo>
                      <a:pt x="6882" y="25604"/>
                      <a:pt x="9168" y="21318"/>
                      <a:pt x="12121" y="19603"/>
                    </a:cubicBezTo>
                    <a:lnTo>
                      <a:pt x="32314" y="7887"/>
                    </a:lnTo>
                    <a:cubicBezTo>
                      <a:pt x="35267" y="6173"/>
                      <a:pt x="37934" y="7506"/>
                      <a:pt x="38219" y="11031"/>
                    </a:cubicBezTo>
                    <a:lnTo>
                      <a:pt x="45554" y="5132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99" name="Vrije vorm: vorm 898">
                <a:extLst>
                  <a:ext uri="{FF2B5EF4-FFF2-40B4-BE49-F238E27FC236}">
                    <a16:creationId xmlns:a16="http://schemas.microsoft.com/office/drawing/2014/main" id="{21394F46-77C7-4F36-BE7C-CBC4703D0EA5}"/>
                  </a:ext>
                </a:extLst>
              </p:cNvPr>
              <p:cNvSpPr/>
              <p:nvPr/>
            </p:nvSpPr>
            <p:spPr>
              <a:xfrm>
                <a:off x="9319307" y="2923197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8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1" y="60639"/>
                    </a:cubicBezTo>
                    <a:lnTo>
                      <a:pt x="20408" y="72355"/>
                    </a:lnTo>
                    <a:cubicBezTo>
                      <a:pt x="17360" y="74069"/>
                      <a:pt x="14693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362" y="6156"/>
                      <a:pt x="37934" y="7584"/>
                      <a:pt x="38219" y="11014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00" name="Vrije vorm: vorm 899">
                <a:extLst>
                  <a:ext uri="{FF2B5EF4-FFF2-40B4-BE49-F238E27FC236}">
                    <a16:creationId xmlns:a16="http://schemas.microsoft.com/office/drawing/2014/main" id="{B5DEFF2E-B6F7-4186-8E7A-C91F30452984}"/>
                  </a:ext>
                </a:extLst>
              </p:cNvPr>
              <p:cNvSpPr/>
              <p:nvPr/>
            </p:nvSpPr>
            <p:spPr>
              <a:xfrm>
                <a:off x="9390268" y="2881668"/>
                <a:ext cx="47625" cy="76200"/>
              </a:xfrm>
              <a:custGeom>
                <a:avLst/>
                <a:gdLst>
                  <a:gd name="connsiteX0" fmla="*/ 45554 w 47625"/>
                  <a:gd name="connsiteY0" fmla="*/ 51304 h 76200"/>
                  <a:gd name="connsiteX1" fmla="*/ 40601 w 47625"/>
                  <a:gd name="connsiteY1" fmla="*/ 60734 h 76200"/>
                  <a:gd name="connsiteX2" fmla="*/ 20408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3 h 76200"/>
                  <a:gd name="connsiteX8" fmla="*/ 45554 w 47625"/>
                  <a:gd name="connsiteY8" fmla="*/ 513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304"/>
                    </a:moveTo>
                    <a:cubicBezTo>
                      <a:pt x="45839" y="54828"/>
                      <a:pt x="43553" y="59019"/>
                      <a:pt x="40601" y="60734"/>
                    </a:cubicBezTo>
                    <a:lnTo>
                      <a:pt x="20408" y="72354"/>
                    </a:lnTo>
                    <a:cubicBezTo>
                      <a:pt x="17360" y="74069"/>
                      <a:pt x="14693" y="72735"/>
                      <a:pt x="14502" y="69211"/>
                    </a:cubicBezTo>
                    <a:lnTo>
                      <a:pt x="7168" y="29016"/>
                    </a:lnTo>
                    <a:cubicBezTo>
                      <a:pt x="6882" y="25492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267" y="6156"/>
                      <a:pt x="38029" y="7584"/>
                      <a:pt x="38219" y="11013"/>
                    </a:cubicBezTo>
                    <a:lnTo>
                      <a:pt x="45554" y="5130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01" name="Vrije vorm: vorm 900">
                <a:extLst>
                  <a:ext uri="{FF2B5EF4-FFF2-40B4-BE49-F238E27FC236}">
                    <a16:creationId xmlns:a16="http://schemas.microsoft.com/office/drawing/2014/main" id="{D2645448-A239-4EFE-AF9D-BDADD4BDAA9B}"/>
                  </a:ext>
                </a:extLst>
              </p:cNvPr>
              <p:cNvSpPr/>
              <p:nvPr/>
            </p:nvSpPr>
            <p:spPr>
              <a:xfrm>
                <a:off x="9461229" y="2840407"/>
                <a:ext cx="47625" cy="76200"/>
              </a:xfrm>
              <a:custGeom>
                <a:avLst/>
                <a:gdLst>
                  <a:gd name="connsiteX0" fmla="*/ 45554 w 47625"/>
                  <a:gd name="connsiteY0" fmla="*/ 51226 h 76200"/>
                  <a:gd name="connsiteX1" fmla="*/ 40601 w 47625"/>
                  <a:gd name="connsiteY1" fmla="*/ 60656 h 76200"/>
                  <a:gd name="connsiteX2" fmla="*/ 20408 w 47625"/>
                  <a:gd name="connsiteY2" fmla="*/ 72372 h 76200"/>
                  <a:gd name="connsiteX3" fmla="*/ 14502 w 47625"/>
                  <a:gd name="connsiteY3" fmla="*/ 69228 h 76200"/>
                  <a:gd name="connsiteX4" fmla="*/ 7168 w 47625"/>
                  <a:gd name="connsiteY4" fmla="*/ 29033 h 76200"/>
                  <a:gd name="connsiteX5" fmla="*/ 12121 w 47625"/>
                  <a:gd name="connsiteY5" fmla="*/ 19603 h 76200"/>
                  <a:gd name="connsiteX6" fmla="*/ 32314 w 47625"/>
                  <a:gd name="connsiteY6" fmla="*/ 7887 h 76200"/>
                  <a:gd name="connsiteX7" fmla="*/ 38219 w 47625"/>
                  <a:gd name="connsiteY7" fmla="*/ 11031 h 76200"/>
                  <a:gd name="connsiteX8" fmla="*/ 45554 w 47625"/>
                  <a:gd name="connsiteY8" fmla="*/ 51226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26"/>
                    </a:moveTo>
                    <a:cubicBezTo>
                      <a:pt x="45839" y="54655"/>
                      <a:pt x="43553" y="58941"/>
                      <a:pt x="40601" y="60656"/>
                    </a:cubicBezTo>
                    <a:lnTo>
                      <a:pt x="20408" y="72372"/>
                    </a:lnTo>
                    <a:cubicBezTo>
                      <a:pt x="17455" y="74086"/>
                      <a:pt x="14788" y="72753"/>
                      <a:pt x="14502" y="69228"/>
                    </a:cubicBezTo>
                    <a:lnTo>
                      <a:pt x="7168" y="29033"/>
                    </a:lnTo>
                    <a:cubicBezTo>
                      <a:pt x="6882" y="25604"/>
                      <a:pt x="9168" y="21318"/>
                      <a:pt x="12121" y="19603"/>
                    </a:cubicBezTo>
                    <a:lnTo>
                      <a:pt x="32314" y="7887"/>
                    </a:lnTo>
                    <a:cubicBezTo>
                      <a:pt x="35267" y="6173"/>
                      <a:pt x="37934" y="7506"/>
                      <a:pt x="38219" y="11031"/>
                    </a:cubicBezTo>
                    <a:lnTo>
                      <a:pt x="45554" y="5122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02" name="Vrije vorm: vorm 901">
                <a:extLst>
                  <a:ext uri="{FF2B5EF4-FFF2-40B4-BE49-F238E27FC236}">
                    <a16:creationId xmlns:a16="http://schemas.microsoft.com/office/drawing/2014/main" id="{38D81DFA-EE9A-4AC5-ACC2-E145C499BC34}"/>
                  </a:ext>
                </a:extLst>
              </p:cNvPr>
              <p:cNvSpPr/>
              <p:nvPr/>
            </p:nvSpPr>
            <p:spPr>
              <a:xfrm>
                <a:off x="9532095" y="2798991"/>
                <a:ext cx="47625" cy="76200"/>
              </a:xfrm>
              <a:custGeom>
                <a:avLst/>
                <a:gdLst>
                  <a:gd name="connsiteX0" fmla="*/ 45554 w 47625"/>
                  <a:gd name="connsiteY0" fmla="*/ 51304 h 76200"/>
                  <a:gd name="connsiteX1" fmla="*/ 40601 w 47625"/>
                  <a:gd name="connsiteY1" fmla="*/ 60734 h 76200"/>
                  <a:gd name="connsiteX2" fmla="*/ 20408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3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304"/>
                    </a:moveTo>
                    <a:cubicBezTo>
                      <a:pt x="45839" y="54733"/>
                      <a:pt x="43553" y="59020"/>
                      <a:pt x="40601" y="60734"/>
                    </a:cubicBezTo>
                    <a:lnTo>
                      <a:pt x="20408" y="72355"/>
                    </a:lnTo>
                    <a:cubicBezTo>
                      <a:pt x="17455" y="74069"/>
                      <a:pt x="14788" y="72736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362" y="6156"/>
                      <a:pt x="38029" y="7584"/>
                      <a:pt x="38219" y="11014"/>
                    </a:cubicBezTo>
                    <a:lnTo>
                      <a:pt x="45554" y="5130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03" name="Vrije vorm: vorm 902">
                <a:extLst>
                  <a:ext uri="{FF2B5EF4-FFF2-40B4-BE49-F238E27FC236}">
                    <a16:creationId xmlns:a16="http://schemas.microsoft.com/office/drawing/2014/main" id="{E6B189F3-6102-4BF9-B7BB-398FB9CE015F}"/>
                  </a:ext>
                </a:extLst>
              </p:cNvPr>
              <p:cNvSpPr/>
              <p:nvPr/>
            </p:nvSpPr>
            <p:spPr>
              <a:xfrm>
                <a:off x="9602961" y="2757635"/>
                <a:ext cx="47625" cy="76200"/>
              </a:xfrm>
              <a:custGeom>
                <a:avLst/>
                <a:gdLst>
                  <a:gd name="connsiteX0" fmla="*/ 45649 w 47625"/>
                  <a:gd name="connsiteY0" fmla="*/ 51321 h 76200"/>
                  <a:gd name="connsiteX1" fmla="*/ 40696 w 47625"/>
                  <a:gd name="connsiteY1" fmla="*/ 60751 h 76200"/>
                  <a:gd name="connsiteX2" fmla="*/ 20408 w 47625"/>
                  <a:gd name="connsiteY2" fmla="*/ 72372 h 76200"/>
                  <a:gd name="connsiteX3" fmla="*/ 14502 w 47625"/>
                  <a:gd name="connsiteY3" fmla="*/ 69228 h 76200"/>
                  <a:gd name="connsiteX4" fmla="*/ 7168 w 47625"/>
                  <a:gd name="connsiteY4" fmla="*/ 29033 h 76200"/>
                  <a:gd name="connsiteX5" fmla="*/ 12121 w 47625"/>
                  <a:gd name="connsiteY5" fmla="*/ 19603 h 76200"/>
                  <a:gd name="connsiteX6" fmla="*/ 32314 w 47625"/>
                  <a:gd name="connsiteY6" fmla="*/ 7887 h 76200"/>
                  <a:gd name="connsiteX7" fmla="*/ 38315 w 47625"/>
                  <a:gd name="connsiteY7" fmla="*/ 11031 h 76200"/>
                  <a:gd name="connsiteX8" fmla="*/ 45649 w 47625"/>
                  <a:gd name="connsiteY8" fmla="*/ 5132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649" y="51321"/>
                    </a:moveTo>
                    <a:cubicBezTo>
                      <a:pt x="45935" y="54750"/>
                      <a:pt x="43649" y="59037"/>
                      <a:pt x="40696" y="60751"/>
                    </a:cubicBezTo>
                    <a:lnTo>
                      <a:pt x="20408" y="72372"/>
                    </a:lnTo>
                    <a:cubicBezTo>
                      <a:pt x="17455" y="74086"/>
                      <a:pt x="14788" y="72753"/>
                      <a:pt x="14502" y="69228"/>
                    </a:cubicBezTo>
                    <a:lnTo>
                      <a:pt x="7168" y="29033"/>
                    </a:lnTo>
                    <a:cubicBezTo>
                      <a:pt x="6882" y="25604"/>
                      <a:pt x="9168" y="21318"/>
                      <a:pt x="12121" y="19603"/>
                    </a:cubicBezTo>
                    <a:lnTo>
                      <a:pt x="32314" y="7887"/>
                    </a:lnTo>
                    <a:cubicBezTo>
                      <a:pt x="35362" y="6173"/>
                      <a:pt x="38029" y="7506"/>
                      <a:pt x="38315" y="11031"/>
                    </a:cubicBezTo>
                    <a:lnTo>
                      <a:pt x="45649" y="5132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04" name="Vrije vorm: vorm 903">
                <a:extLst>
                  <a:ext uri="{FF2B5EF4-FFF2-40B4-BE49-F238E27FC236}">
                    <a16:creationId xmlns:a16="http://schemas.microsoft.com/office/drawing/2014/main" id="{15E7C2BD-7000-40B7-A01E-718D7F97A72B}"/>
                  </a:ext>
                </a:extLst>
              </p:cNvPr>
              <p:cNvSpPr/>
              <p:nvPr/>
            </p:nvSpPr>
            <p:spPr>
              <a:xfrm>
                <a:off x="9674018" y="2716314"/>
                <a:ext cx="47625" cy="76200"/>
              </a:xfrm>
              <a:custGeom>
                <a:avLst/>
                <a:gdLst>
                  <a:gd name="connsiteX0" fmla="*/ 45554 w 47625"/>
                  <a:gd name="connsiteY0" fmla="*/ 51304 h 76200"/>
                  <a:gd name="connsiteX1" fmla="*/ 40601 w 47625"/>
                  <a:gd name="connsiteY1" fmla="*/ 60734 h 76200"/>
                  <a:gd name="connsiteX2" fmla="*/ 20408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3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304"/>
                    </a:moveTo>
                    <a:cubicBezTo>
                      <a:pt x="45839" y="54733"/>
                      <a:pt x="43553" y="59019"/>
                      <a:pt x="40601" y="60734"/>
                    </a:cubicBezTo>
                    <a:lnTo>
                      <a:pt x="20408" y="72355"/>
                    </a:lnTo>
                    <a:cubicBezTo>
                      <a:pt x="17360" y="74069"/>
                      <a:pt x="14693" y="72735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362" y="6156"/>
                      <a:pt x="38029" y="7584"/>
                      <a:pt x="38219" y="11014"/>
                    </a:cubicBezTo>
                    <a:lnTo>
                      <a:pt x="45554" y="5130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05" name="Vrije vorm: vorm 904">
                <a:extLst>
                  <a:ext uri="{FF2B5EF4-FFF2-40B4-BE49-F238E27FC236}">
                    <a16:creationId xmlns:a16="http://schemas.microsoft.com/office/drawing/2014/main" id="{04E4D536-E855-4ED0-92A0-28DF20A2023D}"/>
                  </a:ext>
                </a:extLst>
              </p:cNvPr>
              <p:cNvSpPr/>
              <p:nvPr/>
            </p:nvSpPr>
            <p:spPr>
              <a:xfrm>
                <a:off x="9744884" y="2674958"/>
                <a:ext cx="47625" cy="76200"/>
              </a:xfrm>
              <a:custGeom>
                <a:avLst/>
                <a:gdLst>
                  <a:gd name="connsiteX0" fmla="*/ 45554 w 47625"/>
                  <a:gd name="connsiteY0" fmla="*/ 51226 h 76200"/>
                  <a:gd name="connsiteX1" fmla="*/ 40601 w 47625"/>
                  <a:gd name="connsiteY1" fmla="*/ 60656 h 76200"/>
                  <a:gd name="connsiteX2" fmla="*/ 20408 w 47625"/>
                  <a:gd name="connsiteY2" fmla="*/ 72372 h 76200"/>
                  <a:gd name="connsiteX3" fmla="*/ 14502 w 47625"/>
                  <a:gd name="connsiteY3" fmla="*/ 69228 h 76200"/>
                  <a:gd name="connsiteX4" fmla="*/ 7168 w 47625"/>
                  <a:gd name="connsiteY4" fmla="*/ 29033 h 76200"/>
                  <a:gd name="connsiteX5" fmla="*/ 12121 w 47625"/>
                  <a:gd name="connsiteY5" fmla="*/ 19603 h 76200"/>
                  <a:gd name="connsiteX6" fmla="*/ 32314 w 47625"/>
                  <a:gd name="connsiteY6" fmla="*/ 7887 h 76200"/>
                  <a:gd name="connsiteX7" fmla="*/ 38219 w 47625"/>
                  <a:gd name="connsiteY7" fmla="*/ 11031 h 76200"/>
                  <a:gd name="connsiteX8" fmla="*/ 45554 w 47625"/>
                  <a:gd name="connsiteY8" fmla="*/ 51226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26"/>
                    </a:moveTo>
                    <a:cubicBezTo>
                      <a:pt x="45839" y="54655"/>
                      <a:pt x="43553" y="58941"/>
                      <a:pt x="40601" y="60656"/>
                    </a:cubicBezTo>
                    <a:lnTo>
                      <a:pt x="20408" y="72372"/>
                    </a:lnTo>
                    <a:cubicBezTo>
                      <a:pt x="17360" y="74086"/>
                      <a:pt x="14693" y="72658"/>
                      <a:pt x="14502" y="69228"/>
                    </a:cubicBezTo>
                    <a:lnTo>
                      <a:pt x="7168" y="29033"/>
                    </a:lnTo>
                    <a:cubicBezTo>
                      <a:pt x="6882" y="25604"/>
                      <a:pt x="9168" y="21318"/>
                      <a:pt x="12121" y="19603"/>
                    </a:cubicBezTo>
                    <a:lnTo>
                      <a:pt x="32314" y="7887"/>
                    </a:lnTo>
                    <a:cubicBezTo>
                      <a:pt x="35362" y="6173"/>
                      <a:pt x="37934" y="7506"/>
                      <a:pt x="38219" y="11031"/>
                    </a:cubicBezTo>
                    <a:lnTo>
                      <a:pt x="45554" y="5122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06" name="Vrije vorm: vorm 905">
                <a:extLst>
                  <a:ext uri="{FF2B5EF4-FFF2-40B4-BE49-F238E27FC236}">
                    <a16:creationId xmlns:a16="http://schemas.microsoft.com/office/drawing/2014/main" id="{11B2D173-A6D1-41AE-B660-D7256F6084FF}"/>
                  </a:ext>
                </a:extLst>
              </p:cNvPr>
              <p:cNvSpPr/>
              <p:nvPr/>
            </p:nvSpPr>
            <p:spPr>
              <a:xfrm>
                <a:off x="9957672" y="2550960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8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3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40" y="54638"/>
                      <a:pt x="43553" y="58924"/>
                      <a:pt x="40601" y="60639"/>
                    </a:cubicBezTo>
                    <a:lnTo>
                      <a:pt x="20408" y="72354"/>
                    </a:lnTo>
                    <a:cubicBezTo>
                      <a:pt x="17455" y="74069"/>
                      <a:pt x="14788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362" y="6156"/>
                      <a:pt x="37934" y="7584"/>
                      <a:pt x="38219" y="11013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07" name="Vrije vorm: vorm 906">
                <a:extLst>
                  <a:ext uri="{FF2B5EF4-FFF2-40B4-BE49-F238E27FC236}">
                    <a16:creationId xmlns:a16="http://schemas.microsoft.com/office/drawing/2014/main" id="{8AC00C1E-A52C-40B5-8AF2-86CCFBC4232E}"/>
                  </a:ext>
                </a:extLst>
              </p:cNvPr>
              <p:cNvSpPr/>
              <p:nvPr/>
            </p:nvSpPr>
            <p:spPr>
              <a:xfrm>
                <a:off x="10028634" y="2509604"/>
                <a:ext cx="47625" cy="76200"/>
              </a:xfrm>
              <a:custGeom>
                <a:avLst/>
                <a:gdLst>
                  <a:gd name="connsiteX0" fmla="*/ 45554 w 47625"/>
                  <a:gd name="connsiteY0" fmla="*/ 51226 h 76200"/>
                  <a:gd name="connsiteX1" fmla="*/ 40601 w 47625"/>
                  <a:gd name="connsiteY1" fmla="*/ 60656 h 76200"/>
                  <a:gd name="connsiteX2" fmla="*/ 20408 w 47625"/>
                  <a:gd name="connsiteY2" fmla="*/ 72372 h 76200"/>
                  <a:gd name="connsiteX3" fmla="*/ 14502 w 47625"/>
                  <a:gd name="connsiteY3" fmla="*/ 69228 h 76200"/>
                  <a:gd name="connsiteX4" fmla="*/ 7168 w 47625"/>
                  <a:gd name="connsiteY4" fmla="*/ 29033 h 76200"/>
                  <a:gd name="connsiteX5" fmla="*/ 12121 w 47625"/>
                  <a:gd name="connsiteY5" fmla="*/ 19603 h 76200"/>
                  <a:gd name="connsiteX6" fmla="*/ 32409 w 47625"/>
                  <a:gd name="connsiteY6" fmla="*/ 7887 h 76200"/>
                  <a:gd name="connsiteX7" fmla="*/ 38315 w 47625"/>
                  <a:gd name="connsiteY7" fmla="*/ 11031 h 76200"/>
                  <a:gd name="connsiteX8" fmla="*/ 45554 w 47625"/>
                  <a:gd name="connsiteY8" fmla="*/ 51226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26"/>
                    </a:moveTo>
                    <a:cubicBezTo>
                      <a:pt x="45839" y="54655"/>
                      <a:pt x="43553" y="58941"/>
                      <a:pt x="40601" y="60656"/>
                    </a:cubicBezTo>
                    <a:lnTo>
                      <a:pt x="20408" y="72372"/>
                    </a:lnTo>
                    <a:cubicBezTo>
                      <a:pt x="17360" y="74086"/>
                      <a:pt x="14693" y="72657"/>
                      <a:pt x="14502" y="69228"/>
                    </a:cubicBezTo>
                    <a:lnTo>
                      <a:pt x="7168" y="29033"/>
                    </a:lnTo>
                    <a:cubicBezTo>
                      <a:pt x="6882" y="25604"/>
                      <a:pt x="9168" y="21318"/>
                      <a:pt x="12121" y="19603"/>
                    </a:cubicBezTo>
                    <a:lnTo>
                      <a:pt x="32409" y="7887"/>
                    </a:lnTo>
                    <a:cubicBezTo>
                      <a:pt x="35362" y="6173"/>
                      <a:pt x="38124" y="7506"/>
                      <a:pt x="38315" y="11031"/>
                    </a:cubicBezTo>
                    <a:lnTo>
                      <a:pt x="45554" y="5122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08" name="Vrije vorm: vorm 907">
                <a:extLst>
                  <a:ext uri="{FF2B5EF4-FFF2-40B4-BE49-F238E27FC236}">
                    <a16:creationId xmlns:a16="http://schemas.microsoft.com/office/drawing/2014/main" id="{71D4EEFB-874B-43B4-814E-04930F7F5FC9}"/>
                  </a:ext>
                </a:extLst>
              </p:cNvPr>
              <p:cNvSpPr/>
              <p:nvPr/>
            </p:nvSpPr>
            <p:spPr>
              <a:xfrm>
                <a:off x="10099500" y="2468266"/>
                <a:ext cx="47625" cy="76200"/>
              </a:xfrm>
              <a:custGeom>
                <a:avLst/>
                <a:gdLst>
                  <a:gd name="connsiteX0" fmla="*/ 45554 w 47625"/>
                  <a:gd name="connsiteY0" fmla="*/ 51131 h 76200"/>
                  <a:gd name="connsiteX1" fmla="*/ 40601 w 47625"/>
                  <a:gd name="connsiteY1" fmla="*/ 60561 h 76200"/>
                  <a:gd name="connsiteX2" fmla="*/ 20408 w 47625"/>
                  <a:gd name="connsiteY2" fmla="*/ 72276 h 76200"/>
                  <a:gd name="connsiteX3" fmla="*/ 14502 w 47625"/>
                  <a:gd name="connsiteY3" fmla="*/ 69133 h 76200"/>
                  <a:gd name="connsiteX4" fmla="*/ 7168 w 47625"/>
                  <a:gd name="connsiteY4" fmla="*/ 28938 h 76200"/>
                  <a:gd name="connsiteX5" fmla="*/ 12121 w 47625"/>
                  <a:gd name="connsiteY5" fmla="*/ 19508 h 76200"/>
                  <a:gd name="connsiteX6" fmla="*/ 32409 w 47625"/>
                  <a:gd name="connsiteY6" fmla="*/ 7887 h 76200"/>
                  <a:gd name="connsiteX7" fmla="*/ 38315 w 47625"/>
                  <a:gd name="connsiteY7" fmla="*/ 11031 h 76200"/>
                  <a:gd name="connsiteX8" fmla="*/ 45554 w 47625"/>
                  <a:gd name="connsiteY8" fmla="*/ 511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131"/>
                    </a:moveTo>
                    <a:cubicBezTo>
                      <a:pt x="45840" y="54655"/>
                      <a:pt x="43553" y="58846"/>
                      <a:pt x="40601" y="60561"/>
                    </a:cubicBezTo>
                    <a:lnTo>
                      <a:pt x="20408" y="72276"/>
                    </a:lnTo>
                    <a:cubicBezTo>
                      <a:pt x="17360" y="73991"/>
                      <a:pt x="14693" y="72562"/>
                      <a:pt x="14502" y="69133"/>
                    </a:cubicBezTo>
                    <a:lnTo>
                      <a:pt x="7168" y="28938"/>
                    </a:lnTo>
                    <a:cubicBezTo>
                      <a:pt x="6882" y="25508"/>
                      <a:pt x="9168" y="21222"/>
                      <a:pt x="12121" y="19508"/>
                    </a:cubicBezTo>
                    <a:lnTo>
                      <a:pt x="32409" y="7887"/>
                    </a:lnTo>
                    <a:cubicBezTo>
                      <a:pt x="35457" y="6173"/>
                      <a:pt x="38124" y="7506"/>
                      <a:pt x="38315" y="11031"/>
                    </a:cubicBezTo>
                    <a:lnTo>
                      <a:pt x="45554" y="5113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09" name="Vrije vorm: vorm 908">
                <a:extLst>
                  <a:ext uri="{FF2B5EF4-FFF2-40B4-BE49-F238E27FC236}">
                    <a16:creationId xmlns:a16="http://schemas.microsoft.com/office/drawing/2014/main" id="{584E96FE-6B71-4ED8-AC3F-F857898424DF}"/>
                  </a:ext>
                </a:extLst>
              </p:cNvPr>
              <p:cNvSpPr/>
              <p:nvPr/>
            </p:nvSpPr>
            <p:spPr>
              <a:xfrm>
                <a:off x="10170461" y="2426849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8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3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1" y="60639"/>
                    </a:cubicBezTo>
                    <a:lnTo>
                      <a:pt x="20408" y="72354"/>
                    </a:lnTo>
                    <a:cubicBezTo>
                      <a:pt x="17455" y="74069"/>
                      <a:pt x="14788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267" y="6156"/>
                      <a:pt x="37934" y="7584"/>
                      <a:pt x="38219" y="11013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10" name="Vrije vorm: vorm 909">
                <a:extLst>
                  <a:ext uri="{FF2B5EF4-FFF2-40B4-BE49-F238E27FC236}">
                    <a16:creationId xmlns:a16="http://schemas.microsoft.com/office/drawing/2014/main" id="{5FFC6367-A55C-4B59-B848-CA4A59A015B8}"/>
                  </a:ext>
                </a:extLst>
              </p:cNvPr>
              <p:cNvSpPr/>
              <p:nvPr/>
            </p:nvSpPr>
            <p:spPr>
              <a:xfrm>
                <a:off x="10241327" y="2385511"/>
                <a:ext cx="47625" cy="76200"/>
              </a:xfrm>
              <a:custGeom>
                <a:avLst/>
                <a:gdLst>
                  <a:gd name="connsiteX0" fmla="*/ 45649 w 47625"/>
                  <a:gd name="connsiteY0" fmla="*/ 51209 h 76200"/>
                  <a:gd name="connsiteX1" fmla="*/ 40696 w 47625"/>
                  <a:gd name="connsiteY1" fmla="*/ 60639 h 76200"/>
                  <a:gd name="connsiteX2" fmla="*/ 20503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3 h 76200"/>
                  <a:gd name="connsiteX8" fmla="*/ 45649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649" y="51209"/>
                    </a:moveTo>
                    <a:cubicBezTo>
                      <a:pt x="45935" y="54638"/>
                      <a:pt x="43649" y="58924"/>
                      <a:pt x="40696" y="60639"/>
                    </a:cubicBezTo>
                    <a:lnTo>
                      <a:pt x="20503" y="72354"/>
                    </a:lnTo>
                    <a:cubicBezTo>
                      <a:pt x="17455" y="74069"/>
                      <a:pt x="14788" y="72736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1"/>
                      <a:pt x="12121" y="19586"/>
                    </a:cubicBezTo>
                    <a:lnTo>
                      <a:pt x="32314" y="7870"/>
                    </a:lnTo>
                    <a:cubicBezTo>
                      <a:pt x="35362" y="6156"/>
                      <a:pt x="38029" y="7585"/>
                      <a:pt x="38219" y="11013"/>
                    </a:cubicBezTo>
                    <a:lnTo>
                      <a:pt x="45649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11" name="Vrije vorm: vorm 910">
                <a:extLst>
                  <a:ext uri="{FF2B5EF4-FFF2-40B4-BE49-F238E27FC236}">
                    <a16:creationId xmlns:a16="http://schemas.microsoft.com/office/drawing/2014/main" id="{F6BCD355-9588-49A2-A4DA-EF1435401050}"/>
                  </a:ext>
                </a:extLst>
              </p:cNvPr>
              <p:cNvSpPr/>
              <p:nvPr/>
            </p:nvSpPr>
            <p:spPr>
              <a:xfrm>
                <a:off x="10312288" y="2344250"/>
                <a:ext cx="47625" cy="76200"/>
              </a:xfrm>
              <a:custGeom>
                <a:avLst/>
                <a:gdLst>
                  <a:gd name="connsiteX0" fmla="*/ 45554 w 47625"/>
                  <a:gd name="connsiteY0" fmla="*/ 51131 h 76200"/>
                  <a:gd name="connsiteX1" fmla="*/ 40601 w 47625"/>
                  <a:gd name="connsiteY1" fmla="*/ 60561 h 76200"/>
                  <a:gd name="connsiteX2" fmla="*/ 20408 w 47625"/>
                  <a:gd name="connsiteY2" fmla="*/ 72276 h 76200"/>
                  <a:gd name="connsiteX3" fmla="*/ 14502 w 47625"/>
                  <a:gd name="connsiteY3" fmla="*/ 69133 h 76200"/>
                  <a:gd name="connsiteX4" fmla="*/ 7168 w 47625"/>
                  <a:gd name="connsiteY4" fmla="*/ 28938 h 76200"/>
                  <a:gd name="connsiteX5" fmla="*/ 12121 w 47625"/>
                  <a:gd name="connsiteY5" fmla="*/ 19508 h 76200"/>
                  <a:gd name="connsiteX6" fmla="*/ 32314 w 47625"/>
                  <a:gd name="connsiteY6" fmla="*/ 7887 h 76200"/>
                  <a:gd name="connsiteX7" fmla="*/ 38219 w 47625"/>
                  <a:gd name="connsiteY7" fmla="*/ 11031 h 76200"/>
                  <a:gd name="connsiteX8" fmla="*/ 45554 w 47625"/>
                  <a:gd name="connsiteY8" fmla="*/ 511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131"/>
                    </a:moveTo>
                    <a:cubicBezTo>
                      <a:pt x="45744" y="54560"/>
                      <a:pt x="43553" y="58846"/>
                      <a:pt x="40601" y="60561"/>
                    </a:cubicBezTo>
                    <a:lnTo>
                      <a:pt x="20408" y="72276"/>
                    </a:lnTo>
                    <a:cubicBezTo>
                      <a:pt x="17455" y="73991"/>
                      <a:pt x="14788" y="72562"/>
                      <a:pt x="14502" y="69133"/>
                    </a:cubicBezTo>
                    <a:lnTo>
                      <a:pt x="7168" y="28938"/>
                    </a:lnTo>
                    <a:cubicBezTo>
                      <a:pt x="6882" y="25509"/>
                      <a:pt x="9168" y="21222"/>
                      <a:pt x="12121" y="19508"/>
                    </a:cubicBezTo>
                    <a:lnTo>
                      <a:pt x="32314" y="7887"/>
                    </a:lnTo>
                    <a:cubicBezTo>
                      <a:pt x="35362" y="6173"/>
                      <a:pt x="37934" y="7506"/>
                      <a:pt x="38219" y="11031"/>
                    </a:cubicBezTo>
                    <a:lnTo>
                      <a:pt x="45554" y="5113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12" name="Vrije vorm: vorm 911">
                <a:extLst>
                  <a:ext uri="{FF2B5EF4-FFF2-40B4-BE49-F238E27FC236}">
                    <a16:creationId xmlns:a16="http://schemas.microsoft.com/office/drawing/2014/main" id="{9A397F93-5D0A-4C6C-85FE-46427BD952FE}"/>
                  </a:ext>
                </a:extLst>
              </p:cNvPr>
              <p:cNvSpPr/>
              <p:nvPr/>
            </p:nvSpPr>
            <p:spPr>
              <a:xfrm>
                <a:off x="10383249" y="2302833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8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1" y="60639"/>
                    </a:cubicBezTo>
                    <a:lnTo>
                      <a:pt x="20408" y="72355"/>
                    </a:lnTo>
                    <a:cubicBezTo>
                      <a:pt x="17360" y="74069"/>
                      <a:pt x="14788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362" y="6156"/>
                      <a:pt x="38029" y="7584"/>
                      <a:pt x="38219" y="11014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13" name="Vrije vorm: vorm 912">
                <a:extLst>
                  <a:ext uri="{FF2B5EF4-FFF2-40B4-BE49-F238E27FC236}">
                    <a16:creationId xmlns:a16="http://schemas.microsoft.com/office/drawing/2014/main" id="{BEF3E7D8-B1AE-4FB9-BA56-78F2837F994A}"/>
                  </a:ext>
                </a:extLst>
              </p:cNvPr>
              <p:cNvSpPr/>
              <p:nvPr/>
            </p:nvSpPr>
            <p:spPr>
              <a:xfrm>
                <a:off x="10454115" y="2261495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8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1" y="60639"/>
                    </a:cubicBezTo>
                    <a:lnTo>
                      <a:pt x="20408" y="72355"/>
                    </a:lnTo>
                    <a:cubicBezTo>
                      <a:pt x="17455" y="74069"/>
                      <a:pt x="14693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362" y="6156"/>
                      <a:pt x="38029" y="7584"/>
                      <a:pt x="38219" y="11014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14" name="Vrije vorm: vorm 913">
                <a:extLst>
                  <a:ext uri="{FF2B5EF4-FFF2-40B4-BE49-F238E27FC236}">
                    <a16:creationId xmlns:a16="http://schemas.microsoft.com/office/drawing/2014/main" id="{64ECC9A6-255A-4F5B-A5BF-177002BC1626}"/>
                  </a:ext>
                </a:extLst>
              </p:cNvPr>
              <p:cNvSpPr/>
              <p:nvPr/>
            </p:nvSpPr>
            <p:spPr>
              <a:xfrm>
                <a:off x="10525077" y="2220061"/>
                <a:ext cx="47625" cy="76200"/>
              </a:xfrm>
              <a:custGeom>
                <a:avLst/>
                <a:gdLst>
                  <a:gd name="connsiteX0" fmla="*/ 45554 w 47625"/>
                  <a:gd name="connsiteY0" fmla="*/ 51304 h 76200"/>
                  <a:gd name="connsiteX1" fmla="*/ 40601 w 47625"/>
                  <a:gd name="connsiteY1" fmla="*/ 60734 h 76200"/>
                  <a:gd name="connsiteX2" fmla="*/ 20408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3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304"/>
                    </a:moveTo>
                    <a:cubicBezTo>
                      <a:pt x="45839" y="54733"/>
                      <a:pt x="43553" y="59020"/>
                      <a:pt x="40601" y="60734"/>
                    </a:cubicBezTo>
                    <a:lnTo>
                      <a:pt x="20408" y="72355"/>
                    </a:lnTo>
                    <a:cubicBezTo>
                      <a:pt x="17455" y="74069"/>
                      <a:pt x="14788" y="72736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267" y="6156"/>
                      <a:pt x="37934" y="7584"/>
                      <a:pt x="38219" y="11014"/>
                    </a:cubicBezTo>
                    <a:lnTo>
                      <a:pt x="45554" y="5130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15" name="Vrije vorm: vorm 914">
                <a:extLst>
                  <a:ext uri="{FF2B5EF4-FFF2-40B4-BE49-F238E27FC236}">
                    <a16:creationId xmlns:a16="http://schemas.microsoft.com/office/drawing/2014/main" id="{BEA3C83A-668C-4F72-990E-89A08578B7C1}"/>
                  </a:ext>
                </a:extLst>
              </p:cNvPr>
              <p:cNvSpPr/>
              <p:nvPr/>
            </p:nvSpPr>
            <p:spPr>
              <a:xfrm>
                <a:off x="10596038" y="2178818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8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3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1" y="60639"/>
                    </a:cubicBezTo>
                    <a:lnTo>
                      <a:pt x="20408" y="72354"/>
                    </a:lnTo>
                    <a:cubicBezTo>
                      <a:pt x="17360" y="74069"/>
                      <a:pt x="14693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267" y="6156"/>
                      <a:pt x="37934" y="7584"/>
                      <a:pt x="38219" y="11013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16" name="Vrije vorm: vorm 915">
                <a:extLst>
                  <a:ext uri="{FF2B5EF4-FFF2-40B4-BE49-F238E27FC236}">
                    <a16:creationId xmlns:a16="http://schemas.microsoft.com/office/drawing/2014/main" id="{0D0F60F8-B1B4-4FC6-A5CD-33BDC4DD7ABE}"/>
                  </a:ext>
                </a:extLst>
              </p:cNvPr>
              <p:cNvSpPr/>
              <p:nvPr/>
            </p:nvSpPr>
            <p:spPr>
              <a:xfrm>
                <a:off x="10666904" y="2137384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7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409 w 47625"/>
                  <a:gd name="connsiteY6" fmla="*/ 7870 h 76200"/>
                  <a:gd name="connsiteX7" fmla="*/ 38315 w 47625"/>
                  <a:gd name="connsiteY7" fmla="*/ 11014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1" y="60639"/>
                    </a:cubicBezTo>
                    <a:lnTo>
                      <a:pt x="20407" y="72355"/>
                    </a:lnTo>
                    <a:cubicBezTo>
                      <a:pt x="17455" y="74069"/>
                      <a:pt x="14788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409" y="7870"/>
                    </a:lnTo>
                    <a:cubicBezTo>
                      <a:pt x="35362" y="6156"/>
                      <a:pt x="38029" y="7584"/>
                      <a:pt x="38315" y="11014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17" name="Vrije vorm: vorm 916">
                <a:extLst>
                  <a:ext uri="{FF2B5EF4-FFF2-40B4-BE49-F238E27FC236}">
                    <a16:creationId xmlns:a16="http://schemas.microsoft.com/office/drawing/2014/main" id="{E3B2DE5C-7E67-4AB6-B5B4-C67EF13DF840}"/>
                  </a:ext>
                </a:extLst>
              </p:cNvPr>
              <p:cNvSpPr/>
              <p:nvPr/>
            </p:nvSpPr>
            <p:spPr>
              <a:xfrm>
                <a:off x="10737865" y="2096046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0 w 47625"/>
                  <a:gd name="connsiteY1" fmla="*/ 60639 h 76200"/>
                  <a:gd name="connsiteX2" fmla="*/ 20407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0" y="60639"/>
                    </a:cubicBezTo>
                    <a:lnTo>
                      <a:pt x="20407" y="72354"/>
                    </a:lnTo>
                    <a:cubicBezTo>
                      <a:pt x="17359" y="74069"/>
                      <a:pt x="14692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266" y="6156"/>
                      <a:pt x="37933" y="7584"/>
                      <a:pt x="38219" y="11014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18" name="Vrije vorm: vorm 917">
                <a:extLst>
                  <a:ext uri="{FF2B5EF4-FFF2-40B4-BE49-F238E27FC236}">
                    <a16:creationId xmlns:a16="http://schemas.microsoft.com/office/drawing/2014/main" id="{3A4F22E3-6D5F-4A1B-8F24-75EC899857D7}"/>
                  </a:ext>
                </a:extLst>
              </p:cNvPr>
              <p:cNvSpPr/>
              <p:nvPr/>
            </p:nvSpPr>
            <p:spPr>
              <a:xfrm>
                <a:off x="10808826" y="2054707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8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3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1" y="60639"/>
                    </a:cubicBezTo>
                    <a:lnTo>
                      <a:pt x="20408" y="72354"/>
                    </a:lnTo>
                    <a:cubicBezTo>
                      <a:pt x="17360" y="74069"/>
                      <a:pt x="14693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267" y="6156"/>
                      <a:pt x="37934" y="7584"/>
                      <a:pt x="38219" y="11013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19" name="Vrije vorm: vorm 918">
                <a:extLst>
                  <a:ext uri="{FF2B5EF4-FFF2-40B4-BE49-F238E27FC236}">
                    <a16:creationId xmlns:a16="http://schemas.microsoft.com/office/drawing/2014/main" id="{286FDA1B-EC2C-4DC6-BEF8-7F470EFE82E5}"/>
                  </a:ext>
                </a:extLst>
              </p:cNvPr>
              <p:cNvSpPr/>
              <p:nvPr/>
            </p:nvSpPr>
            <p:spPr>
              <a:xfrm>
                <a:off x="10879692" y="2013464"/>
                <a:ext cx="47625" cy="76200"/>
              </a:xfrm>
              <a:custGeom>
                <a:avLst/>
                <a:gdLst>
                  <a:gd name="connsiteX0" fmla="*/ 45554 w 47625"/>
                  <a:gd name="connsiteY0" fmla="*/ 51114 h 76200"/>
                  <a:gd name="connsiteX1" fmla="*/ 40601 w 47625"/>
                  <a:gd name="connsiteY1" fmla="*/ 60544 h 76200"/>
                  <a:gd name="connsiteX2" fmla="*/ 20408 w 47625"/>
                  <a:gd name="connsiteY2" fmla="*/ 72259 h 76200"/>
                  <a:gd name="connsiteX3" fmla="*/ 14502 w 47625"/>
                  <a:gd name="connsiteY3" fmla="*/ 69116 h 76200"/>
                  <a:gd name="connsiteX4" fmla="*/ 7168 w 47625"/>
                  <a:gd name="connsiteY4" fmla="*/ 28921 h 76200"/>
                  <a:gd name="connsiteX5" fmla="*/ 12121 w 47625"/>
                  <a:gd name="connsiteY5" fmla="*/ 19491 h 76200"/>
                  <a:gd name="connsiteX6" fmla="*/ 32314 w 47625"/>
                  <a:gd name="connsiteY6" fmla="*/ 7870 h 76200"/>
                  <a:gd name="connsiteX7" fmla="*/ 38219 w 47625"/>
                  <a:gd name="connsiteY7" fmla="*/ 11013 h 76200"/>
                  <a:gd name="connsiteX8" fmla="*/ 45554 w 47625"/>
                  <a:gd name="connsiteY8" fmla="*/ 5111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114"/>
                    </a:moveTo>
                    <a:cubicBezTo>
                      <a:pt x="45839" y="54543"/>
                      <a:pt x="43553" y="58829"/>
                      <a:pt x="40601" y="60544"/>
                    </a:cubicBezTo>
                    <a:lnTo>
                      <a:pt x="20408" y="72259"/>
                    </a:lnTo>
                    <a:cubicBezTo>
                      <a:pt x="17455" y="73974"/>
                      <a:pt x="14693" y="72545"/>
                      <a:pt x="14502" y="69116"/>
                    </a:cubicBezTo>
                    <a:lnTo>
                      <a:pt x="7168" y="28921"/>
                    </a:lnTo>
                    <a:cubicBezTo>
                      <a:pt x="6882" y="25491"/>
                      <a:pt x="9168" y="21205"/>
                      <a:pt x="12121" y="19491"/>
                    </a:cubicBezTo>
                    <a:lnTo>
                      <a:pt x="32314" y="7870"/>
                    </a:lnTo>
                    <a:cubicBezTo>
                      <a:pt x="35362" y="6156"/>
                      <a:pt x="37934" y="7585"/>
                      <a:pt x="38219" y="11013"/>
                    </a:cubicBezTo>
                    <a:lnTo>
                      <a:pt x="45554" y="5111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20" name="Vrije vorm: vorm 919">
                <a:extLst>
                  <a:ext uri="{FF2B5EF4-FFF2-40B4-BE49-F238E27FC236}">
                    <a16:creationId xmlns:a16="http://schemas.microsoft.com/office/drawing/2014/main" id="{D83C092B-F3D0-4514-9D3A-A07AE353BC8B}"/>
                  </a:ext>
                </a:extLst>
              </p:cNvPr>
              <p:cNvSpPr/>
              <p:nvPr/>
            </p:nvSpPr>
            <p:spPr>
              <a:xfrm>
                <a:off x="10950654" y="1971840"/>
                <a:ext cx="47625" cy="76200"/>
              </a:xfrm>
              <a:custGeom>
                <a:avLst/>
                <a:gdLst>
                  <a:gd name="connsiteX0" fmla="*/ 45554 w 47625"/>
                  <a:gd name="connsiteY0" fmla="*/ 51304 h 76200"/>
                  <a:gd name="connsiteX1" fmla="*/ 40600 w 47625"/>
                  <a:gd name="connsiteY1" fmla="*/ 60734 h 76200"/>
                  <a:gd name="connsiteX2" fmla="*/ 20407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3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304"/>
                    </a:moveTo>
                    <a:cubicBezTo>
                      <a:pt x="45839" y="54733"/>
                      <a:pt x="43553" y="59020"/>
                      <a:pt x="40600" y="60734"/>
                    </a:cubicBezTo>
                    <a:lnTo>
                      <a:pt x="20407" y="72355"/>
                    </a:lnTo>
                    <a:cubicBezTo>
                      <a:pt x="17359" y="74069"/>
                      <a:pt x="14788" y="72735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362" y="6156"/>
                      <a:pt x="38029" y="7584"/>
                      <a:pt x="38219" y="11014"/>
                    </a:cubicBezTo>
                    <a:lnTo>
                      <a:pt x="45554" y="5130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21" name="Vrije vorm: vorm 920">
                <a:extLst>
                  <a:ext uri="{FF2B5EF4-FFF2-40B4-BE49-F238E27FC236}">
                    <a16:creationId xmlns:a16="http://schemas.microsoft.com/office/drawing/2014/main" id="{B7EA028E-194F-419B-A7D4-B79F899F52C8}"/>
                  </a:ext>
                </a:extLst>
              </p:cNvPr>
              <p:cNvSpPr/>
              <p:nvPr/>
            </p:nvSpPr>
            <p:spPr>
              <a:xfrm>
                <a:off x="11021424" y="1930597"/>
                <a:ext cx="47625" cy="76200"/>
              </a:xfrm>
              <a:custGeom>
                <a:avLst/>
                <a:gdLst>
                  <a:gd name="connsiteX0" fmla="*/ 45649 w 47625"/>
                  <a:gd name="connsiteY0" fmla="*/ 51209 h 76200"/>
                  <a:gd name="connsiteX1" fmla="*/ 40696 w 47625"/>
                  <a:gd name="connsiteY1" fmla="*/ 60639 h 76200"/>
                  <a:gd name="connsiteX2" fmla="*/ 20407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409 w 47625"/>
                  <a:gd name="connsiteY6" fmla="*/ 7870 h 76200"/>
                  <a:gd name="connsiteX7" fmla="*/ 38315 w 47625"/>
                  <a:gd name="connsiteY7" fmla="*/ 11013 h 76200"/>
                  <a:gd name="connsiteX8" fmla="*/ 45649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649" y="51209"/>
                    </a:moveTo>
                    <a:cubicBezTo>
                      <a:pt x="45935" y="54638"/>
                      <a:pt x="43649" y="58924"/>
                      <a:pt x="40696" y="60639"/>
                    </a:cubicBezTo>
                    <a:lnTo>
                      <a:pt x="20407" y="72354"/>
                    </a:lnTo>
                    <a:cubicBezTo>
                      <a:pt x="17455" y="74069"/>
                      <a:pt x="14788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409" y="7870"/>
                    </a:lnTo>
                    <a:cubicBezTo>
                      <a:pt x="35362" y="6156"/>
                      <a:pt x="38029" y="7584"/>
                      <a:pt x="38315" y="11013"/>
                    </a:cubicBezTo>
                    <a:lnTo>
                      <a:pt x="45649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22" name="Vrije vorm: vorm 921">
                <a:extLst>
                  <a:ext uri="{FF2B5EF4-FFF2-40B4-BE49-F238E27FC236}">
                    <a16:creationId xmlns:a16="http://schemas.microsoft.com/office/drawing/2014/main" id="{4DDC8EC7-DC30-408E-A296-083FA9D7E93B}"/>
                  </a:ext>
                </a:extLst>
              </p:cNvPr>
              <p:cNvSpPr/>
              <p:nvPr/>
            </p:nvSpPr>
            <p:spPr>
              <a:xfrm>
                <a:off x="11092386" y="1889353"/>
                <a:ext cx="47625" cy="76200"/>
              </a:xfrm>
              <a:custGeom>
                <a:avLst/>
                <a:gdLst>
                  <a:gd name="connsiteX0" fmla="*/ 45649 w 47625"/>
                  <a:gd name="connsiteY0" fmla="*/ 51114 h 76200"/>
                  <a:gd name="connsiteX1" fmla="*/ 40696 w 47625"/>
                  <a:gd name="connsiteY1" fmla="*/ 60544 h 76200"/>
                  <a:gd name="connsiteX2" fmla="*/ 20503 w 47625"/>
                  <a:gd name="connsiteY2" fmla="*/ 72259 h 76200"/>
                  <a:gd name="connsiteX3" fmla="*/ 14502 w 47625"/>
                  <a:gd name="connsiteY3" fmla="*/ 69116 h 76200"/>
                  <a:gd name="connsiteX4" fmla="*/ 7168 w 47625"/>
                  <a:gd name="connsiteY4" fmla="*/ 28921 h 76200"/>
                  <a:gd name="connsiteX5" fmla="*/ 12121 w 47625"/>
                  <a:gd name="connsiteY5" fmla="*/ 19491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649 w 47625"/>
                  <a:gd name="connsiteY8" fmla="*/ 5111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649" y="51114"/>
                    </a:moveTo>
                    <a:cubicBezTo>
                      <a:pt x="45934" y="54638"/>
                      <a:pt x="43744" y="58829"/>
                      <a:pt x="40696" y="60544"/>
                    </a:cubicBezTo>
                    <a:lnTo>
                      <a:pt x="20503" y="72259"/>
                    </a:lnTo>
                    <a:cubicBezTo>
                      <a:pt x="17455" y="73974"/>
                      <a:pt x="14788" y="72545"/>
                      <a:pt x="14502" y="69116"/>
                    </a:cubicBezTo>
                    <a:lnTo>
                      <a:pt x="7168" y="28921"/>
                    </a:lnTo>
                    <a:cubicBezTo>
                      <a:pt x="6882" y="25491"/>
                      <a:pt x="9168" y="21205"/>
                      <a:pt x="12121" y="19491"/>
                    </a:cubicBezTo>
                    <a:lnTo>
                      <a:pt x="32314" y="7870"/>
                    </a:lnTo>
                    <a:cubicBezTo>
                      <a:pt x="35362" y="6156"/>
                      <a:pt x="38029" y="7584"/>
                      <a:pt x="38219" y="11014"/>
                    </a:cubicBezTo>
                    <a:lnTo>
                      <a:pt x="45649" y="5111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23" name="Vrije vorm: vorm 922">
                <a:extLst>
                  <a:ext uri="{FF2B5EF4-FFF2-40B4-BE49-F238E27FC236}">
                    <a16:creationId xmlns:a16="http://schemas.microsoft.com/office/drawing/2014/main" id="{F87BCA95-41B0-4768-8032-BE47EE79ABD8}"/>
                  </a:ext>
                </a:extLst>
              </p:cNvPr>
              <p:cNvSpPr/>
              <p:nvPr/>
            </p:nvSpPr>
            <p:spPr>
              <a:xfrm>
                <a:off x="11163442" y="1847919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0 w 47625"/>
                  <a:gd name="connsiteY1" fmla="*/ 60639 h 76200"/>
                  <a:gd name="connsiteX2" fmla="*/ 20407 w 47625"/>
                  <a:gd name="connsiteY2" fmla="*/ 72259 h 76200"/>
                  <a:gd name="connsiteX3" fmla="*/ 14502 w 47625"/>
                  <a:gd name="connsiteY3" fmla="*/ 69116 h 76200"/>
                  <a:gd name="connsiteX4" fmla="*/ 7168 w 47625"/>
                  <a:gd name="connsiteY4" fmla="*/ 28921 h 76200"/>
                  <a:gd name="connsiteX5" fmla="*/ 12121 w 47625"/>
                  <a:gd name="connsiteY5" fmla="*/ 19491 h 76200"/>
                  <a:gd name="connsiteX6" fmla="*/ 32314 w 47625"/>
                  <a:gd name="connsiteY6" fmla="*/ 7870 h 76200"/>
                  <a:gd name="connsiteX7" fmla="*/ 38219 w 47625"/>
                  <a:gd name="connsiteY7" fmla="*/ 11013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0" y="60639"/>
                    </a:cubicBezTo>
                    <a:lnTo>
                      <a:pt x="20407" y="72259"/>
                    </a:lnTo>
                    <a:cubicBezTo>
                      <a:pt x="17360" y="73974"/>
                      <a:pt x="14693" y="72545"/>
                      <a:pt x="14502" y="69116"/>
                    </a:cubicBezTo>
                    <a:lnTo>
                      <a:pt x="7168" y="28921"/>
                    </a:lnTo>
                    <a:cubicBezTo>
                      <a:pt x="6882" y="25492"/>
                      <a:pt x="9168" y="21205"/>
                      <a:pt x="12121" y="19491"/>
                    </a:cubicBezTo>
                    <a:lnTo>
                      <a:pt x="32314" y="7870"/>
                    </a:lnTo>
                    <a:cubicBezTo>
                      <a:pt x="35362" y="6156"/>
                      <a:pt x="37933" y="7585"/>
                      <a:pt x="38219" y="11013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24" name="Vrije vorm: vorm 923">
                <a:extLst>
                  <a:ext uri="{FF2B5EF4-FFF2-40B4-BE49-F238E27FC236}">
                    <a16:creationId xmlns:a16="http://schemas.microsoft.com/office/drawing/2014/main" id="{93444A76-D566-4D30-A6CE-7EF029C77CE9}"/>
                  </a:ext>
                </a:extLst>
              </p:cNvPr>
              <p:cNvSpPr/>
              <p:nvPr/>
            </p:nvSpPr>
            <p:spPr>
              <a:xfrm>
                <a:off x="11234308" y="1806676"/>
                <a:ext cx="47625" cy="76200"/>
              </a:xfrm>
              <a:custGeom>
                <a:avLst/>
                <a:gdLst>
                  <a:gd name="connsiteX0" fmla="*/ 45554 w 47625"/>
                  <a:gd name="connsiteY0" fmla="*/ 51114 h 76200"/>
                  <a:gd name="connsiteX1" fmla="*/ 40600 w 47625"/>
                  <a:gd name="connsiteY1" fmla="*/ 60543 h 76200"/>
                  <a:gd name="connsiteX2" fmla="*/ 20407 w 47625"/>
                  <a:gd name="connsiteY2" fmla="*/ 72259 h 76200"/>
                  <a:gd name="connsiteX3" fmla="*/ 14502 w 47625"/>
                  <a:gd name="connsiteY3" fmla="*/ 69116 h 76200"/>
                  <a:gd name="connsiteX4" fmla="*/ 7168 w 47625"/>
                  <a:gd name="connsiteY4" fmla="*/ 28921 h 76200"/>
                  <a:gd name="connsiteX5" fmla="*/ 12121 w 47625"/>
                  <a:gd name="connsiteY5" fmla="*/ 19491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11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114"/>
                    </a:moveTo>
                    <a:cubicBezTo>
                      <a:pt x="45839" y="54543"/>
                      <a:pt x="43553" y="58829"/>
                      <a:pt x="40600" y="60543"/>
                    </a:cubicBezTo>
                    <a:lnTo>
                      <a:pt x="20407" y="72259"/>
                    </a:lnTo>
                    <a:cubicBezTo>
                      <a:pt x="17455" y="73974"/>
                      <a:pt x="14692" y="72545"/>
                      <a:pt x="14502" y="69116"/>
                    </a:cubicBezTo>
                    <a:lnTo>
                      <a:pt x="7168" y="28921"/>
                    </a:lnTo>
                    <a:cubicBezTo>
                      <a:pt x="6882" y="25396"/>
                      <a:pt x="9168" y="21205"/>
                      <a:pt x="12121" y="19491"/>
                    </a:cubicBezTo>
                    <a:lnTo>
                      <a:pt x="32314" y="7870"/>
                    </a:lnTo>
                    <a:cubicBezTo>
                      <a:pt x="35266" y="6156"/>
                      <a:pt x="37933" y="7584"/>
                      <a:pt x="38219" y="11014"/>
                    </a:cubicBezTo>
                    <a:lnTo>
                      <a:pt x="45554" y="5111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25" name="Vrije vorm: vorm 924">
                <a:extLst>
                  <a:ext uri="{FF2B5EF4-FFF2-40B4-BE49-F238E27FC236}">
                    <a16:creationId xmlns:a16="http://schemas.microsoft.com/office/drawing/2014/main" id="{46A2DBC2-CB20-4762-9F5E-494E35C43EA3}"/>
                  </a:ext>
                </a:extLst>
              </p:cNvPr>
              <p:cNvSpPr/>
              <p:nvPr/>
            </p:nvSpPr>
            <p:spPr>
              <a:xfrm>
                <a:off x="11305269" y="1765225"/>
                <a:ext cx="47625" cy="76200"/>
              </a:xfrm>
              <a:custGeom>
                <a:avLst/>
                <a:gdLst>
                  <a:gd name="connsiteX0" fmla="*/ 45554 w 47625"/>
                  <a:gd name="connsiteY0" fmla="*/ 51226 h 76200"/>
                  <a:gd name="connsiteX1" fmla="*/ 40601 w 47625"/>
                  <a:gd name="connsiteY1" fmla="*/ 60656 h 76200"/>
                  <a:gd name="connsiteX2" fmla="*/ 20408 w 47625"/>
                  <a:gd name="connsiteY2" fmla="*/ 72372 h 76200"/>
                  <a:gd name="connsiteX3" fmla="*/ 14502 w 47625"/>
                  <a:gd name="connsiteY3" fmla="*/ 69228 h 76200"/>
                  <a:gd name="connsiteX4" fmla="*/ 7168 w 47625"/>
                  <a:gd name="connsiteY4" fmla="*/ 29033 h 76200"/>
                  <a:gd name="connsiteX5" fmla="*/ 12121 w 47625"/>
                  <a:gd name="connsiteY5" fmla="*/ 19603 h 76200"/>
                  <a:gd name="connsiteX6" fmla="*/ 32314 w 47625"/>
                  <a:gd name="connsiteY6" fmla="*/ 7887 h 76200"/>
                  <a:gd name="connsiteX7" fmla="*/ 38315 w 47625"/>
                  <a:gd name="connsiteY7" fmla="*/ 11031 h 76200"/>
                  <a:gd name="connsiteX8" fmla="*/ 45554 w 47625"/>
                  <a:gd name="connsiteY8" fmla="*/ 51226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26"/>
                    </a:moveTo>
                    <a:cubicBezTo>
                      <a:pt x="45839" y="54655"/>
                      <a:pt x="43553" y="58941"/>
                      <a:pt x="40601" y="60656"/>
                    </a:cubicBezTo>
                    <a:lnTo>
                      <a:pt x="20408" y="72372"/>
                    </a:lnTo>
                    <a:cubicBezTo>
                      <a:pt x="17455" y="74086"/>
                      <a:pt x="14788" y="72657"/>
                      <a:pt x="14502" y="69228"/>
                    </a:cubicBezTo>
                    <a:lnTo>
                      <a:pt x="7168" y="29033"/>
                    </a:lnTo>
                    <a:cubicBezTo>
                      <a:pt x="6882" y="25604"/>
                      <a:pt x="9168" y="21318"/>
                      <a:pt x="12121" y="19603"/>
                    </a:cubicBezTo>
                    <a:lnTo>
                      <a:pt x="32314" y="7887"/>
                    </a:lnTo>
                    <a:cubicBezTo>
                      <a:pt x="35362" y="6173"/>
                      <a:pt x="38029" y="7506"/>
                      <a:pt x="38315" y="11031"/>
                    </a:cubicBezTo>
                    <a:lnTo>
                      <a:pt x="45554" y="5122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26" name="Vrije vorm: vorm 925">
                <a:extLst>
                  <a:ext uri="{FF2B5EF4-FFF2-40B4-BE49-F238E27FC236}">
                    <a16:creationId xmlns:a16="http://schemas.microsoft.com/office/drawing/2014/main" id="{F3DC302F-D3DE-45BB-91BF-E77618912662}"/>
                  </a:ext>
                </a:extLst>
              </p:cNvPr>
              <p:cNvSpPr/>
              <p:nvPr/>
            </p:nvSpPr>
            <p:spPr>
              <a:xfrm>
                <a:off x="11376135" y="1723982"/>
                <a:ext cx="47625" cy="76200"/>
              </a:xfrm>
              <a:custGeom>
                <a:avLst/>
                <a:gdLst>
                  <a:gd name="connsiteX0" fmla="*/ 45649 w 47625"/>
                  <a:gd name="connsiteY0" fmla="*/ 51131 h 76200"/>
                  <a:gd name="connsiteX1" fmla="*/ 40696 w 47625"/>
                  <a:gd name="connsiteY1" fmla="*/ 60561 h 76200"/>
                  <a:gd name="connsiteX2" fmla="*/ 20408 w 47625"/>
                  <a:gd name="connsiteY2" fmla="*/ 72276 h 76200"/>
                  <a:gd name="connsiteX3" fmla="*/ 14502 w 47625"/>
                  <a:gd name="connsiteY3" fmla="*/ 69133 h 76200"/>
                  <a:gd name="connsiteX4" fmla="*/ 7168 w 47625"/>
                  <a:gd name="connsiteY4" fmla="*/ 28938 h 76200"/>
                  <a:gd name="connsiteX5" fmla="*/ 12121 w 47625"/>
                  <a:gd name="connsiteY5" fmla="*/ 19508 h 76200"/>
                  <a:gd name="connsiteX6" fmla="*/ 32409 w 47625"/>
                  <a:gd name="connsiteY6" fmla="*/ 7887 h 76200"/>
                  <a:gd name="connsiteX7" fmla="*/ 38315 w 47625"/>
                  <a:gd name="connsiteY7" fmla="*/ 11030 h 76200"/>
                  <a:gd name="connsiteX8" fmla="*/ 45649 w 47625"/>
                  <a:gd name="connsiteY8" fmla="*/ 511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649" y="51131"/>
                    </a:moveTo>
                    <a:cubicBezTo>
                      <a:pt x="45839" y="54560"/>
                      <a:pt x="43649" y="58846"/>
                      <a:pt x="40696" y="60561"/>
                    </a:cubicBezTo>
                    <a:lnTo>
                      <a:pt x="20408" y="72276"/>
                    </a:lnTo>
                    <a:cubicBezTo>
                      <a:pt x="17455" y="73991"/>
                      <a:pt x="14788" y="72562"/>
                      <a:pt x="14502" y="69133"/>
                    </a:cubicBezTo>
                    <a:lnTo>
                      <a:pt x="7168" y="28938"/>
                    </a:lnTo>
                    <a:cubicBezTo>
                      <a:pt x="6882" y="25509"/>
                      <a:pt x="9168" y="21222"/>
                      <a:pt x="12121" y="19508"/>
                    </a:cubicBezTo>
                    <a:lnTo>
                      <a:pt x="32409" y="7887"/>
                    </a:lnTo>
                    <a:cubicBezTo>
                      <a:pt x="35362" y="6173"/>
                      <a:pt x="38029" y="7506"/>
                      <a:pt x="38315" y="11030"/>
                    </a:cubicBezTo>
                    <a:lnTo>
                      <a:pt x="45649" y="5113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27" name="Vrije vorm: vorm 926">
                <a:extLst>
                  <a:ext uri="{FF2B5EF4-FFF2-40B4-BE49-F238E27FC236}">
                    <a16:creationId xmlns:a16="http://schemas.microsoft.com/office/drawing/2014/main" id="{18C91B68-98B2-467F-B266-E971D219B861}"/>
                  </a:ext>
                </a:extLst>
              </p:cNvPr>
              <p:cNvSpPr/>
              <p:nvPr/>
            </p:nvSpPr>
            <p:spPr>
              <a:xfrm>
                <a:off x="11447001" y="1682470"/>
                <a:ext cx="47625" cy="76200"/>
              </a:xfrm>
              <a:custGeom>
                <a:avLst/>
                <a:gdLst>
                  <a:gd name="connsiteX0" fmla="*/ 45649 w 47625"/>
                  <a:gd name="connsiteY0" fmla="*/ 51209 h 76200"/>
                  <a:gd name="connsiteX1" fmla="*/ 40696 w 47625"/>
                  <a:gd name="connsiteY1" fmla="*/ 60639 h 76200"/>
                  <a:gd name="connsiteX2" fmla="*/ 20408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3 h 76200"/>
                  <a:gd name="connsiteX8" fmla="*/ 45649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649" y="51209"/>
                    </a:moveTo>
                    <a:cubicBezTo>
                      <a:pt x="45935" y="54638"/>
                      <a:pt x="43649" y="58924"/>
                      <a:pt x="40696" y="60639"/>
                    </a:cubicBezTo>
                    <a:lnTo>
                      <a:pt x="20408" y="72354"/>
                    </a:lnTo>
                    <a:cubicBezTo>
                      <a:pt x="17360" y="74069"/>
                      <a:pt x="14693" y="72736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362" y="6156"/>
                      <a:pt x="38029" y="7585"/>
                      <a:pt x="38219" y="11013"/>
                    </a:cubicBezTo>
                    <a:lnTo>
                      <a:pt x="45649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28" name="Vrije vorm: vorm 927">
                <a:extLst>
                  <a:ext uri="{FF2B5EF4-FFF2-40B4-BE49-F238E27FC236}">
                    <a16:creationId xmlns:a16="http://schemas.microsoft.com/office/drawing/2014/main" id="{B197F2DA-23E1-4BFB-BD58-5FC4F8B21EFA}"/>
                  </a:ext>
                </a:extLst>
              </p:cNvPr>
              <p:cNvSpPr/>
              <p:nvPr/>
            </p:nvSpPr>
            <p:spPr>
              <a:xfrm>
                <a:off x="11517963" y="1641132"/>
                <a:ext cx="47625" cy="76200"/>
              </a:xfrm>
              <a:custGeom>
                <a:avLst/>
                <a:gdLst>
                  <a:gd name="connsiteX0" fmla="*/ 45649 w 47625"/>
                  <a:gd name="connsiteY0" fmla="*/ 51209 h 76200"/>
                  <a:gd name="connsiteX1" fmla="*/ 40696 w 47625"/>
                  <a:gd name="connsiteY1" fmla="*/ 60639 h 76200"/>
                  <a:gd name="connsiteX2" fmla="*/ 20503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315 w 47625"/>
                  <a:gd name="connsiteY7" fmla="*/ 11014 h 76200"/>
                  <a:gd name="connsiteX8" fmla="*/ 45649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649" y="51209"/>
                    </a:moveTo>
                    <a:cubicBezTo>
                      <a:pt x="45935" y="54638"/>
                      <a:pt x="43649" y="58924"/>
                      <a:pt x="40696" y="60639"/>
                    </a:cubicBezTo>
                    <a:lnTo>
                      <a:pt x="20503" y="72355"/>
                    </a:lnTo>
                    <a:cubicBezTo>
                      <a:pt x="17455" y="74069"/>
                      <a:pt x="14788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96"/>
                      <a:pt x="12121" y="19586"/>
                    </a:cubicBezTo>
                    <a:lnTo>
                      <a:pt x="32314" y="7870"/>
                    </a:lnTo>
                    <a:cubicBezTo>
                      <a:pt x="35362" y="6156"/>
                      <a:pt x="38029" y="7584"/>
                      <a:pt x="38315" y="11014"/>
                    </a:cubicBezTo>
                    <a:lnTo>
                      <a:pt x="45649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29" name="Vrije vorm: vorm 928">
                <a:extLst>
                  <a:ext uri="{FF2B5EF4-FFF2-40B4-BE49-F238E27FC236}">
                    <a16:creationId xmlns:a16="http://schemas.microsoft.com/office/drawing/2014/main" id="{451C71C4-174B-4EAD-98A4-DA65F20953FB}"/>
                  </a:ext>
                </a:extLst>
              </p:cNvPr>
              <p:cNvSpPr/>
              <p:nvPr/>
            </p:nvSpPr>
            <p:spPr>
              <a:xfrm>
                <a:off x="11588829" y="1599681"/>
                <a:ext cx="47625" cy="76200"/>
              </a:xfrm>
              <a:custGeom>
                <a:avLst/>
                <a:gdLst>
                  <a:gd name="connsiteX0" fmla="*/ 45649 w 47625"/>
                  <a:gd name="connsiteY0" fmla="*/ 51321 h 76200"/>
                  <a:gd name="connsiteX1" fmla="*/ 40696 w 47625"/>
                  <a:gd name="connsiteY1" fmla="*/ 60751 h 76200"/>
                  <a:gd name="connsiteX2" fmla="*/ 20503 w 47625"/>
                  <a:gd name="connsiteY2" fmla="*/ 72372 h 76200"/>
                  <a:gd name="connsiteX3" fmla="*/ 14502 w 47625"/>
                  <a:gd name="connsiteY3" fmla="*/ 69228 h 76200"/>
                  <a:gd name="connsiteX4" fmla="*/ 7168 w 47625"/>
                  <a:gd name="connsiteY4" fmla="*/ 29033 h 76200"/>
                  <a:gd name="connsiteX5" fmla="*/ 12121 w 47625"/>
                  <a:gd name="connsiteY5" fmla="*/ 19603 h 76200"/>
                  <a:gd name="connsiteX6" fmla="*/ 32314 w 47625"/>
                  <a:gd name="connsiteY6" fmla="*/ 7887 h 76200"/>
                  <a:gd name="connsiteX7" fmla="*/ 38219 w 47625"/>
                  <a:gd name="connsiteY7" fmla="*/ 11031 h 76200"/>
                  <a:gd name="connsiteX8" fmla="*/ 45649 w 47625"/>
                  <a:gd name="connsiteY8" fmla="*/ 5132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649" y="51321"/>
                    </a:moveTo>
                    <a:cubicBezTo>
                      <a:pt x="45934" y="54750"/>
                      <a:pt x="43649" y="59037"/>
                      <a:pt x="40696" y="60751"/>
                    </a:cubicBezTo>
                    <a:lnTo>
                      <a:pt x="20503" y="72372"/>
                    </a:lnTo>
                    <a:cubicBezTo>
                      <a:pt x="17455" y="74086"/>
                      <a:pt x="14788" y="72753"/>
                      <a:pt x="14502" y="69228"/>
                    </a:cubicBezTo>
                    <a:lnTo>
                      <a:pt x="7168" y="29033"/>
                    </a:lnTo>
                    <a:cubicBezTo>
                      <a:pt x="6882" y="25604"/>
                      <a:pt x="9168" y="21318"/>
                      <a:pt x="12121" y="19603"/>
                    </a:cubicBezTo>
                    <a:lnTo>
                      <a:pt x="32314" y="7887"/>
                    </a:lnTo>
                    <a:cubicBezTo>
                      <a:pt x="35362" y="6173"/>
                      <a:pt x="38029" y="7506"/>
                      <a:pt x="38219" y="11031"/>
                    </a:cubicBezTo>
                    <a:lnTo>
                      <a:pt x="45649" y="5132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0" name="Vrije vorm: vorm 929">
                <a:extLst>
                  <a:ext uri="{FF2B5EF4-FFF2-40B4-BE49-F238E27FC236}">
                    <a16:creationId xmlns:a16="http://schemas.microsoft.com/office/drawing/2014/main" id="{093B9D1E-2D3F-4E90-8D6D-E63E17299427}"/>
                  </a:ext>
                </a:extLst>
              </p:cNvPr>
              <p:cNvSpPr/>
              <p:nvPr/>
            </p:nvSpPr>
            <p:spPr>
              <a:xfrm>
                <a:off x="11659885" y="1558455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7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1" y="60639"/>
                    </a:cubicBezTo>
                    <a:lnTo>
                      <a:pt x="20407" y="72355"/>
                    </a:lnTo>
                    <a:cubicBezTo>
                      <a:pt x="17455" y="74069"/>
                      <a:pt x="14693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362" y="6156"/>
                      <a:pt x="37934" y="7584"/>
                      <a:pt x="38219" y="11014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1" name="Vrije vorm: vorm 930">
                <a:extLst>
                  <a:ext uri="{FF2B5EF4-FFF2-40B4-BE49-F238E27FC236}">
                    <a16:creationId xmlns:a16="http://schemas.microsoft.com/office/drawing/2014/main" id="{78A38F99-A4D5-4D15-B005-5CC93E47164B}"/>
                  </a:ext>
                </a:extLst>
              </p:cNvPr>
              <p:cNvSpPr/>
              <p:nvPr/>
            </p:nvSpPr>
            <p:spPr>
              <a:xfrm>
                <a:off x="11730846" y="1517021"/>
                <a:ext cx="47625" cy="76200"/>
              </a:xfrm>
              <a:custGeom>
                <a:avLst/>
                <a:gdLst>
                  <a:gd name="connsiteX0" fmla="*/ 45554 w 47625"/>
                  <a:gd name="connsiteY0" fmla="*/ 51304 h 76200"/>
                  <a:gd name="connsiteX1" fmla="*/ 40600 w 47625"/>
                  <a:gd name="connsiteY1" fmla="*/ 60734 h 76200"/>
                  <a:gd name="connsiteX2" fmla="*/ 20407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3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304"/>
                    </a:moveTo>
                    <a:cubicBezTo>
                      <a:pt x="45839" y="54733"/>
                      <a:pt x="43553" y="59020"/>
                      <a:pt x="40600" y="60734"/>
                    </a:cubicBezTo>
                    <a:lnTo>
                      <a:pt x="20407" y="72355"/>
                    </a:lnTo>
                    <a:cubicBezTo>
                      <a:pt x="17359" y="74069"/>
                      <a:pt x="14692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266" y="6156"/>
                      <a:pt x="37933" y="7584"/>
                      <a:pt x="38219" y="11014"/>
                    </a:cubicBezTo>
                    <a:lnTo>
                      <a:pt x="45554" y="5130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2" name="Vrije vorm: vorm 931">
                <a:extLst>
                  <a:ext uri="{FF2B5EF4-FFF2-40B4-BE49-F238E27FC236}">
                    <a16:creationId xmlns:a16="http://schemas.microsoft.com/office/drawing/2014/main" id="{005779A4-D25A-4F0E-AD2D-712F3CE9BCA6}"/>
                  </a:ext>
                </a:extLst>
              </p:cNvPr>
              <p:cNvSpPr/>
              <p:nvPr/>
            </p:nvSpPr>
            <p:spPr>
              <a:xfrm>
                <a:off x="11801712" y="1475587"/>
                <a:ext cx="47625" cy="76200"/>
              </a:xfrm>
              <a:custGeom>
                <a:avLst/>
                <a:gdLst>
                  <a:gd name="connsiteX0" fmla="*/ 45554 w 47625"/>
                  <a:gd name="connsiteY0" fmla="*/ 51304 h 76200"/>
                  <a:gd name="connsiteX1" fmla="*/ 40601 w 47625"/>
                  <a:gd name="connsiteY1" fmla="*/ 60734 h 76200"/>
                  <a:gd name="connsiteX2" fmla="*/ 20408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409 w 47625"/>
                  <a:gd name="connsiteY6" fmla="*/ 7870 h 76200"/>
                  <a:gd name="connsiteX7" fmla="*/ 38315 w 47625"/>
                  <a:gd name="connsiteY7" fmla="*/ 11013 h 76200"/>
                  <a:gd name="connsiteX8" fmla="*/ 45554 w 47625"/>
                  <a:gd name="connsiteY8" fmla="*/ 513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304"/>
                    </a:moveTo>
                    <a:cubicBezTo>
                      <a:pt x="45840" y="54733"/>
                      <a:pt x="43553" y="59020"/>
                      <a:pt x="40601" y="60734"/>
                    </a:cubicBezTo>
                    <a:lnTo>
                      <a:pt x="20408" y="72354"/>
                    </a:lnTo>
                    <a:cubicBezTo>
                      <a:pt x="17455" y="74069"/>
                      <a:pt x="14788" y="72736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409" y="7870"/>
                    </a:lnTo>
                    <a:cubicBezTo>
                      <a:pt x="35457" y="6156"/>
                      <a:pt x="38124" y="7585"/>
                      <a:pt x="38315" y="11013"/>
                    </a:cubicBezTo>
                    <a:lnTo>
                      <a:pt x="45554" y="5130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3" name="Vrije vorm: vorm 932">
                <a:extLst>
                  <a:ext uri="{FF2B5EF4-FFF2-40B4-BE49-F238E27FC236}">
                    <a16:creationId xmlns:a16="http://schemas.microsoft.com/office/drawing/2014/main" id="{12AB6E12-CA74-4B5D-B125-DD9C603DB832}"/>
                  </a:ext>
                </a:extLst>
              </p:cNvPr>
              <p:cNvSpPr/>
              <p:nvPr/>
            </p:nvSpPr>
            <p:spPr>
              <a:xfrm>
                <a:off x="11872674" y="1434344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8 w 47625"/>
                  <a:gd name="connsiteY2" fmla="*/ 72355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4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553" y="58924"/>
                      <a:pt x="40601" y="60639"/>
                    </a:cubicBezTo>
                    <a:lnTo>
                      <a:pt x="20408" y="72355"/>
                    </a:lnTo>
                    <a:cubicBezTo>
                      <a:pt x="17360" y="74069"/>
                      <a:pt x="14788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267" y="6156"/>
                      <a:pt x="37934" y="7584"/>
                      <a:pt x="38219" y="11014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4" name="Vrije vorm: vorm 933">
                <a:extLst>
                  <a:ext uri="{FF2B5EF4-FFF2-40B4-BE49-F238E27FC236}">
                    <a16:creationId xmlns:a16="http://schemas.microsoft.com/office/drawing/2014/main" id="{11E3546B-1317-45BC-AE6E-C0A077173767}"/>
                  </a:ext>
                </a:extLst>
              </p:cNvPr>
              <p:cNvSpPr/>
              <p:nvPr/>
            </p:nvSpPr>
            <p:spPr>
              <a:xfrm>
                <a:off x="11943540" y="1393006"/>
                <a:ext cx="47625" cy="76200"/>
              </a:xfrm>
              <a:custGeom>
                <a:avLst/>
                <a:gdLst>
                  <a:gd name="connsiteX0" fmla="*/ 45554 w 47625"/>
                  <a:gd name="connsiteY0" fmla="*/ 51209 h 76200"/>
                  <a:gd name="connsiteX1" fmla="*/ 40601 w 47625"/>
                  <a:gd name="connsiteY1" fmla="*/ 60639 h 76200"/>
                  <a:gd name="connsiteX2" fmla="*/ 20408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314 w 47625"/>
                  <a:gd name="connsiteY6" fmla="*/ 7870 h 76200"/>
                  <a:gd name="connsiteX7" fmla="*/ 38219 w 47625"/>
                  <a:gd name="connsiteY7" fmla="*/ 11013 h 76200"/>
                  <a:gd name="connsiteX8" fmla="*/ 4555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54" y="51209"/>
                    </a:moveTo>
                    <a:cubicBezTo>
                      <a:pt x="45839" y="54638"/>
                      <a:pt x="43649" y="58924"/>
                      <a:pt x="40601" y="60639"/>
                    </a:cubicBezTo>
                    <a:lnTo>
                      <a:pt x="20408" y="72354"/>
                    </a:lnTo>
                    <a:cubicBezTo>
                      <a:pt x="17455" y="74069"/>
                      <a:pt x="14693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314" y="7870"/>
                    </a:lnTo>
                    <a:cubicBezTo>
                      <a:pt x="35267" y="6156"/>
                      <a:pt x="38029" y="7584"/>
                      <a:pt x="38219" y="11013"/>
                    </a:cubicBezTo>
                    <a:lnTo>
                      <a:pt x="4555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5" name="Vrije vorm: vorm 934">
                <a:extLst>
                  <a:ext uri="{FF2B5EF4-FFF2-40B4-BE49-F238E27FC236}">
                    <a16:creationId xmlns:a16="http://schemas.microsoft.com/office/drawing/2014/main" id="{D76EA4DF-CC4D-4CFE-914B-FBD74E160EC3}"/>
                  </a:ext>
                </a:extLst>
              </p:cNvPr>
              <p:cNvSpPr/>
              <p:nvPr/>
            </p:nvSpPr>
            <p:spPr>
              <a:xfrm>
                <a:off x="12014310" y="1351667"/>
                <a:ext cx="47625" cy="76200"/>
              </a:xfrm>
              <a:custGeom>
                <a:avLst/>
                <a:gdLst>
                  <a:gd name="connsiteX0" fmla="*/ 45744 w 47625"/>
                  <a:gd name="connsiteY0" fmla="*/ 51209 h 76200"/>
                  <a:gd name="connsiteX1" fmla="*/ 40696 w 47625"/>
                  <a:gd name="connsiteY1" fmla="*/ 60639 h 76200"/>
                  <a:gd name="connsiteX2" fmla="*/ 20503 w 47625"/>
                  <a:gd name="connsiteY2" fmla="*/ 72354 h 76200"/>
                  <a:gd name="connsiteX3" fmla="*/ 14502 w 47625"/>
                  <a:gd name="connsiteY3" fmla="*/ 69211 h 76200"/>
                  <a:gd name="connsiteX4" fmla="*/ 7168 w 47625"/>
                  <a:gd name="connsiteY4" fmla="*/ 29016 h 76200"/>
                  <a:gd name="connsiteX5" fmla="*/ 12121 w 47625"/>
                  <a:gd name="connsiteY5" fmla="*/ 19586 h 76200"/>
                  <a:gd name="connsiteX6" fmla="*/ 32409 w 47625"/>
                  <a:gd name="connsiteY6" fmla="*/ 7870 h 76200"/>
                  <a:gd name="connsiteX7" fmla="*/ 38315 w 47625"/>
                  <a:gd name="connsiteY7" fmla="*/ 11013 h 76200"/>
                  <a:gd name="connsiteX8" fmla="*/ 45744 w 47625"/>
                  <a:gd name="connsiteY8" fmla="*/ 5120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744" y="51209"/>
                    </a:moveTo>
                    <a:cubicBezTo>
                      <a:pt x="46030" y="54638"/>
                      <a:pt x="43744" y="58924"/>
                      <a:pt x="40696" y="60639"/>
                    </a:cubicBezTo>
                    <a:lnTo>
                      <a:pt x="20503" y="72354"/>
                    </a:lnTo>
                    <a:cubicBezTo>
                      <a:pt x="17455" y="74069"/>
                      <a:pt x="14788" y="72640"/>
                      <a:pt x="14502" y="69211"/>
                    </a:cubicBezTo>
                    <a:lnTo>
                      <a:pt x="7168" y="29016"/>
                    </a:lnTo>
                    <a:cubicBezTo>
                      <a:pt x="6882" y="25587"/>
                      <a:pt x="9168" y="21300"/>
                      <a:pt x="12121" y="19586"/>
                    </a:cubicBezTo>
                    <a:lnTo>
                      <a:pt x="32409" y="7870"/>
                    </a:lnTo>
                    <a:cubicBezTo>
                      <a:pt x="35362" y="6156"/>
                      <a:pt x="38029" y="7584"/>
                      <a:pt x="38315" y="11013"/>
                    </a:cubicBezTo>
                    <a:lnTo>
                      <a:pt x="45744" y="5120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6" name="Vrije vorm: vorm 935">
                <a:extLst>
                  <a:ext uri="{FF2B5EF4-FFF2-40B4-BE49-F238E27FC236}">
                    <a16:creationId xmlns:a16="http://schemas.microsoft.com/office/drawing/2014/main" id="{95CC6254-D9AF-4CAE-83CE-61989351677B}"/>
                  </a:ext>
                </a:extLst>
              </p:cNvPr>
              <p:cNvSpPr/>
              <p:nvPr/>
            </p:nvSpPr>
            <p:spPr>
              <a:xfrm>
                <a:off x="12085475" y="1310233"/>
                <a:ext cx="47625" cy="76200"/>
              </a:xfrm>
              <a:custGeom>
                <a:avLst/>
                <a:gdLst>
                  <a:gd name="connsiteX0" fmla="*/ 45541 w 47625"/>
                  <a:gd name="connsiteY0" fmla="*/ 51304 h 76200"/>
                  <a:gd name="connsiteX1" fmla="*/ 40588 w 47625"/>
                  <a:gd name="connsiteY1" fmla="*/ 60734 h 76200"/>
                  <a:gd name="connsiteX2" fmla="*/ 20395 w 47625"/>
                  <a:gd name="connsiteY2" fmla="*/ 72354 h 76200"/>
                  <a:gd name="connsiteX3" fmla="*/ 14490 w 47625"/>
                  <a:gd name="connsiteY3" fmla="*/ 69211 h 76200"/>
                  <a:gd name="connsiteX4" fmla="*/ 7155 w 47625"/>
                  <a:gd name="connsiteY4" fmla="*/ 29016 h 76200"/>
                  <a:gd name="connsiteX5" fmla="*/ 12204 w 47625"/>
                  <a:gd name="connsiteY5" fmla="*/ 19586 h 76200"/>
                  <a:gd name="connsiteX6" fmla="*/ 32396 w 47625"/>
                  <a:gd name="connsiteY6" fmla="*/ 7870 h 76200"/>
                  <a:gd name="connsiteX7" fmla="*/ 38397 w 47625"/>
                  <a:gd name="connsiteY7" fmla="*/ 11013 h 76200"/>
                  <a:gd name="connsiteX8" fmla="*/ 45541 w 47625"/>
                  <a:gd name="connsiteY8" fmla="*/ 513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76200">
                    <a:moveTo>
                      <a:pt x="45541" y="51304"/>
                    </a:moveTo>
                    <a:cubicBezTo>
                      <a:pt x="45827" y="54733"/>
                      <a:pt x="43541" y="59019"/>
                      <a:pt x="40588" y="60734"/>
                    </a:cubicBezTo>
                    <a:lnTo>
                      <a:pt x="20395" y="72354"/>
                    </a:lnTo>
                    <a:cubicBezTo>
                      <a:pt x="17347" y="74069"/>
                      <a:pt x="14775" y="72735"/>
                      <a:pt x="14490" y="69211"/>
                    </a:cubicBezTo>
                    <a:lnTo>
                      <a:pt x="7155" y="29016"/>
                    </a:lnTo>
                    <a:cubicBezTo>
                      <a:pt x="6965" y="25587"/>
                      <a:pt x="9155" y="21300"/>
                      <a:pt x="12204" y="19586"/>
                    </a:cubicBezTo>
                    <a:lnTo>
                      <a:pt x="32396" y="7870"/>
                    </a:lnTo>
                    <a:cubicBezTo>
                      <a:pt x="35349" y="6156"/>
                      <a:pt x="38112" y="7584"/>
                      <a:pt x="38397" y="11013"/>
                    </a:cubicBezTo>
                    <a:lnTo>
                      <a:pt x="45541" y="5130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7" name="Vrije vorm: vorm 936">
                <a:extLst>
                  <a:ext uri="{FF2B5EF4-FFF2-40B4-BE49-F238E27FC236}">
                    <a16:creationId xmlns:a16="http://schemas.microsoft.com/office/drawing/2014/main" id="{834ED730-508B-4997-9B8F-0E2B855B2751}"/>
                  </a:ext>
                </a:extLst>
              </p:cNvPr>
              <p:cNvSpPr/>
              <p:nvPr/>
            </p:nvSpPr>
            <p:spPr>
              <a:xfrm>
                <a:off x="8270629" y="3195957"/>
                <a:ext cx="161925" cy="123825"/>
              </a:xfrm>
              <a:custGeom>
                <a:avLst/>
                <a:gdLst>
                  <a:gd name="connsiteX0" fmla="*/ 158782 w 161925"/>
                  <a:gd name="connsiteY0" fmla="*/ 120396 h 123825"/>
                  <a:gd name="connsiteX1" fmla="*/ 147542 w 161925"/>
                  <a:gd name="connsiteY1" fmla="*/ 18955 h 123825"/>
                  <a:gd name="connsiteX2" fmla="*/ 61341 w 161925"/>
                  <a:gd name="connsiteY2" fmla="*/ 7144 h 123825"/>
                  <a:gd name="connsiteX3" fmla="*/ 7144 w 161925"/>
                  <a:gd name="connsiteY3" fmla="*/ 102108 h 123825"/>
                  <a:gd name="connsiteX4" fmla="*/ 158782 w 161925"/>
                  <a:gd name="connsiteY4" fmla="*/ 120396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23825">
                    <a:moveTo>
                      <a:pt x="158782" y="120396"/>
                    </a:moveTo>
                    <a:lnTo>
                      <a:pt x="147542" y="18955"/>
                    </a:lnTo>
                    <a:cubicBezTo>
                      <a:pt x="106204" y="18002"/>
                      <a:pt x="77724" y="14097"/>
                      <a:pt x="61341" y="7144"/>
                    </a:cubicBezTo>
                    <a:lnTo>
                      <a:pt x="7144" y="102108"/>
                    </a:lnTo>
                    <a:cubicBezTo>
                      <a:pt x="29242" y="112490"/>
                      <a:pt x="82106" y="118872"/>
                      <a:pt x="158782" y="1203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38" name="Vrije vorm: vorm 937">
                <a:extLst>
                  <a:ext uri="{FF2B5EF4-FFF2-40B4-BE49-F238E27FC236}">
                    <a16:creationId xmlns:a16="http://schemas.microsoft.com/office/drawing/2014/main" id="{398AD73F-9340-48A2-A8E5-BC0A61E09584}"/>
                  </a:ext>
                </a:extLst>
              </p:cNvPr>
              <p:cNvSpPr/>
              <p:nvPr/>
            </p:nvSpPr>
            <p:spPr>
              <a:xfrm>
                <a:off x="8242149" y="3073275"/>
                <a:ext cx="57150" cy="104775"/>
              </a:xfrm>
              <a:custGeom>
                <a:avLst/>
                <a:gdLst>
                  <a:gd name="connsiteX0" fmla="*/ 48959 w 57150"/>
                  <a:gd name="connsiteY0" fmla="*/ 7144 h 104775"/>
                  <a:gd name="connsiteX1" fmla="*/ 7715 w 57150"/>
                  <a:gd name="connsiteY1" fmla="*/ 98203 h 104775"/>
                  <a:gd name="connsiteX2" fmla="*/ 7144 w 57150"/>
                  <a:gd name="connsiteY2" fmla="*/ 105823 h 104775"/>
                  <a:gd name="connsiteX3" fmla="*/ 54007 w 57150"/>
                  <a:gd name="connsiteY3" fmla="*/ 67913 h 104775"/>
                  <a:gd name="connsiteX4" fmla="*/ 48959 w 57150"/>
                  <a:gd name="connsiteY4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104775">
                    <a:moveTo>
                      <a:pt x="48959" y="7144"/>
                    </a:moveTo>
                    <a:lnTo>
                      <a:pt x="7715" y="98203"/>
                    </a:lnTo>
                    <a:cubicBezTo>
                      <a:pt x="7525" y="100679"/>
                      <a:pt x="7334" y="103251"/>
                      <a:pt x="7144" y="105823"/>
                    </a:cubicBezTo>
                    <a:lnTo>
                      <a:pt x="54007" y="67913"/>
                    </a:lnTo>
                    <a:cubicBezTo>
                      <a:pt x="50102" y="47149"/>
                      <a:pt x="48959" y="24956"/>
                      <a:pt x="48959" y="714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39" name="Vrije vorm: vorm 938">
                <a:extLst>
                  <a:ext uri="{FF2B5EF4-FFF2-40B4-BE49-F238E27FC236}">
                    <a16:creationId xmlns:a16="http://schemas.microsoft.com/office/drawing/2014/main" id="{80F2FDE2-8421-4DD5-9041-379692BF997F}"/>
                  </a:ext>
                </a:extLst>
              </p:cNvPr>
              <p:cNvSpPr/>
              <p:nvPr/>
            </p:nvSpPr>
            <p:spPr>
              <a:xfrm>
                <a:off x="8531899" y="3199196"/>
                <a:ext cx="85725" cy="114300"/>
              </a:xfrm>
              <a:custGeom>
                <a:avLst/>
                <a:gdLst>
                  <a:gd name="connsiteX0" fmla="*/ 25908 w 85725"/>
                  <a:gd name="connsiteY0" fmla="*/ 109538 h 114300"/>
                  <a:gd name="connsiteX1" fmla="*/ 84201 w 85725"/>
                  <a:gd name="connsiteY1" fmla="*/ 70961 h 114300"/>
                  <a:gd name="connsiteX2" fmla="*/ 70390 w 85725"/>
                  <a:gd name="connsiteY2" fmla="*/ 7144 h 114300"/>
                  <a:gd name="connsiteX3" fmla="*/ 7144 w 85725"/>
                  <a:gd name="connsiteY3" fmla="*/ 12192 h 114300"/>
                  <a:gd name="connsiteX4" fmla="*/ 25908 w 85725"/>
                  <a:gd name="connsiteY4" fmla="*/ 10953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114300">
                    <a:moveTo>
                      <a:pt x="25908" y="109538"/>
                    </a:moveTo>
                    <a:lnTo>
                      <a:pt x="84201" y="70961"/>
                    </a:lnTo>
                    <a:lnTo>
                      <a:pt x="70390" y="7144"/>
                    </a:lnTo>
                    <a:cubicBezTo>
                      <a:pt x="60293" y="8096"/>
                      <a:pt x="36671" y="10287"/>
                      <a:pt x="7144" y="12192"/>
                    </a:cubicBezTo>
                    <a:lnTo>
                      <a:pt x="25908" y="10953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40" name="Vrije vorm: vorm 939">
                <a:extLst>
                  <a:ext uri="{FF2B5EF4-FFF2-40B4-BE49-F238E27FC236}">
                    <a16:creationId xmlns:a16="http://schemas.microsoft.com/office/drawing/2014/main" id="{A75345E7-1294-4BA9-988A-CAC61913968E}"/>
                  </a:ext>
                </a:extLst>
              </p:cNvPr>
              <p:cNvSpPr/>
              <p:nvPr/>
            </p:nvSpPr>
            <p:spPr>
              <a:xfrm>
                <a:off x="8425219" y="3205196"/>
                <a:ext cx="123825" cy="114300"/>
              </a:xfrm>
              <a:custGeom>
                <a:avLst/>
                <a:gdLst>
                  <a:gd name="connsiteX0" fmla="*/ 99822 w 123825"/>
                  <a:gd name="connsiteY0" fmla="*/ 7144 h 114300"/>
                  <a:gd name="connsiteX1" fmla="*/ 12954 w 123825"/>
                  <a:gd name="connsiteY1" fmla="*/ 10001 h 114300"/>
                  <a:gd name="connsiteX2" fmla="*/ 7144 w 123825"/>
                  <a:gd name="connsiteY2" fmla="*/ 9906 h 114300"/>
                  <a:gd name="connsiteX3" fmla="*/ 18383 w 123825"/>
                  <a:gd name="connsiteY3" fmla="*/ 111347 h 114300"/>
                  <a:gd name="connsiteX4" fmla="*/ 42482 w 123825"/>
                  <a:gd name="connsiteY4" fmla="*/ 111538 h 114300"/>
                  <a:gd name="connsiteX5" fmla="*/ 42482 w 123825"/>
                  <a:gd name="connsiteY5" fmla="*/ 111538 h 114300"/>
                  <a:gd name="connsiteX6" fmla="*/ 119634 w 123825"/>
                  <a:gd name="connsiteY6" fmla="*/ 110204 h 114300"/>
                  <a:gd name="connsiteX7" fmla="*/ 99822 w 123825"/>
                  <a:gd name="connsiteY7" fmla="*/ 714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14300">
                    <a:moveTo>
                      <a:pt x="99822" y="7144"/>
                    </a:moveTo>
                    <a:cubicBezTo>
                      <a:pt x="72676" y="8763"/>
                      <a:pt x="42005" y="10001"/>
                      <a:pt x="12954" y="10001"/>
                    </a:cubicBezTo>
                    <a:cubicBezTo>
                      <a:pt x="10954" y="10001"/>
                      <a:pt x="9049" y="10001"/>
                      <a:pt x="7144" y="9906"/>
                    </a:cubicBezTo>
                    <a:lnTo>
                      <a:pt x="18383" y="111347"/>
                    </a:lnTo>
                    <a:cubicBezTo>
                      <a:pt x="26194" y="111443"/>
                      <a:pt x="34195" y="111538"/>
                      <a:pt x="42482" y="111538"/>
                    </a:cubicBezTo>
                    <a:cubicBezTo>
                      <a:pt x="42482" y="111538"/>
                      <a:pt x="42482" y="111538"/>
                      <a:pt x="42482" y="111538"/>
                    </a:cubicBezTo>
                    <a:cubicBezTo>
                      <a:pt x="78581" y="111538"/>
                      <a:pt x="108490" y="110585"/>
                      <a:pt x="119634" y="110204"/>
                    </a:cubicBezTo>
                    <a:lnTo>
                      <a:pt x="99822" y="714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41" name="Vrije vorm: vorm 940">
                <a:extLst>
                  <a:ext uri="{FF2B5EF4-FFF2-40B4-BE49-F238E27FC236}">
                    <a16:creationId xmlns:a16="http://schemas.microsoft.com/office/drawing/2014/main" id="{0A80C996-4E6E-4DB7-B9C9-1E6F66D61E61}"/>
                  </a:ext>
                </a:extLst>
              </p:cNvPr>
              <p:cNvSpPr/>
              <p:nvPr/>
            </p:nvSpPr>
            <p:spPr>
              <a:xfrm>
                <a:off x="8241271" y="3149285"/>
                <a:ext cx="85725" cy="142875"/>
              </a:xfrm>
              <a:custGeom>
                <a:avLst/>
                <a:gdLst>
                  <a:gd name="connsiteX0" fmla="*/ 78887 w 85725"/>
                  <a:gd name="connsiteY0" fmla="*/ 46292 h 142875"/>
                  <a:gd name="connsiteX1" fmla="*/ 58408 w 85725"/>
                  <a:gd name="connsiteY1" fmla="*/ 7144 h 142875"/>
                  <a:gd name="connsiteX2" fmla="*/ 7259 w 85725"/>
                  <a:gd name="connsiteY2" fmla="*/ 48578 h 142875"/>
                  <a:gd name="connsiteX3" fmla="*/ 25166 w 85725"/>
                  <a:gd name="connsiteY3" fmla="*/ 140494 h 142875"/>
                  <a:gd name="connsiteX4" fmla="*/ 78887 w 85725"/>
                  <a:gd name="connsiteY4" fmla="*/ 4629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142875">
                    <a:moveTo>
                      <a:pt x="78887" y="46292"/>
                    </a:moveTo>
                    <a:cubicBezTo>
                      <a:pt x="69362" y="37147"/>
                      <a:pt x="62790" y="23051"/>
                      <a:pt x="58408" y="7144"/>
                    </a:cubicBezTo>
                    <a:lnTo>
                      <a:pt x="7259" y="48578"/>
                    </a:lnTo>
                    <a:cubicBezTo>
                      <a:pt x="6402" y="85630"/>
                      <a:pt x="10117" y="123158"/>
                      <a:pt x="25166" y="140494"/>
                    </a:cubicBezTo>
                    <a:lnTo>
                      <a:pt x="78887" y="4629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42" name="Vrije vorm: vorm 941">
                <a:extLst>
                  <a:ext uri="{FF2B5EF4-FFF2-40B4-BE49-F238E27FC236}">
                    <a16:creationId xmlns:a16="http://schemas.microsoft.com/office/drawing/2014/main" id="{B8FBFE89-5BB2-4EDE-8982-41D4EEAA1223}"/>
                  </a:ext>
                </a:extLst>
              </p:cNvPr>
              <p:cNvSpPr/>
              <p:nvPr/>
            </p:nvSpPr>
            <p:spPr>
              <a:xfrm>
                <a:off x="9412962" y="2240314"/>
                <a:ext cx="419100" cy="733425"/>
              </a:xfrm>
              <a:custGeom>
                <a:avLst/>
                <a:gdLst>
                  <a:gd name="connsiteX0" fmla="*/ 378047 w 419100"/>
                  <a:gd name="connsiteY0" fmla="*/ 726948 h 733425"/>
                  <a:gd name="connsiteX1" fmla="*/ 381952 w 419100"/>
                  <a:gd name="connsiteY1" fmla="*/ 724567 h 733425"/>
                  <a:gd name="connsiteX2" fmla="*/ 416623 w 419100"/>
                  <a:gd name="connsiteY2" fmla="*/ 607886 h 733425"/>
                  <a:gd name="connsiteX3" fmla="*/ 368808 w 419100"/>
                  <a:gd name="connsiteY3" fmla="*/ 303752 h 733425"/>
                  <a:gd name="connsiteX4" fmla="*/ 190119 w 419100"/>
                  <a:gd name="connsiteY4" fmla="*/ 58579 h 733425"/>
                  <a:gd name="connsiteX5" fmla="*/ 41910 w 419100"/>
                  <a:gd name="connsiteY5" fmla="*/ 7144 h 733425"/>
                  <a:gd name="connsiteX6" fmla="*/ 12001 w 419100"/>
                  <a:gd name="connsiteY6" fmla="*/ 9430 h 733425"/>
                  <a:gd name="connsiteX7" fmla="*/ 7144 w 419100"/>
                  <a:gd name="connsiteY7" fmla="*/ 12287 h 733425"/>
                  <a:gd name="connsiteX8" fmla="*/ 41815 w 419100"/>
                  <a:gd name="connsiteY8" fmla="*/ 9239 h 733425"/>
                  <a:gd name="connsiteX9" fmla="*/ 188785 w 419100"/>
                  <a:gd name="connsiteY9" fmla="*/ 60293 h 733425"/>
                  <a:gd name="connsiteX10" fmla="*/ 414433 w 419100"/>
                  <a:gd name="connsiteY10" fmla="*/ 607695 h 733425"/>
                  <a:gd name="connsiteX11" fmla="*/ 378047 w 419100"/>
                  <a:gd name="connsiteY11" fmla="*/ 726948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100" h="733425">
                    <a:moveTo>
                      <a:pt x="378047" y="726948"/>
                    </a:moveTo>
                    <a:cubicBezTo>
                      <a:pt x="379381" y="726186"/>
                      <a:pt x="380619" y="725424"/>
                      <a:pt x="381952" y="724567"/>
                    </a:cubicBezTo>
                    <a:cubicBezTo>
                      <a:pt x="400336" y="693325"/>
                      <a:pt x="412337" y="653987"/>
                      <a:pt x="416623" y="607886"/>
                    </a:cubicBezTo>
                    <a:cubicBezTo>
                      <a:pt x="425386" y="514445"/>
                      <a:pt x="407956" y="403574"/>
                      <a:pt x="368808" y="303752"/>
                    </a:cubicBezTo>
                    <a:cubicBezTo>
                      <a:pt x="326993" y="196977"/>
                      <a:pt x="263557" y="109919"/>
                      <a:pt x="190119" y="58579"/>
                    </a:cubicBezTo>
                    <a:cubicBezTo>
                      <a:pt x="142018" y="24955"/>
                      <a:pt x="90773" y="7144"/>
                      <a:pt x="41910" y="7144"/>
                    </a:cubicBezTo>
                    <a:cubicBezTo>
                      <a:pt x="31718" y="7144"/>
                      <a:pt x="21717" y="7906"/>
                      <a:pt x="12001" y="9430"/>
                    </a:cubicBezTo>
                    <a:lnTo>
                      <a:pt x="7144" y="12287"/>
                    </a:lnTo>
                    <a:cubicBezTo>
                      <a:pt x="18288" y="10287"/>
                      <a:pt x="29908" y="9239"/>
                      <a:pt x="41815" y="9239"/>
                    </a:cubicBezTo>
                    <a:cubicBezTo>
                      <a:pt x="90202" y="9239"/>
                      <a:pt x="141065" y="26956"/>
                      <a:pt x="188785" y="60293"/>
                    </a:cubicBezTo>
                    <a:cubicBezTo>
                      <a:pt x="351377" y="174117"/>
                      <a:pt x="431197" y="427958"/>
                      <a:pt x="414433" y="607695"/>
                    </a:cubicBezTo>
                    <a:cubicBezTo>
                      <a:pt x="410146" y="655130"/>
                      <a:pt x="397478" y="695420"/>
                      <a:pt x="378047" y="726948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43" name="Vrije vorm: vorm 942">
                <a:extLst>
                  <a:ext uri="{FF2B5EF4-FFF2-40B4-BE49-F238E27FC236}">
                    <a16:creationId xmlns:a16="http://schemas.microsoft.com/office/drawing/2014/main" id="{DCF096F8-74D9-41CD-8699-E9507F51D6B1}"/>
                  </a:ext>
                </a:extLst>
              </p:cNvPr>
              <p:cNvSpPr/>
              <p:nvPr/>
            </p:nvSpPr>
            <p:spPr>
              <a:xfrm>
                <a:off x="11900987" y="757653"/>
                <a:ext cx="400050" cy="676275"/>
              </a:xfrm>
              <a:custGeom>
                <a:avLst/>
                <a:gdLst>
                  <a:gd name="connsiteX0" fmla="*/ 32099 w 400050"/>
                  <a:gd name="connsiteY0" fmla="*/ 9239 h 676275"/>
                  <a:gd name="connsiteX1" fmla="*/ 176022 w 400050"/>
                  <a:gd name="connsiteY1" fmla="*/ 59246 h 676275"/>
                  <a:gd name="connsiteX2" fmla="*/ 397002 w 400050"/>
                  <a:gd name="connsiteY2" fmla="*/ 595408 h 676275"/>
                  <a:gd name="connsiteX3" fmla="*/ 380047 w 400050"/>
                  <a:gd name="connsiteY3" fmla="*/ 672941 h 676275"/>
                  <a:gd name="connsiteX4" fmla="*/ 383191 w 400050"/>
                  <a:gd name="connsiteY4" fmla="*/ 670274 h 676275"/>
                  <a:gd name="connsiteX5" fmla="*/ 399002 w 400050"/>
                  <a:gd name="connsiteY5" fmla="*/ 595598 h 676275"/>
                  <a:gd name="connsiteX6" fmla="*/ 352235 w 400050"/>
                  <a:gd name="connsiteY6" fmla="*/ 297656 h 676275"/>
                  <a:gd name="connsiteX7" fmla="*/ 177165 w 400050"/>
                  <a:gd name="connsiteY7" fmla="*/ 57531 h 676275"/>
                  <a:gd name="connsiteX8" fmla="*/ 32004 w 400050"/>
                  <a:gd name="connsiteY8" fmla="*/ 7144 h 676275"/>
                  <a:gd name="connsiteX9" fmla="*/ 12192 w 400050"/>
                  <a:gd name="connsiteY9" fmla="*/ 8192 h 676275"/>
                  <a:gd name="connsiteX10" fmla="*/ 7144 w 400050"/>
                  <a:gd name="connsiteY10" fmla="*/ 10858 h 676275"/>
                  <a:gd name="connsiteX11" fmla="*/ 32099 w 400050"/>
                  <a:gd name="connsiteY11" fmla="*/ 9239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0050" h="676275">
                    <a:moveTo>
                      <a:pt x="32099" y="9239"/>
                    </a:moveTo>
                    <a:cubicBezTo>
                      <a:pt x="79438" y="9239"/>
                      <a:pt x="129349" y="26575"/>
                      <a:pt x="176022" y="59246"/>
                    </a:cubicBezTo>
                    <a:cubicBezTo>
                      <a:pt x="335280" y="170688"/>
                      <a:pt x="413480" y="419291"/>
                      <a:pt x="397002" y="595408"/>
                    </a:cubicBezTo>
                    <a:cubicBezTo>
                      <a:pt x="394335" y="624078"/>
                      <a:pt x="388525" y="649986"/>
                      <a:pt x="380047" y="672941"/>
                    </a:cubicBezTo>
                    <a:cubicBezTo>
                      <a:pt x="381095" y="672084"/>
                      <a:pt x="382143" y="671227"/>
                      <a:pt x="383191" y="670274"/>
                    </a:cubicBezTo>
                    <a:cubicBezTo>
                      <a:pt x="391096" y="647986"/>
                      <a:pt x="396430" y="623030"/>
                      <a:pt x="399002" y="595598"/>
                    </a:cubicBezTo>
                    <a:cubicBezTo>
                      <a:pt x="407575" y="504063"/>
                      <a:pt x="390525" y="395478"/>
                      <a:pt x="352235" y="297656"/>
                    </a:cubicBezTo>
                    <a:cubicBezTo>
                      <a:pt x="311277" y="193167"/>
                      <a:pt x="249079" y="107823"/>
                      <a:pt x="177165" y="57531"/>
                    </a:cubicBezTo>
                    <a:cubicBezTo>
                      <a:pt x="130016" y="24575"/>
                      <a:pt x="79820" y="7144"/>
                      <a:pt x="32004" y="7144"/>
                    </a:cubicBezTo>
                    <a:cubicBezTo>
                      <a:pt x="25241" y="7144"/>
                      <a:pt x="18669" y="7525"/>
                      <a:pt x="12192" y="8192"/>
                    </a:cubicBezTo>
                    <a:cubicBezTo>
                      <a:pt x="10478" y="9049"/>
                      <a:pt x="8858" y="10001"/>
                      <a:pt x="7144" y="10858"/>
                    </a:cubicBezTo>
                    <a:cubicBezTo>
                      <a:pt x="15335" y="9811"/>
                      <a:pt x="23527" y="9239"/>
                      <a:pt x="32099" y="9239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44" name="Vrije vorm: vorm 943">
                <a:extLst>
                  <a:ext uri="{FF2B5EF4-FFF2-40B4-BE49-F238E27FC236}">
                    <a16:creationId xmlns:a16="http://schemas.microsoft.com/office/drawing/2014/main" id="{6321CF26-551E-4F39-AD88-99CB64888BD8}"/>
                  </a:ext>
                </a:extLst>
              </p:cNvPr>
              <p:cNvSpPr/>
              <p:nvPr/>
            </p:nvSpPr>
            <p:spPr>
              <a:xfrm>
                <a:off x="8589716" y="2757426"/>
                <a:ext cx="361950" cy="704850"/>
              </a:xfrm>
              <a:custGeom>
                <a:avLst/>
                <a:gdLst>
                  <a:gd name="connsiteX0" fmla="*/ 138875 w 361950"/>
                  <a:gd name="connsiteY0" fmla="*/ 55816 h 704850"/>
                  <a:gd name="connsiteX1" fmla="*/ 9906 w 361950"/>
                  <a:gd name="connsiteY1" fmla="*/ 7144 h 704850"/>
                  <a:gd name="connsiteX2" fmla="*/ 7144 w 361950"/>
                  <a:gd name="connsiteY2" fmla="*/ 9239 h 704850"/>
                  <a:gd name="connsiteX3" fmla="*/ 137636 w 361950"/>
                  <a:gd name="connsiteY3" fmla="*/ 57436 h 704850"/>
                  <a:gd name="connsiteX4" fmla="*/ 352711 w 361950"/>
                  <a:gd name="connsiteY4" fmla="*/ 579215 h 704850"/>
                  <a:gd name="connsiteX5" fmla="*/ 314230 w 361950"/>
                  <a:gd name="connsiteY5" fmla="*/ 698563 h 704850"/>
                  <a:gd name="connsiteX6" fmla="*/ 317944 w 361950"/>
                  <a:gd name="connsiteY6" fmla="*/ 696849 h 704850"/>
                  <a:gd name="connsiteX7" fmla="*/ 354806 w 361950"/>
                  <a:gd name="connsiteY7" fmla="*/ 579406 h 704850"/>
                  <a:gd name="connsiteX8" fmla="*/ 309182 w 361950"/>
                  <a:gd name="connsiteY8" fmla="*/ 289465 h 704850"/>
                  <a:gd name="connsiteX9" fmla="*/ 138875 w 361950"/>
                  <a:gd name="connsiteY9" fmla="*/ 55816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950" h="704850">
                    <a:moveTo>
                      <a:pt x="138875" y="55816"/>
                    </a:moveTo>
                    <a:cubicBezTo>
                      <a:pt x="97060" y="26575"/>
                      <a:pt x="52673" y="9906"/>
                      <a:pt x="9906" y="7144"/>
                    </a:cubicBezTo>
                    <a:cubicBezTo>
                      <a:pt x="9049" y="7810"/>
                      <a:pt x="8096" y="8572"/>
                      <a:pt x="7144" y="9239"/>
                    </a:cubicBezTo>
                    <a:cubicBezTo>
                      <a:pt x="50387" y="11430"/>
                      <a:pt x="95250" y="27813"/>
                      <a:pt x="137636" y="57436"/>
                    </a:cubicBezTo>
                    <a:cubicBezTo>
                      <a:pt x="292608" y="165925"/>
                      <a:pt x="368713" y="407956"/>
                      <a:pt x="352711" y="579215"/>
                    </a:cubicBezTo>
                    <a:cubicBezTo>
                      <a:pt x="348139" y="627316"/>
                      <a:pt x="334804" y="667798"/>
                      <a:pt x="314230" y="698563"/>
                    </a:cubicBezTo>
                    <a:cubicBezTo>
                      <a:pt x="315468" y="697992"/>
                      <a:pt x="316706" y="697421"/>
                      <a:pt x="317944" y="696849"/>
                    </a:cubicBezTo>
                    <a:cubicBezTo>
                      <a:pt x="337566" y="666179"/>
                      <a:pt x="350425" y="626364"/>
                      <a:pt x="354806" y="579406"/>
                    </a:cubicBezTo>
                    <a:cubicBezTo>
                      <a:pt x="363188" y="490252"/>
                      <a:pt x="346519" y="384619"/>
                      <a:pt x="309182" y="289465"/>
                    </a:cubicBezTo>
                    <a:cubicBezTo>
                      <a:pt x="269367" y="187833"/>
                      <a:pt x="208883" y="104870"/>
                      <a:pt x="138875" y="55816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45" name="Vrije vorm: vorm 944">
                <a:extLst>
                  <a:ext uri="{FF2B5EF4-FFF2-40B4-BE49-F238E27FC236}">
                    <a16:creationId xmlns:a16="http://schemas.microsoft.com/office/drawing/2014/main" id="{CE95402C-C179-418B-8B63-F86BF91785D6}"/>
                  </a:ext>
                </a:extLst>
              </p:cNvPr>
              <p:cNvSpPr/>
              <p:nvPr/>
            </p:nvSpPr>
            <p:spPr>
              <a:xfrm>
                <a:off x="8150328" y="3342261"/>
                <a:ext cx="161925" cy="228600"/>
              </a:xfrm>
              <a:custGeom>
                <a:avLst/>
                <a:gdLst>
                  <a:gd name="connsiteX0" fmla="*/ 68009 w 161925"/>
                  <a:gd name="connsiteY0" fmla="*/ 24098 h 228600"/>
                  <a:gd name="connsiteX1" fmla="*/ 11906 w 161925"/>
                  <a:gd name="connsiteY1" fmla="*/ 7144 h 228600"/>
                  <a:gd name="connsiteX2" fmla="*/ 7906 w 161925"/>
                  <a:gd name="connsiteY2" fmla="*/ 7334 h 228600"/>
                  <a:gd name="connsiteX3" fmla="*/ 7144 w 161925"/>
                  <a:gd name="connsiteY3" fmla="*/ 9430 h 228600"/>
                  <a:gd name="connsiteX4" fmla="*/ 11906 w 161925"/>
                  <a:gd name="connsiteY4" fmla="*/ 9239 h 228600"/>
                  <a:gd name="connsiteX5" fmla="*/ 66961 w 161925"/>
                  <a:gd name="connsiteY5" fmla="*/ 25908 h 228600"/>
                  <a:gd name="connsiteX6" fmla="*/ 152210 w 161925"/>
                  <a:gd name="connsiteY6" fmla="*/ 198120 h 228600"/>
                  <a:gd name="connsiteX7" fmla="*/ 145828 w 161925"/>
                  <a:gd name="connsiteY7" fmla="*/ 224028 h 228600"/>
                  <a:gd name="connsiteX8" fmla="*/ 147923 w 161925"/>
                  <a:gd name="connsiteY8" fmla="*/ 224219 h 228600"/>
                  <a:gd name="connsiteX9" fmla="*/ 154305 w 161925"/>
                  <a:gd name="connsiteY9" fmla="*/ 198311 h 228600"/>
                  <a:gd name="connsiteX10" fmla="*/ 68009 w 161925"/>
                  <a:gd name="connsiteY10" fmla="*/ 24098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925" h="228600">
                    <a:moveTo>
                      <a:pt x="68009" y="24098"/>
                    </a:moveTo>
                    <a:cubicBezTo>
                      <a:pt x="49721" y="12954"/>
                      <a:pt x="30290" y="7144"/>
                      <a:pt x="11906" y="7144"/>
                    </a:cubicBezTo>
                    <a:cubicBezTo>
                      <a:pt x="10573" y="7144"/>
                      <a:pt x="9239" y="7239"/>
                      <a:pt x="7906" y="7334"/>
                    </a:cubicBezTo>
                    <a:cubicBezTo>
                      <a:pt x="7620" y="8001"/>
                      <a:pt x="7429" y="8763"/>
                      <a:pt x="7144" y="9430"/>
                    </a:cubicBezTo>
                    <a:cubicBezTo>
                      <a:pt x="8668" y="9334"/>
                      <a:pt x="10287" y="9239"/>
                      <a:pt x="11906" y="9239"/>
                    </a:cubicBezTo>
                    <a:cubicBezTo>
                      <a:pt x="29909" y="9239"/>
                      <a:pt x="48959" y="14954"/>
                      <a:pt x="66961" y="25908"/>
                    </a:cubicBezTo>
                    <a:cubicBezTo>
                      <a:pt x="126968" y="62294"/>
                      <a:pt x="157448" y="142018"/>
                      <a:pt x="152210" y="198120"/>
                    </a:cubicBezTo>
                    <a:cubicBezTo>
                      <a:pt x="151257" y="207836"/>
                      <a:pt x="149066" y="216503"/>
                      <a:pt x="145828" y="224028"/>
                    </a:cubicBezTo>
                    <a:cubicBezTo>
                      <a:pt x="146495" y="224123"/>
                      <a:pt x="147257" y="224123"/>
                      <a:pt x="147923" y="224219"/>
                    </a:cubicBezTo>
                    <a:cubicBezTo>
                      <a:pt x="151162" y="216598"/>
                      <a:pt x="153353" y="207931"/>
                      <a:pt x="154305" y="198311"/>
                    </a:cubicBezTo>
                    <a:cubicBezTo>
                      <a:pt x="159544" y="141541"/>
                      <a:pt x="128778" y="60865"/>
                      <a:pt x="68009" y="24098"/>
                    </a:cubicBezTo>
                    <a:close/>
                  </a:path>
                </a:pathLst>
              </a:custGeom>
              <a:solidFill>
                <a:srgbClr val="B9C0C4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46" name="Vrije vorm: vorm 945">
                <a:extLst>
                  <a:ext uri="{FF2B5EF4-FFF2-40B4-BE49-F238E27FC236}">
                    <a16:creationId xmlns:a16="http://schemas.microsoft.com/office/drawing/2014/main" id="{AC84AB59-7AA3-4DA4-9FA9-42D881D8A640}"/>
                  </a:ext>
                </a:extLst>
              </p:cNvPr>
              <p:cNvSpPr/>
              <p:nvPr/>
            </p:nvSpPr>
            <p:spPr>
              <a:xfrm>
                <a:off x="9016752" y="2977168"/>
                <a:ext cx="133350" cy="257175"/>
              </a:xfrm>
              <a:custGeom>
                <a:avLst/>
                <a:gdLst>
                  <a:gd name="connsiteX0" fmla="*/ 42356 w 133350"/>
                  <a:gd name="connsiteY0" fmla="*/ 256223 h 257175"/>
                  <a:gd name="connsiteX1" fmla="*/ 38165 w 133350"/>
                  <a:gd name="connsiteY1" fmla="*/ 254413 h 257175"/>
                  <a:gd name="connsiteX2" fmla="*/ 35593 w 133350"/>
                  <a:gd name="connsiteY2" fmla="*/ 244793 h 257175"/>
                  <a:gd name="connsiteX3" fmla="*/ 8066 w 133350"/>
                  <a:gd name="connsiteY3" fmla="*/ 71914 h 257175"/>
                  <a:gd name="connsiteX4" fmla="*/ 13686 w 133350"/>
                  <a:gd name="connsiteY4" fmla="*/ 54197 h 257175"/>
                  <a:gd name="connsiteX5" fmla="*/ 91981 w 133350"/>
                  <a:gd name="connsiteY5" fmla="*/ 8954 h 257175"/>
                  <a:gd name="connsiteX6" fmla="*/ 97697 w 133350"/>
                  <a:gd name="connsiteY6" fmla="*/ 7144 h 257175"/>
                  <a:gd name="connsiteX7" fmla="*/ 106745 w 133350"/>
                  <a:gd name="connsiteY7" fmla="*/ 18955 h 257175"/>
                  <a:gd name="connsiteX8" fmla="*/ 132653 w 133350"/>
                  <a:gd name="connsiteY8" fmla="*/ 190310 h 257175"/>
                  <a:gd name="connsiteX9" fmla="*/ 121509 w 133350"/>
                  <a:gd name="connsiteY9" fmla="*/ 211931 h 257175"/>
                  <a:gd name="connsiteX10" fmla="*/ 48452 w 133350"/>
                  <a:gd name="connsiteY10" fmla="*/ 254127 h 257175"/>
                  <a:gd name="connsiteX11" fmla="*/ 42356 w 133350"/>
                  <a:gd name="connsiteY11" fmla="*/ 256223 h 257175"/>
                  <a:gd name="connsiteX12" fmla="*/ 97697 w 133350"/>
                  <a:gd name="connsiteY12" fmla="*/ 9430 h 257175"/>
                  <a:gd name="connsiteX13" fmla="*/ 93029 w 133350"/>
                  <a:gd name="connsiteY13" fmla="*/ 10954 h 257175"/>
                  <a:gd name="connsiteX14" fmla="*/ 14734 w 133350"/>
                  <a:gd name="connsiteY14" fmla="*/ 56198 h 257175"/>
                  <a:gd name="connsiteX15" fmla="*/ 10066 w 133350"/>
                  <a:gd name="connsiteY15" fmla="*/ 71438 h 257175"/>
                  <a:gd name="connsiteX16" fmla="*/ 37689 w 133350"/>
                  <a:gd name="connsiteY16" fmla="*/ 244983 h 257175"/>
                  <a:gd name="connsiteX17" fmla="*/ 39689 w 133350"/>
                  <a:gd name="connsiteY17" fmla="*/ 253175 h 257175"/>
                  <a:gd name="connsiteX18" fmla="*/ 47309 w 133350"/>
                  <a:gd name="connsiteY18" fmla="*/ 252603 h 257175"/>
                  <a:gd name="connsiteX19" fmla="*/ 120366 w 133350"/>
                  <a:gd name="connsiteY19" fmla="*/ 210407 h 257175"/>
                  <a:gd name="connsiteX20" fmla="*/ 130462 w 133350"/>
                  <a:gd name="connsiteY20" fmla="*/ 190691 h 257175"/>
                  <a:gd name="connsiteX21" fmla="*/ 104650 w 133350"/>
                  <a:gd name="connsiteY21" fmla="*/ 19621 h 257175"/>
                  <a:gd name="connsiteX22" fmla="*/ 97697 w 133350"/>
                  <a:gd name="connsiteY22" fmla="*/ 943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257175">
                    <a:moveTo>
                      <a:pt x="42356" y="256223"/>
                    </a:moveTo>
                    <a:cubicBezTo>
                      <a:pt x="40737" y="256223"/>
                      <a:pt x="39308" y="255651"/>
                      <a:pt x="38165" y="254413"/>
                    </a:cubicBezTo>
                    <a:cubicBezTo>
                      <a:pt x="35212" y="251270"/>
                      <a:pt x="35498" y="245078"/>
                      <a:pt x="35593" y="244793"/>
                    </a:cubicBezTo>
                    <a:cubicBezTo>
                      <a:pt x="34546" y="189357"/>
                      <a:pt x="25021" y="129540"/>
                      <a:pt x="8066" y="71914"/>
                    </a:cubicBezTo>
                    <a:cubicBezTo>
                      <a:pt x="8066" y="71819"/>
                      <a:pt x="3780" y="59912"/>
                      <a:pt x="13686" y="54197"/>
                    </a:cubicBezTo>
                    <a:lnTo>
                      <a:pt x="91981" y="8954"/>
                    </a:lnTo>
                    <a:cubicBezTo>
                      <a:pt x="94077" y="7811"/>
                      <a:pt x="95982" y="7144"/>
                      <a:pt x="97697" y="7144"/>
                    </a:cubicBezTo>
                    <a:cubicBezTo>
                      <a:pt x="105507" y="7144"/>
                      <a:pt x="106650" y="18479"/>
                      <a:pt x="106745" y="18955"/>
                    </a:cubicBezTo>
                    <a:cubicBezTo>
                      <a:pt x="123033" y="76010"/>
                      <a:pt x="131986" y="135350"/>
                      <a:pt x="132653" y="190310"/>
                    </a:cubicBezTo>
                    <a:cubicBezTo>
                      <a:pt x="132653" y="190310"/>
                      <a:pt x="133796" y="205073"/>
                      <a:pt x="121509" y="211931"/>
                    </a:cubicBezTo>
                    <a:lnTo>
                      <a:pt x="48452" y="254127"/>
                    </a:lnTo>
                    <a:cubicBezTo>
                      <a:pt x="46166" y="255651"/>
                      <a:pt x="44071" y="256223"/>
                      <a:pt x="42356" y="256223"/>
                    </a:cubicBezTo>
                    <a:close/>
                    <a:moveTo>
                      <a:pt x="97697" y="9430"/>
                    </a:moveTo>
                    <a:cubicBezTo>
                      <a:pt x="96363" y="9430"/>
                      <a:pt x="94744" y="9906"/>
                      <a:pt x="93029" y="10954"/>
                    </a:cubicBezTo>
                    <a:lnTo>
                      <a:pt x="14734" y="56198"/>
                    </a:lnTo>
                    <a:cubicBezTo>
                      <a:pt x="6352" y="61055"/>
                      <a:pt x="9971" y="71342"/>
                      <a:pt x="10066" y="71438"/>
                    </a:cubicBezTo>
                    <a:cubicBezTo>
                      <a:pt x="27116" y="129350"/>
                      <a:pt x="36641" y="189357"/>
                      <a:pt x="37689" y="244983"/>
                    </a:cubicBezTo>
                    <a:cubicBezTo>
                      <a:pt x="37689" y="245174"/>
                      <a:pt x="37403" y="250698"/>
                      <a:pt x="39689" y="253175"/>
                    </a:cubicBezTo>
                    <a:cubicBezTo>
                      <a:pt x="41308" y="254889"/>
                      <a:pt x="43785" y="254699"/>
                      <a:pt x="47309" y="252603"/>
                    </a:cubicBezTo>
                    <a:lnTo>
                      <a:pt x="120366" y="210407"/>
                    </a:lnTo>
                    <a:cubicBezTo>
                      <a:pt x="131510" y="204216"/>
                      <a:pt x="130462" y="190786"/>
                      <a:pt x="130462" y="190691"/>
                    </a:cubicBezTo>
                    <a:cubicBezTo>
                      <a:pt x="129796" y="135922"/>
                      <a:pt x="120842" y="76771"/>
                      <a:pt x="104650" y="19621"/>
                    </a:cubicBezTo>
                    <a:cubicBezTo>
                      <a:pt x="104650" y="19145"/>
                      <a:pt x="103602" y="9430"/>
                      <a:pt x="97697" y="9430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47" name="Vrije vorm: vorm 946">
                <a:extLst>
                  <a:ext uri="{FF2B5EF4-FFF2-40B4-BE49-F238E27FC236}">
                    <a16:creationId xmlns:a16="http://schemas.microsoft.com/office/drawing/2014/main" id="{FF6E281D-CBF8-434F-8EC5-F09013DD1EE6}"/>
                  </a:ext>
                </a:extLst>
              </p:cNvPr>
              <p:cNvSpPr/>
              <p:nvPr/>
            </p:nvSpPr>
            <p:spPr>
              <a:xfrm>
                <a:off x="9817551" y="2509110"/>
                <a:ext cx="133350" cy="257175"/>
              </a:xfrm>
              <a:custGeom>
                <a:avLst/>
                <a:gdLst>
                  <a:gd name="connsiteX0" fmla="*/ 42323 w 133350"/>
                  <a:gd name="connsiteY0" fmla="*/ 256127 h 257175"/>
                  <a:gd name="connsiteX1" fmla="*/ 38132 w 133350"/>
                  <a:gd name="connsiteY1" fmla="*/ 254413 h 257175"/>
                  <a:gd name="connsiteX2" fmla="*/ 35561 w 133350"/>
                  <a:gd name="connsiteY2" fmla="*/ 244792 h 257175"/>
                  <a:gd name="connsiteX3" fmla="*/ 8033 w 133350"/>
                  <a:gd name="connsiteY3" fmla="*/ 71914 h 257175"/>
                  <a:gd name="connsiteX4" fmla="*/ 13653 w 133350"/>
                  <a:gd name="connsiteY4" fmla="*/ 54197 h 257175"/>
                  <a:gd name="connsiteX5" fmla="*/ 91949 w 133350"/>
                  <a:gd name="connsiteY5" fmla="*/ 8954 h 257175"/>
                  <a:gd name="connsiteX6" fmla="*/ 97664 w 133350"/>
                  <a:gd name="connsiteY6" fmla="*/ 7144 h 257175"/>
                  <a:gd name="connsiteX7" fmla="*/ 106712 w 133350"/>
                  <a:gd name="connsiteY7" fmla="*/ 18955 h 257175"/>
                  <a:gd name="connsiteX8" fmla="*/ 132620 w 133350"/>
                  <a:gd name="connsiteY8" fmla="*/ 190309 h 257175"/>
                  <a:gd name="connsiteX9" fmla="*/ 121476 w 133350"/>
                  <a:gd name="connsiteY9" fmla="*/ 211931 h 257175"/>
                  <a:gd name="connsiteX10" fmla="*/ 48419 w 133350"/>
                  <a:gd name="connsiteY10" fmla="*/ 254127 h 257175"/>
                  <a:gd name="connsiteX11" fmla="*/ 42323 w 133350"/>
                  <a:gd name="connsiteY11" fmla="*/ 256127 h 257175"/>
                  <a:gd name="connsiteX12" fmla="*/ 97664 w 133350"/>
                  <a:gd name="connsiteY12" fmla="*/ 9239 h 257175"/>
                  <a:gd name="connsiteX13" fmla="*/ 92996 w 133350"/>
                  <a:gd name="connsiteY13" fmla="*/ 10763 h 257175"/>
                  <a:gd name="connsiteX14" fmla="*/ 14701 w 133350"/>
                  <a:gd name="connsiteY14" fmla="*/ 56007 h 257175"/>
                  <a:gd name="connsiteX15" fmla="*/ 9938 w 133350"/>
                  <a:gd name="connsiteY15" fmla="*/ 71247 h 257175"/>
                  <a:gd name="connsiteX16" fmla="*/ 37561 w 133350"/>
                  <a:gd name="connsiteY16" fmla="*/ 244792 h 257175"/>
                  <a:gd name="connsiteX17" fmla="*/ 39561 w 133350"/>
                  <a:gd name="connsiteY17" fmla="*/ 252889 h 257175"/>
                  <a:gd name="connsiteX18" fmla="*/ 47181 w 133350"/>
                  <a:gd name="connsiteY18" fmla="*/ 252317 h 257175"/>
                  <a:gd name="connsiteX19" fmla="*/ 120238 w 133350"/>
                  <a:gd name="connsiteY19" fmla="*/ 210121 h 257175"/>
                  <a:gd name="connsiteX20" fmla="*/ 130334 w 133350"/>
                  <a:gd name="connsiteY20" fmla="*/ 190405 h 257175"/>
                  <a:gd name="connsiteX21" fmla="*/ 104522 w 133350"/>
                  <a:gd name="connsiteY21" fmla="*/ 19336 h 257175"/>
                  <a:gd name="connsiteX22" fmla="*/ 97664 w 133350"/>
                  <a:gd name="connsiteY22" fmla="*/ 923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257175">
                    <a:moveTo>
                      <a:pt x="42323" y="256127"/>
                    </a:moveTo>
                    <a:cubicBezTo>
                      <a:pt x="40609" y="256127"/>
                      <a:pt x="39180" y="255556"/>
                      <a:pt x="38132" y="254413"/>
                    </a:cubicBezTo>
                    <a:cubicBezTo>
                      <a:pt x="35180" y="251270"/>
                      <a:pt x="35561" y="245078"/>
                      <a:pt x="35561" y="244792"/>
                    </a:cubicBezTo>
                    <a:cubicBezTo>
                      <a:pt x="34513" y="189357"/>
                      <a:pt x="24988" y="129635"/>
                      <a:pt x="8033" y="71914"/>
                    </a:cubicBezTo>
                    <a:cubicBezTo>
                      <a:pt x="8033" y="71819"/>
                      <a:pt x="3842" y="59912"/>
                      <a:pt x="13653" y="54197"/>
                    </a:cubicBezTo>
                    <a:lnTo>
                      <a:pt x="91949" y="8954"/>
                    </a:lnTo>
                    <a:cubicBezTo>
                      <a:pt x="94044" y="7811"/>
                      <a:pt x="95949" y="7144"/>
                      <a:pt x="97664" y="7144"/>
                    </a:cubicBezTo>
                    <a:cubicBezTo>
                      <a:pt x="105474" y="7144"/>
                      <a:pt x="106617" y="18479"/>
                      <a:pt x="106712" y="18955"/>
                    </a:cubicBezTo>
                    <a:cubicBezTo>
                      <a:pt x="123000" y="76105"/>
                      <a:pt x="131954" y="135350"/>
                      <a:pt x="132620" y="190309"/>
                    </a:cubicBezTo>
                    <a:cubicBezTo>
                      <a:pt x="132620" y="190405"/>
                      <a:pt x="133763" y="205073"/>
                      <a:pt x="121476" y="211931"/>
                    </a:cubicBezTo>
                    <a:lnTo>
                      <a:pt x="48419" y="254127"/>
                    </a:lnTo>
                    <a:cubicBezTo>
                      <a:pt x="46038" y="255461"/>
                      <a:pt x="44038" y="256127"/>
                      <a:pt x="42323" y="256127"/>
                    </a:cubicBezTo>
                    <a:close/>
                    <a:moveTo>
                      <a:pt x="97664" y="9239"/>
                    </a:moveTo>
                    <a:cubicBezTo>
                      <a:pt x="96330" y="9239"/>
                      <a:pt x="94711" y="9715"/>
                      <a:pt x="92996" y="10763"/>
                    </a:cubicBezTo>
                    <a:lnTo>
                      <a:pt x="14701" y="56007"/>
                    </a:lnTo>
                    <a:cubicBezTo>
                      <a:pt x="6319" y="60865"/>
                      <a:pt x="9938" y="71152"/>
                      <a:pt x="9938" y="71247"/>
                    </a:cubicBezTo>
                    <a:cubicBezTo>
                      <a:pt x="26988" y="129159"/>
                      <a:pt x="36513" y="189166"/>
                      <a:pt x="37561" y="244792"/>
                    </a:cubicBezTo>
                    <a:cubicBezTo>
                      <a:pt x="37561" y="244983"/>
                      <a:pt x="37275" y="250507"/>
                      <a:pt x="39561" y="252889"/>
                    </a:cubicBezTo>
                    <a:cubicBezTo>
                      <a:pt x="41180" y="254603"/>
                      <a:pt x="43657" y="254317"/>
                      <a:pt x="47181" y="252317"/>
                    </a:cubicBezTo>
                    <a:lnTo>
                      <a:pt x="120238" y="210121"/>
                    </a:lnTo>
                    <a:cubicBezTo>
                      <a:pt x="131382" y="203835"/>
                      <a:pt x="130334" y="190500"/>
                      <a:pt x="130334" y="190405"/>
                    </a:cubicBezTo>
                    <a:cubicBezTo>
                      <a:pt x="129668" y="135541"/>
                      <a:pt x="120714" y="76390"/>
                      <a:pt x="104522" y="19336"/>
                    </a:cubicBezTo>
                    <a:cubicBezTo>
                      <a:pt x="104617" y="19050"/>
                      <a:pt x="103474" y="9239"/>
                      <a:pt x="97664" y="9239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48" name="Vrije vorm: vorm 947">
                <a:extLst>
                  <a:ext uri="{FF2B5EF4-FFF2-40B4-BE49-F238E27FC236}">
                    <a16:creationId xmlns:a16="http://schemas.microsoft.com/office/drawing/2014/main" id="{A071F9E0-F0E2-496A-917F-F222F35F367B}"/>
                  </a:ext>
                </a:extLst>
              </p:cNvPr>
              <p:cNvSpPr/>
              <p:nvPr/>
            </p:nvSpPr>
            <p:spPr>
              <a:xfrm>
                <a:off x="12145047" y="1148273"/>
                <a:ext cx="123825" cy="257175"/>
              </a:xfrm>
              <a:custGeom>
                <a:avLst/>
                <a:gdLst>
                  <a:gd name="connsiteX0" fmla="*/ 42356 w 123825"/>
                  <a:gd name="connsiteY0" fmla="*/ 256127 h 257175"/>
                  <a:gd name="connsiteX1" fmla="*/ 38165 w 123825"/>
                  <a:gd name="connsiteY1" fmla="*/ 254317 h 257175"/>
                  <a:gd name="connsiteX2" fmla="*/ 35594 w 123825"/>
                  <a:gd name="connsiteY2" fmla="*/ 244697 h 257175"/>
                  <a:gd name="connsiteX3" fmla="*/ 8066 w 123825"/>
                  <a:gd name="connsiteY3" fmla="*/ 71819 h 257175"/>
                  <a:gd name="connsiteX4" fmla="*/ 13686 w 123825"/>
                  <a:gd name="connsiteY4" fmla="*/ 54102 h 257175"/>
                  <a:gd name="connsiteX5" fmla="*/ 83885 w 123825"/>
                  <a:gd name="connsiteY5" fmla="*/ 8954 h 257175"/>
                  <a:gd name="connsiteX6" fmla="*/ 89600 w 123825"/>
                  <a:gd name="connsiteY6" fmla="*/ 7144 h 257175"/>
                  <a:gd name="connsiteX7" fmla="*/ 98649 w 123825"/>
                  <a:gd name="connsiteY7" fmla="*/ 18955 h 257175"/>
                  <a:gd name="connsiteX8" fmla="*/ 124557 w 123825"/>
                  <a:gd name="connsiteY8" fmla="*/ 190310 h 257175"/>
                  <a:gd name="connsiteX9" fmla="*/ 113317 w 123825"/>
                  <a:gd name="connsiteY9" fmla="*/ 211931 h 257175"/>
                  <a:gd name="connsiteX10" fmla="*/ 48357 w 123825"/>
                  <a:gd name="connsiteY10" fmla="*/ 254032 h 257175"/>
                  <a:gd name="connsiteX11" fmla="*/ 42356 w 123825"/>
                  <a:gd name="connsiteY11" fmla="*/ 256127 h 257175"/>
                  <a:gd name="connsiteX12" fmla="*/ 89600 w 123825"/>
                  <a:gd name="connsiteY12" fmla="*/ 9239 h 257175"/>
                  <a:gd name="connsiteX13" fmla="*/ 84933 w 123825"/>
                  <a:gd name="connsiteY13" fmla="*/ 10763 h 257175"/>
                  <a:gd name="connsiteX14" fmla="*/ 14734 w 123825"/>
                  <a:gd name="connsiteY14" fmla="*/ 55912 h 257175"/>
                  <a:gd name="connsiteX15" fmla="*/ 10066 w 123825"/>
                  <a:gd name="connsiteY15" fmla="*/ 71152 h 257175"/>
                  <a:gd name="connsiteX16" fmla="*/ 37689 w 123825"/>
                  <a:gd name="connsiteY16" fmla="*/ 244697 h 257175"/>
                  <a:gd name="connsiteX17" fmla="*/ 39689 w 123825"/>
                  <a:gd name="connsiteY17" fmla="*/ 252889 h 257175"/>
                  <a:gd name="connsiteX18" fmla="*/ 47309 w 123825"/>
                  <a:gd name="connsiteY18" fmla="*/ 252317 h 257175"/>
                  <a:gd name="connsiteX19" fmla="*/ 112270 w 123825"/>
                  <a:gd name="connsiteY19" fmla="*/ 210122 h 257175"/>
                  <a:gd name="connsiteX20" fmla="*/ 122366 w 123825"/>
                  <a:gd name="connsiteY20" fmla="*/ 190405 h 257175"/>
                  <a:gd name="connsiteX21" fmla="*/ 96554 w 123825"/>
                  <a:gd name="connsiteY21" fmla="*/ 19336 h 257175"/>
                  <a:gd name="connsiteX22" fmla="*/ 89600 w 123825"/>
                  <a:gd name="connsiteY22" fmla="*/ 923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825" h="257175">
                    <a:moveTo>
                      <a:pt x="42356" y="256127"/>
                    </a:moveTo>
                    <a:cubicBezTo>
                      <a:pt x="40737" y="256127"/>
                      <a:pt x="39308" y="255460"/>
                      <a:pt x="38165" y="254317"/>
                    </a:cubicBezTo>
                    <a:cubicBezTo>
                      <a:pt x="35213" y="251174"/>
                      <a:pt x="35594" y="244983"/>
                      <a:pt x="35594" y="244697"/>
                    </a:cubicBezTo>
                    <a:cubicBezTo>
                      <a:pt x="34546" y="189262"/>
                      <a:pt x="25021" y="129445"/>
                      <a:pt x="8066" y="71819"/>
                    </a:cubicBezTo>
                    <a:cubicBezTo>
                      <a:pt x="8066" y="71723"/>
                      <a:pt x="3780" y="59817"/>
                      <a:pt x="13686" y="54102"/>
                    </a:cubicBezTo>
                    <a:lnTo>
                      <a:pt x="83885" y="8954"/>
                    </a:lnTo>
                    <a:cubicBezTo>
                      <a:pt x="85981" y="7715"/>
                      <a:pt x="87886" y="7144"/>
                      <a:pt x="89600" y="7144"/>
                    </a:cubicBezTo>
                    <a:cubicBezTo>
                      <a:pt x="97411" y="7144"/>
                      <a:pt x="98554" y="18479"/>
                      <a:pt x="98649" y="18955"/>
                    </a:cubicBezTo>
                    <a:cubicBezTo>
                      <a:pt x="114937" y="76105"/>
                      <a:pt x="123890" y="135350"/>
                      <a:pt x="124557" y="190310"/>
                    </a:cubicBezTo>
                    <a:cubicBezTo>
                      <a:pt x="124557" y="190405"/>
                      <a:pt x="125700" y="205073"/>
                      <a:pt x="113317" y="211931"/>
                    </a:cubicBezTo>
                    <a:lnTo>
                      <a:pt x="48357" y="254032"/>
                    </a:lnTo>
                    <a:cubicBezTo>
                      <a:pt x="46071" y="255460"/>
                      <a:pt x="44071" y="256127"/>
                      <a:pt x="42356" y="256127"/>
                    </a:cubicBezTo>
                    <a:close/>
                    <a:moveTo>
                      <a:pt x="89600" y="9239"/>
                    </a:moveTo>
                    <a:cubicBezTo>
                      <a:pt x="88267" y="9239"/>
                      <a:pt x="86648" y="9716"/>
                      <a:pt x="84933" y="10763"/>
                    </a:cubicBezTo>
                    <a:lnTo>
                      <a:pt x="14734" y="55912"/>
                    </a:lnTo>
                    <a:cubicBezTo>
                      <a:pt x="6352" y="60770"/>
                      <a:pt x="9971" y="71057"/>
                      <a:pt x="10066" y="71152"/>
                    </a:cubicBezTo>
                    <a:cubicBezTo>
                      <a:pt x="27021" y="129064"/>
                      <a:pt x="36546" y="189071"/>
                      <a:pt x="37689" y="244697"/>
                    </a:cubicBezTo>
                    <a:cubicBezTo>
                      <a:pt x="37689" y="244888"/>
                      <a:pt x="37403" y="250412"/>
                      <a:pt x="39689" y="252889"/>
                    </a:cubicBezTo>
                    <a:cubicBezTo>
                      <a:pt x="41308" y="254603"/>
                      <a:pt x="43880" y="254317"/>
                      <a:pt x="47309" y="252317"/>
                    </a:cubicBezTo>
                    <a:lnTo>
                      <a:pt x="112270" y="210122"/>
                    </a:lnTo>
                    <a:cubicBezTo>
                      <a:pt x="123414" y="203835"/>
                      <a:pt x="122462" y="190500"/>
                      <a:pt x="122366" y="190405"/>
                    </a:cubicBezTo>
                    <a:cubicBezTo>
                      <a:pt x="121699" y="135541"/>
                      <a:pt x="112841" y="76391"/>
                      <a:pt x="96554" y="19336"/>
                    </a:cubicBezTo>
                    <a:cubicBezTo>
                      <a:pt x="96554" y="19050"/>
                      <a:pt x="95506" y="9239"/>
                      <a:pt x="89600" y="9239"/>
                    </a:cubicBez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49" name="Vrije vorm: vorm 948">
                <a:extLst>
                  <a:ext uri="{FF2B5EF4-FFF2-40B4-BE49-F238E27FC236}">
                    <a16:creationId xmlns:a16="http://schemas.microsoft.com/office/drawing/2014/main" id="{9D483B04-FD23-4C3C-8A7E-4C4B2C572ACD}"/>
                  </a:ext>
                </a:extLst>
              </p:cNvPr>
              <p:cNvSpPr/>
              <p:nvPr/>
            </p:nvSpPr>
            <p:spPr>
              <a:xfrm>
                <a:off x="10249066" y="1738442"/>
                <a:ext cx="428625" cy="561975"/>
              </a:xfrm>
              <a:custGeom>
                <a:avLst/>
                <a:gdLst>
                  <a:gd name="connsiteX0" fmla="*/ 197834 w 428625"/>
                  <a:gd name="connsiteY0" fmla="*/ 60388 h 561975"/>
                  <a:gd name="connsiteX1" fmla="*/ 425577 w 428625"/>
                  <a:gd name="connsiteY1" fmla="*/ 558927 h 561975"/>
                  <a:gd name="connsiteX2" fmla="*/ 427482 w 428625"/>
                  <a:gd name="connsiteY2" fmla="*/ 557689 h 561975"/>
                  <a:gd name="connsiteX3" fmla="*/ 377762 w 428625"/>
                  <a:gd name="connsiteY3" fmla="*/ 303752 h 561975"/>
                  <a:gd name="connsiteX4" fmla="*/ 199072 w 428625"/>
                  <a:gd name="connsiteY4" fmla="*/ 58579 h 561975"/>
                  <a:gd name="connsiteX5" fmla="*/ 50863 w 428625"/>
                  <a:gd name="connsiteY5" fmla="*/ 7144 h 561975"/>
                  <a:gd name="connsiteX6" fmla="*/ 12573 w 428625"/>
                  <a:gd name="connsiteY6" fmla="*/ 10858 h 561975"/>
                  <a:gd name="connsiteX7" fmla="*/ 7144 w 428625"/>
                  <a:gd name="connsiteY7" fmla="*/ 14097 h 561975"/>
                  <a:gd name="connsiteX8" fmla="*/ 50863 w 428625"/>
                  <a:gd name="connsiteY8" fmla="*/ 9144 h 561975"/>
                  <a:gd name="connsiteX9" fmla="*/ 197834 w 428625"/>
                  <a:gd name="connsiteY9" fmla="*/ 60388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625" h="561975">
                    <a:moveTo>
                      <a:pt x="197834" y="60388"/>
                    </a:moveTo>
                    <a:cubicBezTo>
                      <a:pt x="346234" y="164211"/>
                      <a:pt x="425577" y="384620"/>
                      <a:pt x="425577" y="558927"/>
                    </a:cubicBezTo>
                    <a:cubicBezTo>
                      <a:pt x="426244" y="558546"/>
                      <a:pt x="426815" y="558165"/>
                      <a:pt x="427482" y="557689"/>
                    </a:cubicBezTo>
                    <a:cubicBezTo>
                      <a:pt x="427291" y="476155"/>
                      <a:pt x="410146" y="386239"/>
                      <a:pt x="377762" y="303752"/>
                    </a:cubicBezTo>
                    <a:cubicBezTo>
                      <a:pt x="335947" y="196977"/>
                      <a:pt x="272415" y="109919"/>
                      <a:pt x="199072" y="58579"/>
                    </a:cubicBezTo>
                    <a:cubicBezTo>
                      <a:pt x="150971" y="24955"/>
                      <a:pt x="99727" y="7144"/>
                      <a:pt x="50863" y="7144"/>
                    </a:cubicBezTo>
                    <a:cubicBezTo>
                      <a:pt x="37719" y="7144"/>
                      <a:pt x="24955" y="8382"/>
                      <a:pt x="12573" y="10858"/>
                    </a:cubicBezTo>
                    <a:lnTo>
                      <a:pt x="7144" y="14097"/>
                    </a:lnTo>
                    <a:cubicBezTo>
                      <a:pt x="21050" y="10858"/>
                      <a:pt x="35623" y="9144"/>
                      <a:pt x="50863" y="9144"/>
                    </a:cubicBezTo>
                    <a:cubicBezTo>
                      <a:pt x="99250" y="9335"/>
                      <a:pt x="150019" y="26956"/>
                      <a:pt x="197834" y="60388"/>
                    </a:cubicBezTo>
                    <a:close/>
                  </a:path>
                </a:pathLst>
              </a:custGeom>
              <a:solidFill>
                <a:srgbClr val="B9C0C4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0" name="Vrije vorm: vorm 949">
                <a:extLst>
                  <a:ext uri="{FF2B5EF4-FFF2-40B4-BE49-F238E27FC236}">
                    <a16:creationId xmlns:a16="http://schemas.microsoft.com/office/drawing/2014/main" id="{768305F9-0865-460C-9908-E862B8B50196}"/>
                  </a:ext>
                </a:extLst>
              </p:cNvPr>
              <p:cNvSpPr/>
              <p:nvPr/>
            </p:nvSpPr>
            <p:spPr>
              <a:xfrm>
                <a:off x="11183374" y="1184182"/>
                <a:ext cx="400050" cy="723900"/>
              </a:xfrm>
              <a:custGeom>
                <a:avLst/>
                <a:gdLst>
                  <a:gd name="connsiteX0" fmla="*/ 166592 w 400050"/>
                  <a:gd name="connsiteY0" fmla="*/ 60293 h 723900"/>
                  <a:gd name="connsiteX1" fmla="*/ 392239 w 400050"/>
                  <a:gd name="connsiteY1" fmla="*/ 607695 h 723900"/>
                  <a:gd name="connsiteX2" fmla="*/ 361283 w 400050"/>
                  <a:gd name="connsiteY2" fmla="*/ 717137 h 723900"/>
                  <a:gd name="connsiteX3" fmla="*/ 363093 w 400050"/>
                  <a:gd name="connsiteY3" fmla="*/ 718280 h 723900"/>
                  <a:gd name="connsiteX4" fmla="*/ 394335 w 400050"/>
                  <a:gd name="connsiteY4" fmla="*/ 607886 h 723900"/>
                  <a:gd name="connsiteX5" fmla="*/ 346520 w 400050"/>
                  <a:gd name="connsiteY5" fmla="*/ 303752 h 723900"/>
                  <a:gd name="connsiteX6" fmla="*/ 167735 w 400050"/>
                  <a:gd name="connsiteY6" fmla="*/ 58579 h 723900"/>
                  <a:gd name="connsiteX7" fmla="*/ 19526 w 400050"/>
                  <a:gd name="connsiteY7" fmla="*/ 7144 h 723900"/>
                  <a:gd name="connsiteX8" fmla="*/ 11049 w 400050"/>
                  <a:gd name="connsiteY8" fmla="*/ 7334 h 723900"/>
                  <a:gd name="connsiteX9" fmla="*/ 7144 w 400050"/>
                  <a:gd name="connsiteY9" fmla="*/ 9716 h 723900"/>
                  <a:gd name="connsiteX10" fmla="*/ 19526 w 400050"/>
                  <a:gd name="connsiteY10" fmla="*/ 9334 h 723900"/>
                  <a:gd name="connsiteX11" fmla="*/ 166592 w 400050"/>
                  <a:gd name="connsiteY11" fmla="*/ 60293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0050" h="723900">
                    <a:moveTo>
                      <a:pt x="166592" y="60293"/>
                    </a:moveTo>
                    <a:cubicBezTo>
                      <a:pt x="329279" y="174117"/>
                      <a:pt x="409004" y="427958"/>
                      <a:pt x="392239" y="607695"/>
                    </a:cubicBezTo>
                    <a:cubicBezTo>
                      <a:pt x="388239" y="650367"/>
                      <a:pt x="377476" y="687229"/>
                      <a:pt x="361283" y="717137"/>
                    </a:cubicBezTo>
                    <a:cubicBezTo>
                      <a:pt x="361950" y="717518"/>
                      <a:pt x="362617" y="717899"/>
                      <a:pt x="363093" y="718280"/>
                    </a:cubicBezTo>
                    <a:cubicBezTo>
                      <a:pt x="379476" y="688086"/>
                      <a:pt x="390335" y="650938"/>
                      <a:pt x="394335" y="607886"/>
                    </a:cubicBezTo>
                    <a:cubicBezTo>
                      <a:pt x="403098" y="514350"/>
                      <a:pt x="385667" y="403574"/>
                      <a:pt x="346520" y="303752"/>
                    </a:cubicBezTo>
                    <a:cubicBezTo>
                      <a:pt x="304705" y="197072"/>
                      <a:pt x="241173" y="109919"/>
                      <a:pt x="167735" y="58579"/>
                    </a:cubicBezTo>
                    <a:cubicBezTo>
                      <a:pt x="119634" y="24955"/>
                      <a:pt x="68389" y="7144"/>
                      <a:pt x="19526" y="7144"/>
                    </a:cubicBezTo>
                    <a:cubicBezTo>
                      <a:pt x="16669" y="7144"/>
                      <a:pt x="13906" y="7239"/>
                      <a:pt x="11049" y="7334"/>
                    </a:cubicBezTo>
                    <a:lnTo>
                      <a:pt x="7144" y="9716"/>
                    </a:lnTo>
                    <a:cubicBezTo>
                      <a:pt x="11239" y="9430"/>
                      <a:pt x="15335" y="9334"/>
                      <a:pt x="19526" y="9334"/>
                    </a:cubicBezTo>
                    <a:cubicBezTo>
                      <a:pt x="68104" y="9239"/>
                      <a:pt x="118872" y="26861"/>
                      <a:pt x="166592" y="60293"/>
                    </a:cubicBezTo>
                    <a:close/>
                  </a:path>
                </a:pathLst>
              </a:custGeom>
              <a:solidFill>
                <a:srgbClr val="B9C0C4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1" name="Vrije vorm: vorm 950">
                <a:extLst>
                  <a:ext uri="{FF2B5EF4-FFF2-40B4-BE49-F238E27FC236}">
                    <a16:creationId xmlns:a16="http://schemas.microsoft.com/office/drawing/2014/main" id="{9287ADB2-39A4-4D3F-A62C-8DC52D63F47A}"/>
                  </a:ext>
                </a:extLst>
              </p:cNvPr>
              <p:cNvSpPr/>
              <p:nvPr/>
            </p:nvSpPr>
            <p:spPr>
              <a:xfrm>
                <a:off x="11499699" y="2395308"/>
                <a:ext cx="133350" cy="85725"/>
              </a:xfrm>
              <a:custGeom>
                <a:avLst/>
                <a:gdLst>
                  <a:gd name="connsiteX0" fmla="*/ 7144 w 133350"/>
                  <a:gd name="connsiteY0" fmla="*/ 22076 h 85725"/>
                  <a:gd name="connsiteX1" fmla="*/ 67056 w 133350"/>
                  <a:gd name="connsiteY1" fmla="*/ 84560 h 85725"/>
                  <a:gd name="connsiteX2" fmla="*/ 126968 w 133350"/>
                  <a:gd name="connsiteY2" fmla="*/ 8074 h 85725"/>
                  <a:gd name="connsiteX3" fmla="*/ 7144 w 133350"/>
                  <a:gd name="connsiteY3" fmla="*/ 2207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85725">
                    <a:moveTo>
                      <a:pt x="7144" y="22076"/>
                    </a:moveTo>
                    <a:lnTo>
                      <a:pt x="67056" y="84560"/>
                    </a:lnTo>
                    <a:cubicBezTo>
                      <a:pt x="109728" y="58462"/>
                      <a:pt x="126968" y="8074"/>
                      <a:pt x="126968" y="8074"/>
                    </a:cubicBezTo>
                    <a:cubicBezTo>
                      <a:pt x="50292" y="2740"/>
                      <a:pt x="7144" y="22076"/>
                      <a:pt x="7144" y="22076"/>
                    </a:cubicBezTo>
                    <a:close/>
                  </a:path>
                </a:pathLst>
              </a:custGeom>
              <a:solidFill>
                <a:srgbClr val="A1A8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2" name="Vrije vorm: vorm 951">
                <a:extLst>
                  <a:ext uri="{FF2B5EF4-FFF2-40B4-BE49-F238E27FC236}">
                    <a16:creationId xmlns:a16="http://schemas.microsoft.com/office/drawing/2014/main" id="{F88FC1A4-A8C2-4E1B-8894-35C826FF6DED}"/>
                  </a:ext>
                </a:extLst>
              </p:cNvPr>
              <p:cNvSpPr/>
              <p:nvPr/>
            </p:nvSpPr>
            <p:spPr>
              <a:xfrm>
                <a:off x="12173688" y="2585808"/>
                <a:ext cx="133350" cy="85725"/>
              </a:xfrm>
              <a:custGeom>
                <a:avLst/>
                <a:gdLst>
                  <a:gd name="connsiteX0" fmla="*/ 7144 w 133350"/>
                  <a:gd name="connsiteY0" fmla="*/ 22076 h 85725"/>
                  <a:gd name="connsiteX1" fmla="*/ 67056 w 133350"/>
                  <a:gd name="connsiteY1" fmla="*/ 84560 h 85725"/>
                  <a:gd name="connsiteX2" fmla="*/ 126968 w 133350"/>
                  <a:gd name="connsiteY2" fmla="*/ 8074 h 85725"/>
                  <a:gd name="connsiteX3" fmla="*/ 7144 w 133350"/>
                  <a:gd name="connsiteY3" fmla="*/ 2207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85725">
                    <a:moveTo>
                      <a:pt x="7144" y="22076"/>
                    </a:moveTo>
                    <a:lnTo>
                      <a:pt x="67056" y="84560"/>
                    </a:lnTo>
                    <a:cubicBezTo>
                      <a:pt x="109728" y="58462"/>
                      <a:pt x="126968" y="8074"/>
                      <a:pt x="126968" y="8074"/>
                    </a:cubicBezTo>
                    <a:cubicBezTo>
                      <a:pt x="50292" y="2740"/>
                      <a:pt x="7144" y="22076"/>
                      <a:pt x="7144" y="22076"/>
                    </a:cubicBezTo>
                    <a:close/>
                  </a:path>
                </a:pathLst>
              </a:custGeom>
              <a:solidFill>
                <a:srgbClr val="A1A8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3" name="Vrije vorm: vorm 952">
                <a:extLst>
                  <a:ext uri="{FF2B5EF4-FFF2-40B4-BE49-F238E27FC236}">
                    <a16:creationId xmlns:a16="http://schemas.microsoft.com/office/drawing/2014/main" id="{58ABFE58-FD4A-4286-9245-99BDE9822243}"/>
                  </a:ext>
                </a:extLst>
              </p:cNvPr>
              <p:cNvSpPr/>
              <p:nvPr/>
            </p:nvSpPr>
            <p:spPr>
              <a:xfrm>
                <a:off x="9971380" y="2025358"/>
                <a:ext cx="3943350" cy="1009650"/>
              </a:xfrm>
              <a:custGeom>
                <a:avLst/>
                <a:gdLst>
                  <a:gd name="connsiteX0" fmla="*/ 274067 w 3943350"/>
                  <a:gd name="connsiteY0" fmla="*/ 776931 h 1009650"/>
                  <a:gd name="connsiteX1" fmla="*/ 205963 w 3943350"/>
                  <a:gd name="connsiteY1" fmla="*/ 782169 h 1009650"/>
                  <a:gd name="connsiteX2" fmla="*/ 112713 w 3943350"/>
                  <a:gd name="connsiteY2" fmla="*/ 810173 h 1009650"/>
                  <a:gd name="connsiteX3" fmla="*/ 7367 w 3943350"/>
                  <a:gd name="connsiteY3" fmla="*/ 823032 h 1009650"/>
                  <a:gd name="connsiteX4" fmla="*/ 153195 w 3943350"/>
                  <a:gd name="connsiteY4" fmla="*/ 662440 h 1009650"/>
                  <a:gd name="connsiteX5" fmla="*/ 910337 w 3943350"/>
                  <a:gd name="connsiteY5" fmla="*/ 175427 h 1009650"/>
                  <a:gd name="connsiteX6" fmla="*/ 1357536 w 3943350"/>
                  <a:gd name="connsiteY6" fmla="*/ 11597 h 1009650"/>
                  <a:gd name="connsiteX7" fmla="*/ 1162178 w 3943350"/>
                  <a:gd name="connsiteY7" fmla="*/ 239054 h 1009650"/>
                  <a:gd name="connsiteX8" fmla="*/ 1168369 w 3943350"/>
                  <a:gd name="connsiteY8" fmla="*/ 257056 h 1009650"/>
                  <a:gd name="connsiteX9" fmla="*/ 1919320 w 3943350"/>
                  <a:gd name="connsiteY9" fmla="*/ 504706 h 1009650"/>
                  <a:gd name="connsiteX10" fmla="*/ 3935477 w 3943350"/>
                  <a:gd name="connsiteY10" fmla="*/ 907709 h 1009650"/>
                  <a:gd name="connsiteX11" fmla="*/ 3907569 w 3943350"/>
                  <a:gd name="connsiteY11" fmla="*/ 945714 h 1009650"/>
                  <a:gd name="connsiteX12" fmla="*/ 3707353 w 3943350"/>
                  <a:gd name="connsiteY12" fmla="*/ 1005245 h 1009650"/>
                  <a:gd name="connsiteX13" fmla="*/ 274067 w 3943350"/>
                  <a:gd name="connsiteY13" fmla="*/ 776931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3350" h="1009650">
                    <a:moveTo>
                      <a:pt x="274067" y="776931"/>
                    </a:moveTo>
                    <a:cubicBezTo>
                      <a:pt x="274067" y="776931"/>
                      <a:pt x="238158" y="775883"/>
                      <a:pt x="205963" y="782169"/>
                    </a:cubicBezTo>
                    <a:cubicBezTo>
                      <a:pt x="177483" y="787694"/>
                      <a:pt x="172149" y="790075"/>
                      <a:pt x="112713" y="810173"/>
                    </a:cubicBezTo>
                    <a:cubicBezTo>
                      <a:pt x="47658" y="832081"/>
                      <a:pt x="12510" y="833319"/>
                      <a:pt x="7367" y="823032"/>
                    </a:cubicBezTo>
                    <a:cubicBezTo>
                      <a:pt x="2223" y="812745"/>
                      <a:pt x="87091" y="717018"/>
                      <a:pt x="153195" y="662440"/>
                    </a:cubicBezTo>
                    <a:cubicBezTo>
                      <a:pt x="219393" y="607862"/>
                      <a:pt x="541434" y="343448"/>
                      <a:pt x="910337" y="175427"/>
                    </a:cubicBezTo>
                    <a:cubicBezTo>
                      <a:pt x="1279240" y="7311"/>
                      <a:pt x="1348296" y="-2310"/>
                      <a:pt x="1357536" y="11597"/>
                    </a:cubicBezTo>
                    <a:cubicBezTo>
                      <a:pt x="1366680" y="25503"/>
                      <a:pt x="1228758" y="195429"/>
                      <a:pt x="1162178" y="239054"/>
                    </a:cubicBezTo>
                    <a:cubicBezTo>
                      <a:pt x="1162178" y="239054"/>
                      <a:pt x="1142747" y="250103"/>
                      <a:pt x="1168369" y="257056"/>
                    </a:cubicBezTo>
                    <a:cubicBezTo>
                      <a:pt x="1194087" y="264009"/>
                      <a:pt x="1919320" y="504706"/>
                      <a:pt x="1919320" y="504706"/>
                    </a:cubicBezTo>
                    <a:lnTo>
                      <a:pt x="3935477" y="907709"/>
                    </a:lnTo>
                    <a:cubicBezTo>
                      <a:pt x="3935477" y="907709"/>
                      <a:pt x="3948812" y="914662"/>
                      <a:pt x="3907569" y="945714"/>
                    </a:cubicBezTo>
                    <a:cubicBezTo>
                      <a:pt x="3866325" y="976765"/>
                      <a:pt x="3756788" y="1006483"/>
                      <a:pt x="3707353" y="1005245"/>
                    </a:cubicBezTo>
                    <a:cubicBezTo>
                      <a:pt x="3658014" y="1004102"/>
                      <a:pt x="274067" y="776931"/>
                      <a:pt x="274067" y="7769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54" name="Vrije vorm: vorm 953">
                <a:extLst>
                  <a:ext uri="{FF2B5EF4-FFF2-40B4-BE49-F238E27FC236}">
                    <a16:creationId xmlns:a16="http://schemas.microsoft.com/office/drawing/2014/main" id="{84C8C3BD-D55B-45DD-9220-32B9EB67385F}"/>
                  </a:ext>
                </a:extLst>
              </p:cNvPr>
              <p:cNvSpPr/>
              <p:nvPr/>
            </p:nvSpPr>
            <p:spPr>
              <a:xfrm>
                <a:off x="10204489" y="2261650"/>
                <a:ext cx="3648075" cy="771525"/>
              </a:xfrm>
              <a:custGeom>
                <a:avLst/>
                <a:gdLst>
                  <a:gd name="connsiteX0" fmla="*/ 3468814 w 3648075"/>
                  <a:gd name="connsiteY0" fmla="*/ 768763 h 771525"/>
                  <a:gd name="connsiteX1" fmla="*/ 3647218 w 3648075"/>
                  <a:gd name="connsiteY1" fmla="*/ 660463 h 771525"/>
                  <a:gd name="connsiteX2" fmla="*/ 3644361 w 3648075"/>
                  <a:gd name="connsiteY2" fmla="*/ 659892 h 771525"/>
                  <a:gd name="connsiteX3" fmla="*/ 3550444 w 3648075"/>
                  <a:gd name="connsiteY3" fmla="*/ 716947 h 771525"/>
                  <a:gd name="connsiteX4" fmla="*/ 2390013 w 3648075"/>
                  <a:gd name="connsiteY4" fmla="*/ 560737 h 771525"/>
                  <a:gd name="connsiteX5" fmla="*/ 2459927 w 3648075"/>
                  <a:gd name="connsiteY5" fmla="*/ 477393 h 771525"/>
                  <a:gd name="connsiteX6" fmla="*/ 3512630 w 3648075"/>
                  <a:gd name="connsiteY6" fmla="*/ 677418 h 771525"/>
                  <a:gd name="connsiteX7" fmla="*/ 3513106 w 3648075"/>
                  <a:gd name="connsiteY7" fmla="*/ 677513 h 771525"/>
                  <a:gd name="connsiteX8" fmla="*/ 3554825 w 3648075"/>
                  <a:gd name="connsiteY8" fmla="*/ 641985 h 771525"/>
                  <a:gd name="connsiteX9" fmla="*/ 3552349 w 3648075"/>
                  <a:gd name="connsiteY9" fmla="*/ 641509 h 771525"/>
                  <a:gd name="connsiteX10" fmla="*/ 3512439 w 3648075"/>
                  <a:gd name="connsiteY10" fmla="*/ 675418 h 771525"/>
                  <a:gd name="connsiteX11" fmla="*/ 2941225 w 3648075"/>
                  <a:gd name="connsiteY11" fmla="*/ 566928 h 771525"/>
                  <a:gd name="connsiteX12" fmla="*/ 2984278 w 3648075"/>
                  <a:gd name="connsiteY12" fmla="*/ 528066 h 771525"/>
                  <a:gd name="connsiteX13" fmla="*/ 2981896 w 3648075"/>
                  <a:gd name="connsiteY13" fmla="*/ 527590 h 771525"/>
                  <a:gd name="connsiteX14" fmla="*/ 2938844 w 3648075"/>
                  <a:gd name="connsiteY14" fmla="*/ 566452 h 771525"/>
                  <a:gd name="connsiteX15" fmla="*/ 2257330 w 3648075"/>
                  <a:gd name="connsiteY15" fmla="*/ 437007 h 771525"/>
                  <a:gd name="connsiteX16" fmla="*/ 2296763 w 3648075"/>
                  <a:gd name="connsiteY16" fmla="*/ 390620 h 771525"/>
                  <a:gd name="connsiteX17" fmla="*/ 2294573 w 3648075"/>
                  <a:gd name="connsiteY17" fmla="*/ 390144 h 771525"/>
                  <a:gd name="connsiteX18" fmla="*/ 2255139 w 3648075"/>
                  <a:gd name="connsiteY18" fmla="*/ 436531 h 771525"/>
                  <a:gd name="connsiteX19" fmla="*/ 1651349 w 3648075"/>
                  <a:gd name="connsiteY19" fmla="*/ 321850 h 771525"/>
                  <a:gd name="connsiteX20" fmla="*/ 1702022 w 3648075"/>
                  <a:gd name="connsiteY20" fmla="*/ 271748 h 771525"/>
                  <a:gd name="connsiteX21" fmla="*/ 1699736 w 3648075"/>
                  <a:gd name="connsiteY21" fmla="*/ 271272 h 771525"/>
                  <a:gd name="connsiteX22" fmla="*/ 1647349 w 3648075"/>
                  <a:gd name="connsiteY22" fmla="*/ 323088 h 771525"/>
                  <a:gd name="connsiteX23" fmla="*/ 2457736 w 3648075"/>
                  <a:gd name="connsiteY23" fmla="*/ 477012 h 771525"/>
                  <a:gd name="connsiteX24" fmla="*/ 2387727 w 3648075"/>
                  <a:gd name="connsiteY24" fmla="*/ 560451 h 771525"/>
                  <a:gd name="connsiteX25" fmla="*/ 1025176 w 3648075"/>
                  <a:gd name="connsiteY25" fmla="*/ 377000 h 771525"/>
                  <a:gd name="connsiteX26" fmla="*/ 1275302 w 3648075"/>
                  <a:gd name="connsiteY26" fmla="*/ 237458 h 771525"/>
                  <a:gd name="connsiteX27" fmla="*/ 1571339 w 3648075"/>
                  <a:gd name="connsiteY27" fmla="*/ 323279 h 771525"/>
                  <a:gd name="connsiteX28" fmla="*/ 1571720 w 3648075"/>
                  <a:gd name="connsiteY28" fmla="*/ 323374 h 771525"/>
                  <a:gd name="connsiteX29" fmla="*/ 1668780 w 3648075"/>
                  <a:gd name="connsiteY29" fmla="*/ 262604 h 771525"/>
                  <a:gd name="connsiteX30" fmla="*/ 1666399 w 3648075"/>
                  <a:gd name="connsiteY30" fmla="*/ 261842 h 771525"/>
                  <a:gd name="connsiteX31" fmla="*/ 1571530 w 3648075"/>
                  <a:gd name="connsiteY31" fmla="*/ 321278 h 771525"/>
                  <a:gd name="connsiteX32" fmla="*/ 734759 w 3648075"/>
                  <a:gd name="connsiteY32" fmla="*/ 78677 h 771525"/>
                  <a:gd name="connsiteX33" fmla="*/ 922592 w 3648075"/>
                  <a:gd name="connsiteY33" fmla="*/ 9620 h 771525"/>
                  <a:gd name="connsiteX34" fmla="*/ 924020 w 3648075"/>
                  <a:gd name="connsiteY34" fmla="*/ 7144 h 771525"/>
                  <a:gd name="connsiteX35" fmla="*/ 922782 w 3648075"/>
                  <a:gd name="connsiteY35" fmla="*/ 7525 h 771525"/>
                  <a:gd name="connsiteX36" fmla="*/ 399955 w 3648075"/>
                  <a:gd name="connsiteY36" fmla="*/ 241459 h 771525"/>
                  <a:gd name="connsiteX37" fmla="*/ 7144 w 3648075"/>
                  <a:gd name="connsiteY37" fmla="*/ 541687 h 771525"/>
                  <a:gd name="connsiteX38" fmla="*/ 10287 w 3648075"/>
                  <a:gd name="connsiteY38" fmla="*/ 541211 h 771525"/>
                  <a:gd name="connsiteX39" fmla="*/ 82010 w 3648075"/>
                  <a:gd name="connsiteY39" fmla="*/ 471773 h 771525"/>
                  <a:gd name="connsiteX40" fmla="*/ 3495580 w 3648075"/>
                  <a:gd name="connsiteY40" fmla="*/ 750284 h 771525"/>
                  <a:gd name="connsiteX41" fmla="*/ 3465386 w 3648075"/>
                  <a:gd name="connsiteY41" fmla="*/ 768572 h 771525"/>
                  <a:gd name="connsiteX42" fmla="*/ 3468814 w 3648075"/>
                  <a:gd name="connsiteY42" fmla="*/ 768763 h 771525"/>
                  <a:gd name="connsiteX43" fmla="*/ 84011 w 3648075"/>
                  <a:gd name="connsiteY43" fmla="*/ 469963 h 771525"/>
                  <a:gd name="connsiteX44" fmla="*/ 401002 w 3648075"/>
                  <a:gd name="connsiteY44" fmla="*/ 243078 h 771525"/>
                  <a:gd name="connsiteX45" fmla="*/ 731710 w 3648075"/>
                  <a:gd name="connsiteY45" fmla="*/ 79820 h 771525"/>
                  <a:gd name="connsiteX46" fmla="*/ 1272635 w 3648075"/>
                  <a:gd name="connsiteY46" fmla="*/ 236696 h 771525"/>
                  <a:gd name="connsiteX47" fmla="*/ 768572 w 3648075"/>
                  <a:gd name="connsiteY47" fmla="*/ 517970 h 771525"/>
                  <a:gd name="connsiteX48" fmla="*/ 769525 w 3648075"/>
                  <a:gd name="connsiteY48" fmla="*/ 519684 h 771525"/>
                  <a:gd name="connsiteX49" fmla="*/ 1022318 w 3648075"/>
                  <a:gd name="connsiteY49" fmla="*/ 378619 h 771525"/>
                  <a:gd name="connsiteX50" fmla="*/ 3547872 w 3648075"/>
                  <a:gd name="connsiteY50" fmla="*/ 718471 h 771525"/>
                  <a:gd name="connsiteX51" fmla="*/ 3498438 w 3648075"/>
                  <a:gd name="connsiteY51" fmla="*/ 748570 h 771525"/>
                  <a:gd name="connsiteX52" fmla="*/ 84011 w 3648075"/>
                  <a:gd name="connsiteY52" fmla="*/ 469963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648075" h="771525">
                    <a:moveTo>
                      <a:pt x="3468814" y="768763"/>
                    </a:moveTo>
                    <a:lnTo>
                      <a:pt x="3647218" y="660463"/>
                    </a:lnTo>
                    <a:lnTo>
                      <a:pt x="3644361" y="659892"/>
                    </a:lnTo>
                    <a:lnTo>
                      <a:pt x="3550444" y="716947"/>
                    </a:lnTo>
                    <a:lnTo>
                      <a:pt x="2390013" y="560737"/>
                    </a:lnTo>
                    <a:lnTo>
                      <a:pt x="2459927" y="477393"/>
                    </a:lnTo>
                    <a:lnTo>
                      <a:pt x="3512630" y="677418"/>
                    </a:lnTo>
                    <a:lnTo>
                      <a:pt x="3513106" y="677513"/>
                    </a:lnTo>
                    <a:lnTo>
                      <a:pt x="3554825" y="641985"/>
                    </a:lnTo>
                    <a:lnTo>
                      <a:pt x="3552349" y="641509"/>
                    </a:lnTo>
                    <a:lnTo>
                      <a:pt x="3512439" y="675418"/>
                    </a:lnTo>
                    <a:lnTo>
                      <a:pt x="2941225" y="566928"/>
                    </a:lnTo>
                    <a:lnTo>
                      <a:pt x="2984278" y="528066"/>
                    </a:lnTo>
                    <a:lnTo>
                      <a:pt x="2981896" y="527590"/>
                    </a:lnTo>
                    <a:lnTo>
                      <a:pt x="2938844" y="566452"/>
                    </a:lnTo>
                    <a:lnTo>
                      <a:pt x="2257330" y="437007"/>
                    </a:lnTo>
                    <a:lnTo>
                      <a:pt x="2296763" y="390620"/>
                    </a:lnTo>
                    <a:lnTo>
                      <a:pt x="2294573" y="390144"/>
                    </a:lnTo>
                    <a:lnTo>
                      <a:pt x="2255139" y="436531"/>
                    </a:lnTo>
                    <a:lnTo>
                      <a:pt x="1651349" y="321850"/>
                    </a:lnTo>
                    <a:lnTo>
                      <a:pt x="1702022" y="271748"/>
                    </a:lnTo>
                    <a:lnTo>
                      <a:pt x="1699736" y="271272"/>
                    </a:lnTo>
                    <a:lnTo>
                      <a:pt x="1647349" y="323088"/>
                    </a:lnTo>
                    <a:lnTo>
                      <a:pt x="2457736" y="477012"/>
                    </a:lnTo>
                    <a:lnTo>
                      <a:pt x="2387727" y="560451"/>
                    </a:lnTo>
                    <a:lnTo>
                      <a:pt x="1025176" y="377000"/>
                    </a:lnTo>
                    <a:lnTo>
                      <a:pt x="1275302" y="237458"/>
                    </a:lnTo>
                    <a:lnTo>
                      <a:pt x="1571339" y="323279"/>
                    </a:lnTo>
                    <a:lnTo>
                      <a:pt x="1571720" y="323374"/>
                    </a:lnTo>
                    <a:lnTo>
                      <a:pt x="1668780" y="262604"/>
                    </a:lnTo>
                    <a:cubicBezTo>
                      <a:pt x="1668018" y="262414"/>
                      <a:pt x="1667161" y="262033"/>
                      <a:pt x="1666399" y="261842"/>
                    </a:cubicBezTo>
                    <a:lnTo>
                      <a:pt x="1571530" y="321278"/>
                    </a:lnTo>
                    <a:lnTo>
                      <a:pt x="734759" y="78677"/>
                    </a:lnTo>
                    <a:cubicBezTo>
                      <a:pt x="839152" y="36004"/>
                      <a:pt x="914305" y="12287"/>
                      <a:pt x="922592" y="9620"/>
                    </a:cubicBezTo>
                    <a:cubicBezTo>
                      <a:pt x="922973" y="8763"/>
                      <a:pt x="923449" y="7906"/>
                      <a:pt x="924020" y="7144"/>
                    </a:cubicBezTo>
                    <a:cubicBezTo>
                      <a:pt x="923639" y="7239"/>
                      <a:pt x="923163" y="7334"/>
                      <a:pt x="922782" y="7525"/>
                    </a:cubicBezTo>
                    <a:cubicBezTo>
                      <a:pt x="920115" y="8382"/>
                      <a:pt x="649796" y="91916"/>
                      <a:pt x="399955" y="241459"/>
                    </a:cubicBezTo>
                    <a:cubicBezTo>
                      <a:pt x="196120" y="363474"/>
                      <a:pt x="71533" y="472154"/>
                      <a:pt x="7144" y="541687"/>
                    </a:cubicBezTo>
                    <a:cubicBezTo>
                      <a:pt x="8192" y="541592"/>
                      <a:pt x="9239" y="541401"/>
                      <a:pt x="10287" y="541211"/>
                    </a:cubicBezTo>
                    <a:cubicBezTo>
                      <a:pt x="29432" y="520637"/>
                      <a:pt x="51816" y="498634"/>
                      <a:pt x="82010" y="471773"/>
                    </a:cubicBezTo>
                    <a:lnTo>
                      <a:pt x="3495580" y="750284"/>
                    </a:lnTo>
                    <a:lnTo>
                      <a:pt x="3465386" y="768572"/>
                    </a:lnTo>
                    <a:cubicBezTo>
                      <a:pt x="3466624" y="768668"/>
                      <a:pt x="3467767" y="768668"/>
                      <a:pt x="3468814" y="768763"/>
                    </a:cubicBezTo>
                    <a:close/>
                    <a:moveTo>
                      <a:pt x="84011" y="469963"/>
                    </a:moveTo>
                    <a:cubicBezTo>
                      <a:pt x="155924" y="406432"/>
                      <a:pt x="259937" y="327470"/>
                      <a:pt x="401002" y="243078"/>
                    </a:cubicBezTo>
                    <a:cubicBezTo>
                      <a:pt x="516350" y="174022"/>
                      <a:pt x="636080" y="119063"/>
                      <a:pt x="731710" y="79820"/>
                    </a:cubicBezTo>
                    <a:lnTo>
                      <a:pt x="1272635" y="236696"/>
                    </a:lnTo>
                    <a:lnTo>
                      <a:pt x="768572" y="517970"/>
                    </a:lnTo>
                    <a:lnTo>
                      <a:pt x="769525" y="519684"/>
                    </a:lnTo>
                    <a:lnTo>
                      <a:pt x="1022318" y="378619"/>
                    </a:lnTo>
                    <a:lnTo>
                      <a:pt x="3547872" y="718471"/>
                    </a:lnTo>
                    <a:lnTo>
                      <a:pt x="3498438" y="748570"/>
                    </a:lnTo>
                    <a:lnTo>
                      <a:pt x="84011" y="469963"/>
                    </a:lnTo>
                    <a:close/>
                  </a:path>
                </a:pathLst>
              </a:custGeom>
              <a:solidFill>
                <a:srgbClr val="B9C0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5" name="Vrije vorm: vorm 954">
                <a:extLst>
                  <a:ext uri="{FF2B5EF4-FFF2-40B4-BE49-F238E27FC236}">
                    <a16:creationId xmlns:a16="http://schemas.microsoft.com/office/drawing/2014/main" id="{C9A8CB4C-09E6-4882-89EC-5B1E41C55291}"/>
                  </a:ext>
                </a:extLst>
              </p:cNvPr>
              <p:cNvSpPr/>
              <p:nvPr/>
            </p:nvSpPr>
            <p:spPr>
              <a:xfrm>
                <a:off x="10207156" y="2724470"/>
                <a:ext cx="3648075" cy="304800"/>
              </a:xfrm>
              <a:custGeom>
                <a:avLst/>
                <a:gdLst>
                  <a:gd name="connsiteX0" fmla="*/ 3495675 w 3648075"/>
                  <a:gd name="connsiteY0" fmla="*/ 285750 h 304800"/>
                  <a:gd name="connsiteX1" fmla="*/ 81344 w 3648075"/>
                  <a:gd name="connsiteY1" fmla="*/ 7144 h 304800"/>
                  <a:gd name="connsiteX2" fmla="*/ 7144 w 3648075"/>
                  <a:gd name="connsiteY2" fmla="*/ 78581 h 304800"/>
                  <a:gd name="connsiteX3" fmla="*/ 38291 w 3648075"/>
                  <a:gd name="connsiteY3" fmla="*/ 77819 h 304800"/>
                  <a:gd name="connsiteX4" fmla="*/ 3471577 w 3648075"/>
                  <a:gd name="connsiteY4" fmla="*/ 306229 h 304800"/>
                  <a:gd name="connsiteX5" fmla="*/ 3647504 w 3648075"/>
                  <a:gd name="connsiteY5" fmla="*/ 261271 h 304800"/>
                  <a:gd name="connsiteX6" fmla="*/ 3495675 w 3648075"/>
                  <a:gd name="connsiteY6" fmla="*/ 28575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8075" h="304800">
                    <a:moveTo>
                      <a:pt x="3495675" y="285750"/>
                    </a:moveTo>
                    <a:cubicBezTo>
                      <a:pt x="3418142" y="287465"/>
                      <a:pt x="81344" y="7144"/>
                      <a:pt x="81344" y="7144"/>
                    </a:cubicBezTo>
                    <a:cubicBezTo>
                      <a:pt x="81344" y="7144"/>
                      <a:pt x="45529" y="29813"/>
                      <a:pt x="7144" y="78581"/>
                    </a:cubicBezTo>
                    <a:cubicBezTo>
                      <a:pt x="23527" y="77438"/>
                      <a:pt x="38291" y="77819"/>
                      <a:pt x="38291" y="77819"/>
                    </a:cubicBezTo>
                    <a:cubicBezTo>
                      <a:pt x="38291" y="77819"/>
                      <a:pt x="3422237" y="304895"/>
                      <a:pt x="3471577" y="306229"/>
                    </a:cubicBezTo>
                    <a:cubicBezTo>
                      <a:pt x="3513201" y="307277"/>
                      <a:pt x="3597307" y="286417"/>
                      <a:pt x="3647504" y="261271"/>
                    </a:cubicBezTo>
                    <a:cubicBezTo>
                      <a:pt x="3612070" y="270320"/>
                      <a:pt x="3548348" y="284512"/>
                      <a:pt x="3495675" y="2857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6" name="Vrije vorm: vorm 955">
                <a:extLst>
                  <a:ext uri="{FF2B5EF4-FFF2-40B4-BE49-F238E27FC236}">
                    <a16:creationId xmlns:a16="http://schemas.microsoft.com/office/drawing/2014/main" id="{1D1F858D-43F5-4F5F-8340-A0817B466B31}"/>
                  </a:ext>
                </a:extLst>
              </p:cNvPr>
              <p:cNvSpPr/>
              <p:nvPr/>
            </p:nvSpPr>
            <p:spPr>
              <a:xfrm>
                <a:off x="9971475" y="2025358"/>
                <a:ext cx="1362075" cy="828675"/>
              </a:xfrm>
              <a:custGeom>
                <a:avLst/>
                <a:gdLst>
                  <a:gd name="connsiteX0" fmla="*/ 1156940 w 1362075"/>
                  <a:gd name="connsiteY0" fmla="*/ 243435 h 828675"/>
                  <a:gd name="connsiteX1" fmla="*/ 1162178 w 1362075"/>
                  <a:gd name="connsiteY1" fmla="*/ 239054 h 828675"/>
                  <a:gd name="connsiteX2" fmla="*/ 1357536 w 1362075"/>
                  <a:gd name="connsiteY2" fmla="*/ 11597 h 828675"/>
                  <a:gd name="connsiteX3" fmla="*/ 910337 w 1362075"/>
                  <a:gd name="connsiteY3" fmla="*/ 175427 h 828675"/>
                  <a:gd name="connsiteX4" fmla="*/ 153195 w 1362075"/>
                  <a:gd name="connsiteY4" fmla="*/ 662440 h 828675"/>
                  <a:gd name="connsiteX5" fmla="*/ 7367 w 1362075"/>
                  <a:gd name="connsiteY5" fmla="*/ 823032 h 828675"/>
                  <a:gd name="connsiteX6" fmla="*/ 112714 w 1362075"/>
                  <a:gd name="connsiteY6" fmla="*/ 810173 h 828675"/>
                  <a:gd name="connsiteX7" fmla="*/ 205963 w 1362075"/>
                  <a:gd name="connsiteY7" fmla="*/ 782169 h 828675"/>
                  <a:gd name="connsiteX8" fmla="*/ 242825 w 1362075"/>
                  <a:gd name="connsiteY8" fmla="*/ 777693 h 828675"/>
                  <a:gd name="connsiteX9" fmla="*/ 242825 w 1362075"/>
                  <a:gd name="connsiteY9" fmla="*/ 777693 h 828675"/>
                  <a:gd name="connsiteX10" fmla="*/ 634017 w 1362075"/>
                  <a:gd name="connsiteY10" fmla="*/ 479370 h 828675"/>
                  <a:gd name="connsiteX11" fmla="*/ 1156940 w 1362075"/>
                  <a:gd name="connsiteY11" fmla="*/ 24343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2075" h="828675">
                    <a:moveTo>
                      <a:pt x="1156940" y="243435"/>
                    </a:moveTo>
                    <a:cubicBezTo>
                      <a:pt x="1159035" y="240864"/>
                      <a:pt x="1162178" y="239054"/>
                      <a:pt x="1162178" y="239054"/>
                    </a:cubicBezTo>
                    <a:cubicBezTo>
                      <a:pt x="1228758" y="195334"/>
                      <a:pt x="1366680" y="25503"/>
                      <a:pt x="1357536" y="11597"/>
                    </a:cubicBezTo>
                    <a:cubicBezTo>
                      <a:pt x="1348297" y="-2310"/>
                      <a:pt x="1279240" y="7311"/>
                      <a:pt x="910337" y="175427"/>
                    </a:cubicBezTo>
                    <a:cubicBezTo>
                      <a:pt x="541434" y="343543"/>
                      <a:pt x="219394" y="607862"/>
                      <a:pt x="153195" y="662440"/>
                    </a:cubicBezTo>
                    <a:cubicBezTo>
                      <a:pt x="86996" y="717018"/>
                      <a:pt x="2224" y="812745"/>
                      <a:pt x="7367" y="823032"/>
                    </a:cubicBezTo>
                    <a:cubicBezTo>
                      <a:pt x="12511" y="833319"/>
                      <a:pt x="47658" y="832081"/>
                      <a:pt x="112714" y="810173"/>
                    </a:cubicBezTo>
                    <a:cubicBezTo>
                      <a:pt x="172054" y="790170"/>
                      <a:pt x="177388" y="787694"/>
                      <a:pt x="205963" y="782169"/>
                    </a:cubicBezTo>
                    <a:cubicBezTo>
                      <a:pt x="218441" y="779788"/>
                      <a:pt x="231586" y="778455"/>
                      <a:pt x="242825" y="777693"/>
                    </a:cubicBezTo>
                    <a:lnTo>
                      <a:pt x="242825" y="777693"/>
                    </a:lnTo>
                    <a:cubicBezTo>
                      <a:pt x="242825" y="777693"/>
                      <a:pt x="376651" y="630627"/>
                      <a:pt x="634017" y="479370"/>
                    </a:cubicBezTo>
                    <a:cubicBezTo>
                      <a:pt x="891382" y="328113"/>
                      <a:pt x="1111219" y="259914"/>
                      <a:pt x="1156940" y="24343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411" name="Graphic 15">
              <a:extLst>
                <a:ext uri="{FF2B5EF4-FFF2-40B4-BE49-F238E27FC236}">
                  <a16:creationId xmlns:a16="http://schemas.microsoft.com/office/drawing/2014/main" id="{CE269134-467E-4C54-868A-F589F51F67CB}"/>
                </a:ext>
              </a:extLst>
            </p:cNvPr>
            <p:cNvGrpSpPr/>
            <p:nvPr/>
          </p:nvGrpSpPr>
          <p:grpSpPr>
            <a:xfrm>
              <a:off x="7066294" y="5396890"/>
              <a:ext cx="420008" cy="398809"/>
              <a:chOff x="4010278" y="2131838"/>
              <a:chExt cx="1703761" cy="1617771"/>
            </a:xfrm>
          </p:grpSpPr>
          <p:sp>
            <p:nvSpPr>
              <p:cNvPr id="735" name="Vrije vorm: vorm 734">
                <a:extLst>
                  <a:ext uri="{FF2B5EF4-FFF2-40B4-BE49-F238E27FC236}">
                    <a16:creationId xmlns:a16="http://schemas.microsoft.com/office/drawing/2014/main" id="{C1296AFA-4AB9-4B0D-85F0-6EA6F33762C8}"/>
                  </a:ext>
                </a:extLst>
              </p:cNvPr>
              <p:cNvSpPr/>
              <p:nvPr/>
            </p:nvSpPr>
            <p:spPr>
              <a:xfrm>
                <a:off x="4064579" y="3007675"/>
                <a:ext cx="37634" cy="118279"/>
              </a:xfrm>
              <a:custGeom>
                <a:avLst/>
                <a:gdLst>
                  <a:gd name="connsiteX0" fmla="*/ 38280 w 37634"/>
                  <a:gd name="connsiteY0" fmla="*/ 51957 h 118279"/>
                  <a:gd name="connsiteX1" fmla="*/ 38280 w 37634"/>
                  <a:gd name="connsiteY1" fmla="*/ 35720 h 118279"/>
                  <a:gd name="connsiteX2" fmla="*/ 33441 w 37634"/>
                  <a:gd name="connsiteY2" fmla="*/ 32924 h 118279"/>
                  <a:gd name="connsiteX3" fmla="*/ 33441 w 37634"/>
                  <a:gd name="connsiteY3" fmla="*/ 21311 h 118279"/>
                  <a:gd name="connsiteX4" fmla="*/ 31720 w 37634"/>
                  <a:gd name="connsiteY4" fmla="*/ 15989 h 118279"/>
                  <a:gd name="connsiteX5" fmla="*/ 11183 w 37634"/>
                  <a:gd name="connsiteY5" fmla="*/ 4161 h 118279"/>
                  <a:gd name="connsiteX6" fmla="*/ 10484 w 37634"/>
                  <a:gd name="connsiteY6" fmla="*/ 4107 h 118279"/>
                  <a:gd name="connsiteX7" fmla="*/ 10484 w 37634"/>
                  <a:gd name="connsiteY7" fmla="*/ 4107 h 118279"/>
                  <a:gd name="connsiteX8" fmla="*/ 4032 w 37634"/>
                  <a:gd name="connsiteY8" fmla="*/ 8032 h 118279"/>
                  <a:gd name="connsiteX9" fmla="*/ 9462 w 37634"/>
                  <a:gd name="connsiteY9" fmla="*/ 12118 h 118279"/>
                  <a:gd name="connsiteX10" fmla="*/ 9462 w 37634"/>
                  <a:gd name="connsiteY10" fmla="*/ 99967 h 118279"/>
                  <a:gd name="connsiteX11" fmla="*/ 11183 w 37634"/>
                  <a:gd name="connsiteY11" fmla="*/ 105344 h 118279"/>
                  <a:gd name="connsiteX12" fmla="*/ 31720 w 37634"/>
                  <a:gd name="connsiteY12" fmla="*/ 117171 h 118279"/>
                  <a:gd name="connsiteX13" fmla="*/ 33441 w 37634"/>
                  <a:gd name="connsiteY13" fmla="*/ 113838 h 118279"/>
                  <a:gd name="connsiteX14" fmla="*/ 33441 w 37634"/>
                  <a:gd name="connsiteY14" fmla="*/ 103247 h 118279"/>
                  <a:gd name="connsiteX15" fmla="*/ 38280 w 37634"/>
                  <a:gd name="connsiteY15" fmla="*/ 106043 h 118279"/>
                  <a:gd name="connsiteX16" fmla="*/ 38280 w 37634"/>
                  <a:gd name="connsiteY16" fmla="*/ 90129 h 118279"/>
                  <a:gd name="connsiteX17" fmla="*/ 33441 w 37634"/>
                  <a:gd name="connsiteY17" fmla="*/ 87333 h 118279"/>
                  <a:gd name="connsiteX18" fmla="*/ 33441 w 37634"/>
                  <a:gd name="connsiteY18" fmla="*/ 49215 h 118279"/>
                  <a:gd name="connsiteX19" fmla="*/ 38280 w 37634"/>
                  <a:gd name="connsiteY19" fmla="*/ 51957 h 11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634" h="118279">
                    <a:moveTo>
                      <a:pt x="38280" y="51957"/>
                    </a:moveTo>
                    <a:lnTo>
                      <a:pt x="38280" y="35720"/>
                    </a:lnTo>
                    <a:lnTo>
                      <a:pt x="33441" y="32924"/>
                    </a:lnTo>
                    <a:lnTo>
                      <a:pt x="33441" y="21311"/>
                    </a:lnTo>
                    <a:cubicBezTo>
                      <a:pt x="33441" y="18892"/>
                      <a:pt x="32634" y="16527"/>
                      <a:pt x="31720" y="15989"/>
                    </a:cubicBezTo>
                    <a:lnTo>
                      <a:pt x="11183" y="4161"/>
                    </a:lnTo>
                    <a:cubicBezTo>
                      <a:pt x="10914" y="4000"/>
                      <a:pt x="10699" y="4000"/>
                      <a:pt x="10484" y="4107"/>
                    </a:cubicBezTo>
                    <a:lnTo>
                      <a:pt x="10484" y="4107"/>
                    </a:lnTo>
                    <a:lnTo>
                      <a:pt x="4032" y="8032"/>
                    </a:lnTo>
                    <a:lnTo>
                      <a:pt x="9462" y="12118"/>
                    </a:lnTo>
                    <a:lnTo>
                      <a:pt x="9462" y="99967"/>
                    </a:lnTo>
                    <a:cubicBezTo>
                      <a:pt x="9462" y="102387"/>
                      <a:pt x="10215" y="104752"/>
                      <a:pt x="11183" y="105344"/>
                    </a:cubicBezTo>
                    <a:lnTo>
                      <a:pt x="31720" y="117171"/>
                    </a:lnTo>
                    <a:cubicBezTo>
                      <a:pt x="32688" y="117709"/>
                      <a:pt x="33441" y="116258"/>
                      <a:pt x="33441" y="113838"/>
                    </a:cubicBezTo>
                    <a:lnTo>
                      <a:pt x="33441" y="103247"/>
                    </a:lnTo>
                    <a:lnTo>
                      <a:pt x="38280" y="106043"/>
                    </a:lnTo>
                    <a:lnTo>
                      <a:pt x="38280" y="90129"/>
                    </a:lnTo>
                    <a:lnTo>
                      <a:pt x="33441" y="87333"/>
                    </a:lnTo>
                    <a:lnTo>
                      <a:pt x="33441" y="49215"/>
                    </a:lnTo>
                    <a:lnTo>
                      <a:pt x="38280" y="51957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36" name="Vrije vorm: vorm 735">
                <a:extLst>
                  <a:ext uri="{FF2B5EF4-FFF2-40B4-BE49-F238E27FC236}">
                    <a16:creationId xmlns:a16="http://schemas.microsoft.com/office/drawing/2014/main" id="{516C88AC-7AE0-4B4E-9E24-D1691B1CA5CE}"/>
                  </a:ext>
                </a:extLst>
              </p:cNvPr>
              <p:cNvSpPr/>
              <p:nvPr/>
            </p:nvSpPr>
            <p:spPr>
              <a:xfrm>
                <a:off x="4063503" y="3011563"/>
                <a:ext cx="26882" cy="118279"/>
              </a:xfrm>
              <a:custGeom>
                <a:avLst/>
                <a:gdLst>
                  <a:gd name="connsiteX0" fmla="*/ 4032 w 26881"/>
                  <a:gd name="connsiteY0" fmla="*/ 99950 h 118279"/>
                  <a:gd name="connsiteX1" fmla="*/ 5753 w 26881"/>
                  <a:gd name="connsiteY1" fmla="*/ 105327 h 118279"/>
                  <a:gd name="connsiteX2" fmla="*/ 26290 w 26881"/>
                  <a:gd name="connsiteY2" fmla="*/ 117154 h 118279"/>
                  <a:gd name="connsiteX3" fmla="*/ 28011 w 26881"/>
                  <a:gd name="connsiteY3" fmla="*/ 113821 h 118279"/>
                  <a:gd name="connsiteX4" fmla="*/ 28011 w 26881"/>
                  <a:gd name="connsiteY4" fmla="*/ 21348 h 118279"/>
                  <a:gd name="connsiteX5" fmla="*/ 26290 w 26881"/>
                  <a:gd name="connsiteY5" fmla="*/ 15972 h 118279"/>
                  <a:gd name="connsiteX6" fmla="*/ 5753 w 26881"/>
                  <a:gd name="connsiteY6" fmla="*/ 4144 h 118279"/>
                  <a:gd name="connsiteX7" fmla="*/ 4032 w 26881"/>
                  <a:gd name="connsiteY7" fmla="*/ 7477 h 118279"/>
                  <a:gd name="connsiteX8" fmla="*/ 4032 w 26881"/>
                  <a:gd name="connsiteY8" fmla="*/ 99950 h 11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81" h="118279">
                    <a:moveTo>
                      <a:pt x="4032" y="99950"/>
                    </a:moveTo>
                    <a:cubicBezTo>
                      <a:pt x="4032" y="102370"/>
                      <a:pt x="4839" y="104735"/>
                      <a:pt x="5753" y="105327"/>
                    </a:cubicBezTo>
                    <a:lnTo>
                      <a:pt x="26290" y="117154"/>
                    </a:lnTo>
                    <a:cubicBezTo>
                      <a:pt x="27258" y="117692"/>
                      <a:pt x="28011" y="116240"/>
                      <a:pt x="28011" y="113821"/>
                    </a:cubicBezTo>
                    <a:lnTo>
                      <a:pt x="28011" y="21348"/>
                    </a:lnTo>
                    <a:cubicBezTo>
                      <a:pt x="28011" y="18929"/>
                      <a:pt x="27204" y="16563"/>
                      <a:pt x="26290" y="15972"/>
                    </a:cubicBezTo>
                    <a:lnTo>
                      <a:pt x="5753" y="4144"/>
                    </a:lnTo>
                    <a:cubicBezTo>
                      <a:pt x="4785" y="3606"/>
                      <a:pt x="4032" y="5058"/>
                      <a:pt x="4032" y="7477"/>
                    </a:cubicBezTo>
                    <a:lnTo>
                      <a:pt x="4032" y="9995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37" name="Vrije vorm: vorm 736">
                <a:extLst>
                  <a:ext uri="{FF2B5EF4-FFF2-40B4-BE49-F238E27FC236}">
                    <a16:creationId xmlns:a16="http://schemas.microsoft.com/office/drawing/2014/main" id="{9FC22804-99FB-483D-943E-8A6BBC92998A}"/>
                  </a:ext>
                </a:extLst>
              </p:cNvPr>
              <p:cNvSpPr/>
              <p:nvPr/>
            </p:nvSpPr>
            <p:spPr>
              <a:xfrm>
                <a:off x="4745062" y="3324040"/>
                <a:ext cx="53763" cy="48387"/>
              </a:xfrm>
              <a:custGeom>
                <a:avLst/>
                <a:gdLst>
                  <a:gd name="connsiteX0" fmla="*/ 4032 w 53763"/>
                  <a:gd name="connsiteY0" fmla="*/ 4032 h 48387"/>
                  <a:gd name="connsiteX1" fmla="*/ 53548 w 53763"/>
                  <a:gd name="connsiteY1" fmla="*/ 4032 h 48387"/>
                  <a:gd name="connsiteX2" fmla="*/ 53548 w 53763"/>
                  <a:gd name="connsiteY2" fmla="*/ 47204 h 48387"/>
                  <a:gd name="connsiteX3" fmla="*/ 4032 w 53763"/>
                  <a:gd name="connsiteY3" fmla="*/ 47204 h 4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63" h="48387">
                    <a:moveTo>
                      <a:pt x="4032" y="4032"/>
                    </a:moveTo>
                    <a:lnTo>
                      <a:pt x="53548" y="4032"/>
                    </a:lnTo>
                    <a:lnTo>
                      <a:pt x="53548" y="47204"/>
                    </a:lnTo>
                    <a:lnTo>
                      <a:pt x="4032" y="4720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738" name="Vrije vorm: vorm 737">
                <a:extLst>
                  <a:ext uri="{FF2B5EF4-FFF2-40B4-BE49-F238E27FC236}">
                    <a16:creationId xmlns:a16="http://schemas.microsoft.com/office/drawing/2014/main" id="{84C297CB-B573-471B-B816-323804FD4C75}"/>
                  </a:ext>
                </a:extLst>
              </p:cNvPr>
              <p:cNvSpPr/>
              <p:nvPr/>
            </p:nvSpPr>
            <p:spPr>
              <a:xfrm>
                <a:off x="4354686" y="2666138"/>
                <a:ext cx="430107" cy="688171"/>
              </a:xfrm>
              <a:custGeom>
                <a:avLst/>
                <a:gdLst>
                  <a:gd name="connsiteX0" fmla="*/ 430322 w 430106"/>
                  <a:gd name="connsiteY0" fmla="*/ 250161 h 688170"/>
                  <a:gd name="connsiteX1" fmla="*/ 4032 w 430106"/>
                  <a:gd name="connsiteY1" fmla="*/ 4032 h 688170"/>
                  <a:gd name="connsiteX2" fmla="*/ 4032 w 430106"/>
                  <a:gd name="connsiteY2" fmla="*/ 438171 h 688170"/>
                  <a:gd name="connsiteX3" fmla="*/ 430322 w 430106"/>
                  <a:gd name="connsiteY3" fmla="*/ 684300 h 68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106" h="688170">
                    <a:moveTo>
                      <a:pt x="430322" y="250161"/>
                    </a:moveTo>
                    <a:lnTo>
                      <a:pt x="4032" y="4032"/>
                    </a:lnTo>
                    <a:lnTo>
                      <a:pt x="4032" y="438171"/>
                    </a:lnTo>
                    <a:lnTo>
                      <a:pt x="430322" y="68430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39" name="Vrije vorm: vorm 738">
                <a:extLst>
                  <a:ext uri="{FF2B5EF4-FFF2-40B4-BE49-F238E27FC236}">
                    <a16:creationId xmlns:a16="http://schemas.microsoft.com/office/drawing/2014/main" id="{FF322964-ECA7-4EB5-83B0-6FB36093784A}"/>
                  </a:ext>
                </a:extLst>
              </p:cNvPr>
              <p:cNvSpPr/>
              <p:nvPr/>
            </p:nvSpPr>
            <p:spPr>
              <a:xfrm>
                <a:off x="4024955" y="3306298"/>
                <a:ext cx="451612" cy="430107"/>
              </a:xfrm>
              <a:custGeom>
                <a:avLst/>
                <a:gdLst>
                  <a:gd name="connsiteX0" fmla="*/ 101989 w 451612"/>
                  <a:gd name="connsiteY0" fmla="*/ 65699 h 430106"/>
                  <a:gd name="connsiteX1" fmla="*/ 102634 w 451612"/>
                  <a:gd name="connsiteY1" fmla="*/ 63494 h 430106"/>
                  <a:gd name="connsiteX2" fmla="*/ 117796 w 451612"/>
                  <a:gd name="connsiteY2" fmla="*/ 25968 h 430106"/>
                  <a:gd name="connsiteX3" fmla="*/ 114140 w 451612"/>
                  <a:gd name="connsiteY3" fmla="*/ 24839 h 430106"/>
                  <a:gd name="connsiteX4" fmla="*/ 82903 w 451612"/>
                  <a:gd name="connsiteY4" fmla="*/ 11828 h 430106"/>
                  <a:gd name="connsiteX5" fmla="*/ 64355 w 451612"/>
                  <a:gd name="connsiteY5" fmla="*/ 4032 h 430106"/>
                  <a:gd name="connsiteX6" fmla="*/ 11452 w 451612"/>
                  <a:gd name="connsiteY6" fmla="*/ 34570 h 430106"/>
                  <a:gd name="connsiteX7" fmla="*/ 4032 w 451612"/>
                  <a:gd name="connsiteY7" fmla="*/ 47419 h 430106"/>
                  <a:gd name="connsiteX8" fmla="*/ 4032 w 451612"/>
                  <a:gd name="connsiteY8" fmla="*/ 58226 h 430106"/>
                  <a:gd name="connsiteX9" fmla="*/ 4032 w 451612"/>
                  <a:gd name="connsiteY9" fmla="*/ 58226 h 430106"/>
                  <a:gd name="connsiteX10" fmla="*/ 4032 w 451612"/>
                  <a:gd name="connsiteY10" fmla="*/ 184623 h 430106"/>
                  <a:gd name="connsiteX11" fmla="*/ 430322 w 451612"/>
                  <a:gd name="connsiteY11" fmla="*/ 430752 h 430106"/>
                  <a:gd name="connsiteX12" fmla="*/ 430322 w 451612"/>
                  <a:gd name="connsiteY12" fmla="*/ 304354 h 430106"/>
                  <a:gd name="connsiteX13" fmla="*/ 430214 w 451612"/>
                  <a:gd name="connsiteY13" fmla="*/ 304354 h 430106"/>
                  <a:gd name="connsiteX14" fmla="*/ 430214 w 451612"/>
                  <a:gd name="connsiteY14" fmla="*/ 293548 h 430106"/>
                  <a:gd name="connsiteX15" fmla="*/ 437634 w 451612"/>
                  <a:gd name="connsiteY15" fmla="*/ 280698 h 430106"/>
                  <a:gd name="connsiteX16" fmla="*/ 448978 w 451612"/>
                  <a:gd name="connsiteY16" fmla="*/ 274139 h 430106"/>
                  <a:gd name="connsiteX17" fmla="*/ 101989 w 451612"/>
                  <a:gd name="connsiteY17" fmla="*/ 65699 h 4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1612" h="430106">
                    <a:moveTo>
                      <a:pt x="101989" y="65699"/>
                    </a:moveTo>
                    <a:cubicBezTo>
                      <a:pt x="102204" y="65000"/>
                      <a:pt x="102419" y="64247"/>
                      <a:pt x="102634" y="63494"/>
                    </a:cubicBezTo>
                    <a:cubicBezTo>
                      <a:pt x="106451" y="50860"/>
                      <a:pt x="111559" y="38280"/>
                      <a:pt x="117796" y="25968"/>
                    </a:cubicBezTo>
                    <a:cubicBezTo>
                      <a:pt x="116559" y="25591"/>
                      <a:pt x="115376" y="25269"/>
                      <a:pt x="114140" y="24839"/>
                    </a:cubicBezTo>
                    <a:cubicBezTo>
                      <a:pt x="104193" y="21667"/>
                      <a:pt x="92581" y="17849"/>
                      <a:pt x="82903" y="11828"/>
                    </a:cubicBezTo>
                    <a:cubicBezTo>
                      <a:pt x="76613" y="9516"/>
                      <a:pt x="70430" y="6936"/>
                      <a:pt x="64355" y="4032"/>
                    </a:cubicBezTo>
                    <a:lnTo>
                      <a:pt x="11452" y="34570"/>
                    </a:lnTo>
                    <a:cubicBezTo>
                      <a:pt x="7366" y="36935"/>
                      <a:pt x="4032" y="42688"/>
                      <a:pt x="4032" y="47419"/>
                    </a:cubicBezTo>
                    <a:lnTo>
                      <a:pt x="4032" y="58226"/>
                    </a:lnTo>
                    <a:lnTo>
                      <a:pt x="4032" y="58226"/>
                    </a:lnTo>
                    <a:lnTo>
                      <a:pt x="4032" y="184623"/>
                    </a:lnTo>
                    <a:lnTo>
                      <a:pt x="430322" y="430752"/>
                    </a:lnTo>
                    <a:lnTo>
                      <a:pt x="430322" y="304354"/>
                    </a:lnTo>
                    <a:lnTo>
                      <a:pt x="430214" y="304354"/>
                    </a:lnTo>
                    <a:lnTo>
                      <a:pt x="430214" y="293548"/>
                    </a:lnTo>
                    <a:cubicBezTo>
                      <a:pt x="430214" y="288817"/>
                      <a:pt x="433548" y="283064"/>
                      <a:pt x="437634" y="280698"/>
                    </a:cubicBezTo>
                    <a:lnTo>
                      <a:pt x="448978" y="274139"/>
                    </a:lnTo>
                    <a:lnTo>
                      <a:pt x="101989" y="6569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0" name="Vrije vorm: vorm 739">
                <a:extLst>
                  <a:ext uri="{FF2B5EF4-FFF2-40B4-BE49-F238E27FC236}">
                    <a16:creationId xmlns:a16="http://schemas.microsoft.com/office/drawing/2014/main" id="{1B28DC36-2051-4C41-B610-EE5EB4E4ED63}"/>
                  </a:ext>
                </a:extLst>
              </p:cNvPr>
              <p:cNvSpPr/>
              <p:nvPr/>
            </p:nvSpPr>
            <p:spPr>
              <a:xfrm>
                <a:off x="5168018" y="2872589"/>
                <a:ext cx="489247" cy="408601"/>
              </a:xfrm>
              <a:custGeom>
                <a:avLst/>
                <a:gdLst>
                  <a:gd name="connsiteX0" fmla="*/ 485698 w 489246"/>
                  <a:gd name="connsiteY0" fmla="*/ 4032 h 408601"/>
                  <a:gd name="connsiteX1" fmla="*/ 4032 w 489246"/>
                  <a:gd name="connsiteY1" fmla="*/ 282150 h 408601"/>
                  <a:gd name="connsiteX2" fmla="*/ 4032 w 489246"/>
                  <a:gd name="connsiteY2" fmla="*/ 408548 h 408601"/>
                  <a:gd name="connsiteX3" fmla="*/ 485698 w 489246"/>
                  <a:gd name="connsiteY3" fmla="*/ 130430 h 40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246" h="408601">
                    <a:moveTo>
                      <a:pt x="485698" y="4032"/>
                    </a:moveTo>
                    <a:lnTo>
                      <a:pt x="4032" y="282150"/>
                    </a:lnTo>
                    <a:lnTo>
                      <a:pt x="4032" y="408548"/>
                    </a:lnTo>
                    <a:lnTo>
                      <a:pt x="485698" y="13043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1" name="Vrije vorm: vorm 740">
                <a:extLst>
                  <a:ext uri="{FF2B5EF4-FFF2-40B4-BE49-F238E27FC236}">
                    <a16:creationId xmlns:a16="http://schemas.microsoft.com/office/drawing/2014/main" id="{468C44C5-8891-4C82-8F49-F00B93251429}"/>
                  </a:ext>
                </a:extLst>
              </p:cNvPr>
              <p:cNvSpPr/>
              <p:nvPr/>
            </p:nvSpPr>
            <p:spPr>
              <a:xfrm>
                <a:off x="5395975" y="2928924"/>
                <a:ext cx="220430" cy="274193"/>
              </a:xfrm>
              <a:custGeom>
                <a:avLst/>
                <a:gdLst>
                  <a:gd name="connsiteX0" fmla="*/ 184838 w 220429"/>
                  <a:gd name="connsiteY0" fmla="*/ 104471 h 274193"/>
                  <a:gd name="connsiteX1" fmla="*/ 219946 w 220429"/>
                  <a:gd name="connsiteY1" fmla="*/ 43557 h 274193"/>
                  <a:gd name="connsiteX2" fmla="*/ 162365 w 220429"/>
                  <a:gd name="connsiteY2" fmla="*/ 10439 h 274193"/>
                  <a:gd name="connsiteX3" fmla="*/ 161451 w 220429"/>
                  <a:gd name="connsiteY3" fmla="*/ 9901 h 274193"/>
                  <a:gd name="connsiteX4" fmla="*/ 161344 w 220429"/>
                  <a:gd name="connsiteY4" fmla="*/ 9848 h 274193"/>
                  <a:gd name="connsiteX5" fmla="*/ 161344 w 220429"/>
                  <a:gd name="connsiteY5" fmla="*/ 9848 h 274193"/>
                  <a:gd name="connsiteX6" fmla="*/ 96559 w 220429"/>
                  <a:gd name="connsiteY6" fmla="*/ 16676 h 274193"/>
                  <a:gd name="connsiteX7" fmla="*/ 4032 w 220429"/>
                  <a:gd name="connsiteY7" fmla="*/ 176944 h 274193"/>
                  <a:gd name="connsiteX8" fmla="*/ 31613 w 220429"/>
                  <a:gd name="connsiteY8" fmla="*/ 237105 h 274193"/>
                  <a:gd name="connsiteX9" fmla="*/ 89355 w 220429"/>
                  <a:gd name="connsiteY9" fmla="*/ 270331 h 274193"/>
                  <a:gd name="connsiteX10" fmla="*/ 124570 w 220429"/>
                  <a:gd name="connsiteY10" fmla="*/ 209148 h 274193"/>
                  <a:gd name="connsiteX11" fmla="*/ 184838 w 220429"/>
                  <a:gd name="connsiteY11" fmla="*/ 104471 h 27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0429" h="274193">
                    <a:moveTo>
                      <a:pt x="184838" y="104471"/>
                    </a:moveTo>
                    <a:lnTo>
                      <a:pt x="219946" y="43557"/>
                    </a:lnTo>
                    <a:lnTo>
                      <a:pt x="162365" y="10439"/>
                    </a:lnTo>
                    <a:cubicBezTo>
                      <a:pt x="162043" y="10224"/>
                      <a:pt x="161774" y="10063"/>
                      <a:pt x="161451" y="9901"/>
                    </a:cubicBezTo>
                    <a:lnTo>
                      <a:pt x="161344" y="9848"/>
                    </a:lnTo>
                    <a:lnTo>
                      <a:pt x="161344" y="9848"/>
                    </a:lnTo>
                    <a:cubicBezTo>
                      <a:pt x="144677" y="547"/>
                      <a:pt x="121774" y="2106"/>
                      <a:pt x="96559" y="16676"/>
                    </a:cubicBezTo>
                    <a:cubicBezTo>
                      <a:pt x="45430" y="46192"/>
                      <a:pt x="4032" y="117966"/>
                      <a:pt x="4032" y="176944"/>
                    </a:cubicBezTo>
                    <a:cubicBezTo>
                      <a:pt x="4032" y="206729"/>
                      <a:pt x="14570" y="227589"/>
                      <a:pt x="31613" y="237105"/>
                    </a:cubicBezTo>
                    <a:lnTo>
                      <a:pt x="89355" y="270331"/>
                    </a:lnTo>
                    <a:lnTo>
                      <a:pt x="124570" y="209148"/>
                    </a:lnTo>
                    <a:cubicBezTo>
                      <a:pt x="153226" y="182105"/>
                      <a:pt x="175860" y="142804"/>
                      <a:pt x="184838" y="104471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2" name="Vrije vorm: vorm 741">
                <a:extLst>
                  <a:ext uri="{FF2B5EF4-FFF2-40B4-BE49-F238E27FC236}">
                    <a16:creationId xmlns:a16="http://schemas.microsoft.com/office/drawing/2014/main" id="{E4A00A7A-821F-4430-95C6-0F3B6B0FB187}"/>
                  </a:ext>
                </a:extLst>
              </p:cNvPr>
              <p:cNvSpPr/>
              <p:nvPr/>
            </p:nvSpPr>
            <p:spPr>
              <a:xfrm>
                <a:off x="5453663" y="2962096"/>
                <a:ext cx="188172" cy="241935"/>
              </a:xfrm>
              <a:custGeom>
                <a:avLst/>
                <a:gdLst>
                  <a:gd name="connsiteX0" fmla="*/ 189086 w 188171"/>
                  <a:gd name="connsiteY0" fmla="*/ 70116 h 241935"/>
                  <a:gd name="connsiteX1" fmla="*/ 96559 w 188171"/>
                  <a:gd name="connsiteY1" fmla="*/ 230385 h 241935"/>
                  <a:gd name="connsiteX2" fmla="*/ 4032 w 188171"/>
                  <a:gd name="connsiteY2" fmla="*/ 176944 h 241935"/>
                  <a:gd name="connsiteX3" fmla="*/ 96559 w 188171"/>
                  <a:gd name="connsiteY3" fmla="*/ 16675 h 241935"/>
                  <a:gd name="connsiteX4" fmla="*/ 189086 w 188171"/>
                  <a:gd name="connsiteY4" fmla="*/ 70116 h 24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171" h="241935">
                    <a:moveTo>
                      <a:pt x="189086" y="70116"/>
                    </a:moveTo>
                    <a:cubicBezTo>
                      <a:pt x="189086" y="129148"/>
                      <a:pt x="147634" y="200868"/>
                      <a:pt x="96559" y="230385"/>
                    </a:cubicBezTo>
                    <a:cubicBezTo>
                      <a:pt x="45430" y="259901"/>
                      <a:pt x="4032" y="235976"/>
                      <a:pt x="4032" y="176944"/>
                    </a:cubicBezTo>
                    <a:cubicBezTo>
                      <a:pt x="4032" y="117965"/>
                      <a:pt x="45430" y="46191"/>
                      <a:pt x="96559" y="16675"/>
                    </a:cubicBezTo>
                    <a:cubicBezTo>
                      <a:pt x="147688" y="-12841"/>
                      <a:pt x="189086" y="11084"/>
                      <a:pt x="189086" y="701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3" name="Vrije vorm: vorm 742">
                <a:extLst>
                  <a:ext uri="{FF2B5EF4-FFF2-40B4-BE49-F238E27FC236}">
                    <a16:creationId xmlns:a16="http://schemas.microsoft.com/office/drawing/2014/main" id="{0A3C010A-1057-4CE1-861E-5459196E021E}"/>
                  </a:ext>
                </a:extLst>
              </p:cNvPr>
              <p:cNvSpPr/>
              <p:nvPr/>
            </p:nvSpPr>
            <p:spPr>
              <a:xfrm>
                <a:off x="5480706" y="2997027"/>
                <a:ext cx="134408" cy="172043"/>
              </a:xfrm>
              <a:custGeom>
                <a:avLst/>
                <a:gdLst>
                  <a:gd name="connsiteX0" fmla="*/ 135000 w 134408"/>
                  <a:gd name="connsiteY0" fmla="*/ 50777 h 172042"/>
                  <a:gd name="connsiteX1" fmla="*/ 69516 w 134408"/>
                  <a:gd name="connsiteY1" fmla="*/ 164164 h 172042"/>
                  <a:gd name="connsiteX2" fmla="*/ 4032 w 134408"/>
                  <a:gd name="connsiteY2" fmla="*/ 126368 h 172042"/>
                  <a:gd name="connsiteX3" fmla="*/ 69516 w 134408"/>
                  <a:gd name="connsiteY3" fmla="*/ 12928 h 172042"/>
                  <a:gd name="connsiteX4" fmla="*/ 135000 w 134408"/>
                  <a:gd name="connsiteY4" fmla="*/ 50777 h 17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408" h="172042">
                    <a:moveTo>
                      <a:pt x="135000" y="50777"/>
                    </a:moveTo>
                    <a:cubicBezTo>
                      <a:pt x="135000" y="92551"/>
                      <a:pt x="105699" y="143304"/>
                      <a:pt x="69516" y="164164"/>
                    </a:cubicBezTo>
                    <a:cubicBezTo>
                      <a:pt x="33333" y="185024"/>
                      <a:pt x="4032" y="168142"/>
                      <a:pt x="4032" y="126368"/>
                    </a:cubicBezTo>
                    <a:cubicBezTo>
                      <a:pt x="4032" y="84594"/>
                      <a:pt x="33333" y="33841"/>
                      <a:pt x="69516" y="12928"/>
                    </a:cubicBezTo>
                    <a:cubicBezTo>
                      <a:pt x="105699" y="-7879"/>
                      <a:pt x="135000" y="9057"/>
                      <a:pt x="135000" y="5077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4" name="Vrije vorm: vorm 743">
                <a:extLst>
                  <a:ext uri="{FF2B5EF4-FFF2-40B4-BE49-F238E27FC236}">
                    <a16:creationId xmlns:a16="http://schemas.microsoft.com/office/drawing/2014/main" id="{AC06B32D-8E0A-4FF4-8F6C-746E6F098A16}"/>
                  </a:ext>
                </a:extLst>
              </p:cNvPr>
              <p:cNvSpPr/>
              <p:nvPr/>
            </p:nvSpPr>
            <p:spPr>
              <a:xfrm>
                <a:off x="5524362" y="3053430"/>
                <a:ext cx="48387" cy="59140"/>
              </a:xfrm>
              <a:custGeom>
                <a:avLst/>
                <a:gdLst>
                  <a:gd name="connsiteX0" fmla="*/ 47688 w 48387"/>
                  <a:gd name="connsiteY0" fmla="*/ 19589 h 59139"/>
                  <a:gd name="connsiteX1" fmla="*/ 25860 w 48387"/>
                  <a:gd name="connsiteY1" fmla="*/ 57384 h 59139"/>
                  <a:gd name="connsiteX2" fmla="*/ 4032 w 48387"/>
                  <a:gd name="connsiteY2" fmla="*/ 44804 h 59139"/>
                  <a:gd name="connsiteX3" fmla="*/ 25860 w 48387"/>
                  <a:gd name="connsiteY3" fmla="*/ 7008 h 59139"/>
                  <a:gd name="connsiteX4" fmla="*/ 47688 w 48387"/>
                  <a:gd name="connsiteY4" fmla="*/ 19589 h 5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87" h="59139">
                    <a:moveTo>
                      <a:pt x="47688" y="19589"/>
                    </a:moveTo>
                    <a:cubicBezTo>
                      <a:pt x="47688" y="33513"/>
                      <a:pt x="37903" y="50395"/>
                      <a:pt x="25860" y="57384"/>
                    </a:cubicBezTo>
                    <a:cubicBezTo>
                      <a:pt x="13817" y="64320"/>
                      <a:pt x="4032" y="58728"/>
                      <a:pt x="4032" y="44804"/>
                    </a:cubicBezTo>
                    <a:cubicBezTo>
                      <a:pt x="4032" y="30879"/>
                      <a:pt x="13817" y="13997"/>
                      <a:pt x="25860" y="7008"/>
                    </a:cubicBezTo>
                    <a:cubicBezTo>
                      <a:pt x="37903" y="72"/>
                      <a:pt x="47688" y="5664"/>
                      <a:pt x="47688" y="1958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5" name="Vrije vorm: vorm 744">
                <a:extLst>
                  <a:ext uri="{FF2B5EF4-FFF2-40B4-BE49-F238E27FC236}">
                    <a16:creationId xmlns:a16="http://schemas.microsoft.com/office/drawing/2014/main" id="{1266D27E-F7F1-4247-B3FF-BB4AF177D01C}"/>
                  </a:ext>
                </a:extLst>
              </p:cNvPr>
              <p:cNvSpPr/>
              <p:nvPr/>
            </p:nvSpPr>
            <p:spPr>
              <a:xfrm>
                <a:off x="5541620" y="3035140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6" name="Vrije vorm: vorm 745">
                <a:extLst>
                  <a:ext uri="{FF2B5EF4-FFF2-40B4-BE49-F238E27FC236}">
                    <a16:creationId xmlns:a16="http://schemas.microsoft.com/office/drawing/2014/main" id="{270C5A82-F0C9-4099-BBA5-684744B28FC3}"/>
                  </a:ext>
                </a:extLst>
              </p:cNvPr>
              <p:cNvSpPr/>
              <p:nvPr/>
            </p:nvSpPr>
            <p:spPr>
              <a:xfrm>
                <a:off x="5565974" y="3033474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7" name="Vrije vorm: vorm 746">
                <a:extLst>
                  <a:ext uri="{FF2B5EF4-FFF2-40B4-BE49-F238E27FC236}">
                    <a16:creationId xmlns:a16="http://schemas.microsoft.com/office/drawing/2014/main" id="{B7D910CF-E113-4A04-A993-85CAF356D5B3}"/>
                  </a:ext>
                </a:extLst>
              </p:cNvPr>
              <p:cNvSpPr/>
              <p:nvPr/>
            </p:nvSpPr>
            <p:spPr>
              <a:xfrm>
                <a:off x="5576082" y="3055785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8" name="Vrije vorm: vorm 747">
                <a:extLst>
                  <a:ext uri="{FF2B5EF4-FFF2-40B4-BE49-F238E27FC236}">
                    <a16:creationId xmlns:a16="http://schemas.microsoft.com/office/drawing/2014/main" id="{246BE114-49DD-484E-B303-1FA11F4FE233}"/>
                  </a:ext>
                </a:extLst>
              </p:cNvPr>
              <p:cNvSpPr/>
              <p:nvPr/>
            </p:nvSpPr>
            <p:spPr>
              <a:xfrm>
                <a:off x="5565974" y="3089764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9" name="Vrije vorm: vorm 748">
                <a:extLst>
                  <a:ext uri="{FF2B5EF4-FFF2-40B4-BE49-F238E27FC236}">
                    <a16:creationId xmlns:a16="http://schemas.microsoft.com/office/drawing/2014/main" id="{561867D9-524F-441F-A956-BC8C8A03496C}"/>
                  </a:ext>
                </a:extLst>
              </p:cNvPr>
              <p:cNvSpPr/>
              <p:nvPr/>
            </p:nvSpPr>
            <p:spPr>
              <a:xfrm>
                <a:off x="5541620" y="3115483"/>
                <a:ext cx="16129" cy="16129"/>
              </a:xfrm>
              <a:custGeom>
                <a:avLst/>
                <a:gdLst>
                  <a:gd name="connsiteX0" fmla="*/ 13172 w 16129"/>
                  <a:gd name="connsiteY0" fmla="*/ 7321 h 16129"/>
                  <a:gd name="connsiteX1" fmla="*/ 8602 w 16129"/>
                  <a:gd name="connsiteY1" fmla="*/ 15224 h 16129"/>
                  <a:gd name="connsiteX2" fmla="*/ 4032 w 16129"/>
                  <a:gd name="connsiteY2" fmla="*/ 12589 h 16129"/>
                  <a:gd name="connsiteX3" fmla="*/ 8602 w 16129"/>
                  <a:gd name="connsiteY3" fmla="*/ 4686 h 16129"/>
                  <a:gd name="connsiteX4" fmla="*/ 13172 w 16129"/>
                  <a:gd name="connsiteY4" fmla="*/ 7321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321"/>
                    </a:moveTo>
                    <a:cubicBezTo>
                      <a:pt x="13172" y="10224"/>
                      <a:pt x="11129" y="13772"/>
                      <a:pt x="8602" y="15224"/>
                    </a:cubicBezTo>
                    <a:cubicBezTo>
                      <a:pt x="6075" y="16675"/>
                      <a:pt x="4032" y="15493"/>
                      <a:pt x="4032" y="12589"/>
                    </a:cubicBezTo>
                    <a:cubicBezTo>
                      <a:pt x="4032" y="9686"/>
                      <a:pt x="6075" y="6138"/>
                      <a:pt x="8602" y="4686"/>
                    </a:cubicBezTo>
                    <a:cubicBezTo>
                      <a:pt x="11129" y="3181"/>
                      <a:pt x="13172" y="4364"/>
                      <a:pt x="13172" y="73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0" name="Vrije vorm: vorm 749">
                <a:extLst>
                  <a:ext uri="{FF2B5EF4-FFF2-40B4-BE49-F238E27FC236}">
                    <a16:creationId xmlns:a16="http://schemas.microsoft.com/office/drawing/2014/main" id="{EA632BB5-59F9-47DE-B073-5BBCF32C02D2}"/>
                  </a:ext>
                </a:extLst>
              </p:cNvPr>
              <p:cNvSpPr/>
              <p:nvPr/>
            </p:nvSpPr>
            <p:spPr>
              <a:xfrm>
                <a:off x="5517265" y="3117882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075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1" name="Vrije vorm: vorm 750">
                <a:extLst>
                  <a:ext uri="{FF2B5EF4-FFF2-40B4-BE49-F238E27FC236}">
                    <a16:creationId xmlns:a16="http://schemas.microsoft.com/office/drawing/2014/main" id="{CF7F3DFD-4004-4D71-9823-8281D4759479}"/>
                  </a:ext>
                </a:extLst>
              </p:cNvPr>
              <p:cNvSpPr/>
              <p:nvPr/>
            </p:nvSpPr>
            <p:spPr>
              <a:xfrm>
                <a:off x="5507157" y="3095570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599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2" name="Vrije vorm: vorm 751">
                <a:extLst>
                  <a:ext uri="{FF2B5EF4-FFF2-40B4-BE49-F238E27FC236}">
                    <a16:creationId xmlns:a16="http://schemas.microsoft.com/office/drawing/2014/main" id="{C010F0CC-7C9D-45B6-8D06-31E07AAA6E6C}"/>
                  </a:ext>
                </a:extLst>
              </p:cNvPr>
              <p:cNvSpPr/>
              <p:nvPr/>
            </p:nvSpPr>
            <p:spPr>
              <a:xfrm>
                <a:off x="5517265" y="3061592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075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3" name="Vrije vorm: vorm 752">
                <a:extLst>
                  <a:ext uri="{FF2B5EF4-FFF2-40B4-BE49-F238E27FC236}">
                    <a16:creationId xmlns:a16="http://schemas.microsoft.com/office/drawing/2014/main" id="{20E0C879-EAF7-46A9-9E14-5004DB56215D}"/>
                  </a:ext>
                </a:extLst>
              </p:cNvPr>
              <p:cNvSpPr/>
              <p:nvPr/>
            </p:nvSpPr>
            <p:spPr>
              <a:xfrm>
                <a:off x="5183824" y="3051366"/>
                <a:ext cx="220430" cy="274193"/>
              </a:xfrm>
              <a:custGeom>
                <a:avLst/>
                <a:gdLst>
                  <a:gd name="connsiteX0" fmla="*/ 184838 w 220429"/>
                  <a:gd name="connsiteY0" fmla="*/ 104502 h 274193"/>
                  <a:gd name="connsiteX1" fmla="*/ 219946 w 220429"/>
                  <a:gd name="connsiteY1" fmla="*/ 43588 h 274193"/>
                  <a:gd name="connsiteX2" fmla="*/ 162365 w 220429"/>
                  <a:gd name="connsiteY2" fmla="*/ 10416 h 274193"/>
                  <a:gd name="connsiteX3" fmla="*/ 161451 w 220429"/>
                  <a:gd name="connsiteY3" fmla="*/ 9878 h 274193"/>
                  <a:gd name="connsiteX4" fmla="*/ 161344 w 220429"/>
                  <a:gd name="connsiteY4" fmla="*/ 9825 h 274193"/>
                  <a:gd name="connsiteX5" fmla="*/ 161344 w 220429"/>
                  <a:gd name="connsiteY5" fmla="*/ 9825 h 274193"/>
                  <a:gd name="connsiteX6" fmla="*/ 96559 w 220429"/>
                  <a:gd name="connsiteY6" fmla="*/ 16653 h 274193"/>
                  <a:gd name="connsiteX7" fmla="*/ 4032 w 220429"/>
                  <a:gd name="connsiteY7" fmla="*/ 176921 h 274193"/>
                  <a:gd name="connsiteX8" fmla="*/ 31613 w 220429"/>
                  <a:gd name="connsiteY8" fmla="*/ 237082 h 274193"/>
                  <a:gd name="connsiteX9" fmla="*/ 89355 w 220429"/>
                  <a:gd name="connsiteY9" fmla="*/ 270308 h 274193"/>
                  <a:gd name="connsiteX10" fmla="*/ 124570 w 220429"/>
                  <a:gd name="connsiteY10" fmla="*/ 209125 h 274193"/>
                  <a:gd name="connsiteX11" fmla="*/ 184838 w 220429"/>
                  <a:gd name="connsiteY11" fmla="*/ 104502 h 27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0429" h="274193">
                    <a:moveTo>
                      <a:pt x="184838" y="104502"/>
                    </a:moveTo>
                    <a:lnTo>
                      <a:pt x="219946" y="43588"/>
                    </a:lnTo>
                    <a:lnTo>
                      <a:pt x="162365" y="10416"/>
                    </a:lnTo>
                    <a:cubicBezTo>
                      <a:pt x="162043" y="10201"/>
                      <a:pt x="161774" y="10040"/>
                      <a:pt x="161451" y="9878"/>
                    </a:cubicBezTo>
                    <a:lnTo>
                      <a:pt x="161344" y="9825"/>
                    </a:lnTo>
                    <a:lnTo>
                      <a:pt x="161344" y="9825"/>
                    </a:lnTo>
                    <a:cubicBezTo>
                      <a:pt x="144677" y="577"/>
                      <a:pt x="121774" y="2083"/>
                      <a:pt x="96559" y="16653"/>
                    </a:cubicBezTo>
                    <a:cubicBezTo>
                      <a:pt x="45430" y="46169"/>
                      <a:pt x="4032" y="117943"/>
                      <a:pt x="4032" y="176921"/>
                    </a:cubicBezTo>
                    <a:cubicBezTo>
                      <a:pt x="4032" y="206706"/>
                      <a:pt x="14570" y="227566"/>
                      <a:pt x="31613" y="237082"/>
                    </a:cubicBezTo>
                    <a:lnTo>
                      <a:pt x="89355" y="270308"/>
                    </a:lnTo>
                    <a:lnTo>
                      <a:pt x="124570" y="209125"/>
                    </a:lnTo>
                    <a:cubicBezTo>
                      <a:pt x="153226" y="182136"/>
                      <a:pt x="175860" y="142889"/>
                      <a:pt x="184838" y="104502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4" name="Vrije vorm: vorm 753">
                <a:extLst>
                  <a:ext uri="{FF2B5EF4-FFF2-40B4-BE49-F238E27FC236}">
                    <a16:creationId xmlns:a16="http://schemas.microsoft.com/office/drawing/2014/main" id="{0630C226-6134-4E19-975C-CA8993338047}"/>
                  </a:ext>
                </a:extLst>
              </p:cNvPr>
              <p:cNvSpPr/>
              <p:nvPr/>
            </p:nvSpPr>
            <p:spPr>
              <a:xfrm>
                <a:off x="5241513" y="3084602"/>
                <a:ext cx="188172" cy="241935"/>
              </a:xfrm>
              <a:custGeom>
                <a:avLst/>
                <a:gdLst>
                  <a:gd name="connsiteX0" fmla="*/ 189086 w 188171"/>
                  <a:gd name="connsiteY0" fmla="*/ 70083 h 241935"/>
                  <a:gd name="connsiteX1" fmla="*/ 96559 w 188171"/>
                  <a:gd name="connsiteY1" fmla="*/ 230351 h 241935"/>
                  <a:gd name="connsiteX2" fmla="*/ 4032 w 188171"/>
                  <a:gd name="connsiteY2" fmla="*/ 176911 h 241935"/>
                  <a:gd name="connsiteX3" fmla="*/ 96559 w 188171"/>
                  <a:gd name="connsiteY3" fmla="*/ 16642 h 241935"/>
                  <a:gd name="connsiteX4" fmla="*/ 189086 w 188171"/>
                  <a:gd name="connsiteY4" fmla="*/ 70083 h 24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171" h="241935">
                    <a:moveTo>
                      <a:pt x="189086" y="70083"/>
                    </a:moveTo>
                    <a:cubicBezTo>
                      <a:pt x="189086" y="129115"/>
                      <a:pt x="147688" y="200835"/>
                      <a:pt x="96559" y="230351"/>
                    </a:cubicBezTo>
                    <a:cubicBezTo>
                      <a:pt x="45430" y="259867"/>
                      <a:pt x="4032" y="235943"/>
                      <a:pt x="4032" y="176911"/>
                    </a:cubicBezTo>
                    <a:cubicBezTo>
                      <a:pt x="4032" y="117932"/>
                      <a:pt x="45430" y="46158"/>
                      <a:pt x="96559" y="16642"/>
                    </a:cubicBezTo>
                    <a:cubicBezTo>
                      <a:pt x="147634" y="-12820"/>
                      <a:pt x="189086" y="11104"/>
                      <a:pt x="189086" y="700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5" name="Vrije vorm: vorm 754">
                <a:extLst>
                  <a:ext uri="{FF2B5EF4-FFF2-40B4-BE49-F238E27FC236}">
                    <a16:creationId xmlns:a16="http://schemas.microsoft.com/office/drawing/2014/main" id="{D7AB6676-5579-43DB-949B-C4DA793FDB91}"/>
                  </a:ext>
                </a:extLst>
              </p:cNvPr>
              <p:cNvSpPr/>
              <p:nvPr/>
            </p:nvSpPr>
            <p:spPr>
              <a:xfrm>
                <a:off x="5268556" y="3119539"/>
                <a:ext cx="134408" cy="172043"/>
              </a:xfrm>
              <a:custGeom>
                <a:avLst/>
                <a:gdLst>
                  <a:gd name="connsiteX0" fmla="*/ 135000 w 134408"/>
                  <a:gd name="connsiteY0" fmla="*/ 50791 h 172042"/>
                  <a:gd name="connsiteX1" fmla="*/ 69516 w 134408"/>
                  <a:gd name="connsiteY1" fmla="*/ 164178 h 172042"/>
                  <a:gd name="connsiteX2" fmla="*/ 4032 w 134408"/>
                  <a:gd name="connsiteY2" fmla="*/ 126382 h 172042"/>
                  <a:gd name="connsiteX3" fmla="*/ 69516 w 134408"/>
                  <a:gd name="connsiteY3" fmla="*/ 12995 h 172042"/>
                  <a:gd name="connsiteX4" fmla="*/ 135000 w 134408"/>
                  <a:gd name="connsiteY4" fmla="*/ 50791 h 17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408" h="172042">
                    <a:moveTo>
                      <a:pt x="135000" y="50791"/>
                    </a:moveTo>
                    <a:cubicBezTo>
                      <a:pt x="135000" y="92565"/>
                      <a:pt x="105699" y="143318"/>
                      <a:pt x="69516" y="164178"/>
                    </a:cubicBezTo>
                    <a:cubicBezTo>
                      <a:pt x="33333" y="185038"/>
                      <a:pt x="4032" y="168156"/>
                      <a:pt x="4032" y="126382"/>
                    </a:cubicBezTo>
                    <a:cubicBezTo>
                      <a:pt x="4032" y="84608"/>
                      <a:pt x="33333" y="33855"/>
                      <a:pt x="69516" y="12995"/>
                    </a:cubicBezTo>
                    <a:cubicBezTo>
                      <a:pt x="105645" y="-7919"/>
                      <a:pt x="135000" y="9017"/>
                      <a:pt x="135000" y="5079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6" name="Vrije vorm: vorm 755">
                <a:extLst>
                  <a:ext uri="{FF2B5EF4-FFF2-40B4-BE49-F238E27FC236}">
                    <a16:creationId xmlns:a16="http://schemas.microsoft.com/office/drawing/2014/main" id="{A721DA22-32D5-4D85-9F42-5A3A59D3554B}"/>
                  </a:ext>
                </a:extLst>
              </p:cNvPr>
              <p:cNvSpPr/>
              <p:nvPr/>
            </p:nvSpPr>
            <p:spPr>
              <a:xfrm>
                <a:off x="5312158" y="3175933"/>
                <a:ext cx="48387" cy="59140"/>
              </a:xfrm>
              <a:custGeom>
                <a:avLst/>
                <a:gdLst>
                  <a:gd name="connsiteX0" fmla="*/ 47688 w 48387"/>
                  <a:gd name="connsiteY0" fmla="*/ 19612 h 59139"/>
                  <a:gd name="connsiteX1" fmla="*/ 25860 w 48387"/>
                  <a:gd name="connsiteY1" fmla="*/ 57408 h 59139"/>
                  <a:gd name="connsiteX2" fmla="*/ 4032 w 48387"/>
                  <a:gd name="connsiteY2" fmla="*/ 44827 h 59139"/>
                  <a:gd name="connsiteX3" fmla="*/ 25860 w 48387"/>
                  <a:gd name="connsiteY3" fmla="*/ 7031 h 59139"/>
                  <a:gd name="connsiteX4" fmla="*/ 47688 w 48387"/>
                  <a:gd name="connsiteY4" fmla="*/ 19612 h 5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87" h="59139">
                    <a:moveTo>
                      <a:pt x="47688" y="19612"/>
                    </a:moveTo>
                    <a:cubicBezTo>
                      <a:pt x="47688" y="33537"/>
                      <a:pt x="37903" y="50419"/>
                      <a:pt x="25860" y="57408"/>
                    </a:cubicBezTo>
                    <a:cubicBezTo>
                      <a:pt x="13817" y="64397"/>
                      <a:pt x="4032" y="58752"/>
                      <a:pt x="4032" y="44827"/>
                    </a:cubicBezTo>
                    <a:cubicBezTo>
                      <a:pt x="4032" y="30902"/>
                      <a:pt x="13817" y="14021"/>
                      <a:pt x="25860" y="7031"/>
                    </a:cubicBezTo>
                    <a:cubicBezTo>
                      <a:pt x="37957" y="42"/>
                      <a:pt x="47688" y="5687"/>
                      <a:pt x="47688" y="19612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7" name="Vrije vorm: vorm 756">
                <a:extLst>
                  <a:ext uri="{FF2B5EF4-FFF2-40B4-BE49-F238E27FC236}">
                    <a16:creationId xmlns:a16="http://schemas.microsoft.com/office/drawing/2014/main" id="{391AA092-9532-4BB3-B7AB-F3C60360E129}"/>
                  </a:ext>
                </a:extLst>
              </p:cNvPr>
              <p:cNvSpPr/>
              <p:nvPr/>
            </p:nvSpPr>
            <p:spPr>
              <a:xfrm>
                <a:off x="5329469" y="3157594"/>
                <a:ext cx="16129" cy="16129"/>
              </a:xfrm>
              <a:custGeom>
                <a:avLst/>
                <a:gdLst>
                  <a:gd name="connsiteX0" fmla="*/ 13172 w 16129"/>
                  <a:gd name="connsiteY0" fmla="*/ 7307 h 16129"/>
                  <a:gd name="connsiteX1" fmla="*/ 8602 w 16129"/>
                  <a:gd name="connsiteY1" fmla="*/ 15210 h 16129"/>
                  <a:gd name="connsiteX2" fmla="*/ 4032 w 16129"/>
                  <a:gd name="connsiteY2" fmla="*/ 12576 h 16129"/>
                  <a:gd name="connsiteX3" fmla="*/ 8602 w 16129"/>
                  <a:gd name="connsiteY3" fmla="*/ 4618 h 16129"/>
                  <a:gd name="connsiteX4" fmla="*/ 13172 w 16129"/>
                  <a:gd name="connsiteY4" fmla="*/ 730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307"/>
                    </a:moveTo>
                    <a:cubicBezTo>
                      <a:pt x="13172" y="10210"/>
                      <a:pt x="11129" y="13758"/>
                      <a:pt x="8602" y="15210"/>
                    </a:cubicBezTo>
                    <a:cubicBezTo>
                      <a:pt x="6075" y="16661"/>
                      <a:pt x="4032" y="15479"/>
                      <a:pt x="4032" y="12576"/>
                    </a:cubicBezTo>
                    <a:cubicBezTo>
                      <a:pt x="4032" y="9672"/>
                      <a:pt x="6075" y="6124"/>
                      <a:pt x="8602" y="4618"/>
                    </a:cubicBezTo>
                    <a:cubicBezTo>
                      <a:pt x="11129" y="3221"/>
                      <a:pt x="13172" y="4403"/>
                      <a:pt x="13172" y="73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8" name="Vrije vorm: vorm 757">
                <a:extLst>
                  <a:ext uri="{FF2B5EF4-FFF2-40B4-BE49-F238E27FC236}">
                    <a16:creationId xmlns:a16="http://schemas.microsoft.com/office/drawing/2014/main" id="{B2524998-286D-4823-8266-FCB432484655}"/>
                  </a:ext>
                </a:extLst>
              </p:cNvPr>
              <p:cNvSpPr/>
              <p:nvPr/>
            </p:nvSpPr>
            <p:spPr>
              <a:xfrm>
                <a:off x="5353824" y="3155946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9" name="Vrije vorm: vorm 758">
                <a:extLst>
                  <a:ext uri="{FF2B5EF4-FFF2-40B4-BE49-F238E27FC236}">
                    <a16:creationId xmlns:a16="http://schemas.microsoft.com/office/drawing/2014/main" id="{8D5B54AB-5292-4589-B15E-1C23168153FB}"/>
                  </a:ext>
                </a:extLst>
              </p:cNvPr>
              <p:cNvSpPr/>
              <p:nvPr/>
            </p:nvSpPr>
            <p:spPr>
              <a:xfrm>
                <a:off x="5363932" y="3178258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0" name="Vrije vorm: vorm 759">
                <a:extLst>
                  <a:ext uri="{FF2B5EF4-FFF2-40B4-BE49-F238E27FC236}">
                    <a16:creationId xmlns:a16="http://schemas.microsoft.com/office/drawing/2014/main" id="{4C3D02AA-2D8D-4C6D-8091-8AF5BF1875B4}"/>
                  </a:ext>
                </a:extLst>
              </p:cNvPr>
              <p:cNvSpPr/>
              <p:nvPr/>
            </p:nvSpPr>
            <p:spPr>
              <a:xfrm>
                <a:off x="5353824" y="3212237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1" name="Vrije vorm: vorm 760">
                <a:extLst>
                  <a:ext uri="{FF2B5EF4-FFF2-40B4-BE49-F238E27FC236}">
                    <a16:creationId xmlns:a16="http://schemas.microsoft.com/office/drawing/2014/main" id="{5650E037-F3BD-4879-B91D-26F20C61C824}"/>
                  </a:ext>
                </a:extLst>
              </p:cNvPr>
              <p:cNvSpPr/>
              <p:nvPr/>
            </p:nvSpPr>
            <p:spPr>
              <a:xfrm>
                <a:off x="5329469" y="3237989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2" name="Vrije vorm: vorm 761">
                <a:extLst>
                  <a:ext uri="{FF2B5EF4-FFF2-40B4-BE49-F238E27FC236}">
                    <a16:creationId xmlns:a16="http://schemas.microsoft.com/office/drawing/2014/main" id="{7027A81A-97DB-4B6B-AB07-F07CC11476B7}"/>
                  </a:ext>
                </a:extLst>
              </p:cNvPr>
              <p:cNvSpPr/>
              <p:nvPr/>
            </p:nvSpPr>
            <p:spPr>
              <a:xfrm>
                <a:off x="5305061" y="3240409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3" name="Vrije vorm: vorm 762">
                <a:extLst>
                  <a:ext uri="{FF2B5EF4-FFF2-40B4-BE49-F238E27FC236}">
                    <a16:creationId xmlns:a16="http://schemas.microsoft.com/office/drawing/2014/main" id="{2733D124-F8A3-435A-B9E7-FD0506BB65B9}"/>
                  </a:ext>
                </a:extLst>
              </p:cNvPr>
              <p:cNvSpPr/>
              <p:nvPr/>
            </p:nvSpPr>
            <p:spPr>
              <a:xfrm>
                <a:off x="5295007" y="3218073"/>
                <a:ext cx="16129" cy="16129"/>
              </a:xfrm>
              <a:custGeom>
                <a:avLst/>
                <a:gdLst>
                  <a:gd name="connsiteX0" fmla="*/ 13172 w 16129"/>
                  <a:gd name="connsiteY0" fmla="*/ 7311 h 16129"/>
                  <a:gd name="connsiteX1" fmla="*/ 8602 w 16129"/>
                  <a:gd name="connsiteY1" fmla="*/ 15214 h 16129"/>
                  <a:gd name="connsiteX2" fmla="*/ 4032 w 16129"/>
                  <a:gd name="connsiteY2" fmla="*/ 12580 h 16129"/>
                  <a:gd name="connsiteX3" fmla="*/ 8602 w 16129"/>
                  <a:gd name="connsiteY3" fmla="*/ 4676 h 16129"/>
                  <a:gd name="connsiteX4" fmla="*/ 13172 w 16129"/>
                  <a:gd name="connsiteY4" fmla="*/ 7311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311"/>
                    </a:moveTo>
                    <a:cubicBezTo>
                      <a:pt x="13172" y="10214"/>
                      <a:pt x="11129" y="13762"/>
                      <a:pt x="8602" y="15214"/>
                    </a:cubicBezTo>
                    <a:cubicBezTo>
                      <a:pt x="6075" y="16666"/>
                      <a:pt x="4032" y="15483"/>
                      <a:pt x="4032" y="12580"/>
                    </a:cubicBezTo>
                    <a:cubicBezTo>
                      <a:pt x="4032" y="9676"/>
                      <a:pt x="6075" y="6128"/>
                      <a:pt x="8602" y="4676"/>
                    </a:cubicBezTo>
                    <a:cubicBezTo>
                      <a:pt x="11075" y="3171"/>
                      <a:pt x="13172" y="4408"/>
                      <a:pt x="13172" y="73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4" name="Vrije vorm: vorm 763">
                <a:extLst>
                  <a:ext uri="{FF2B5EF4-FFF2-40B4-BE49-F238E27FC236}">
                    <a16:creationId xmlns:a16="http://schemas.microsoft.com/office/drawing/2014/main" id="{DC23ED1C-3FBC-45F5-9A82-471DAE1F47CC}"/>
                  </a:ext>
                </a:extLst>
              </p:cNvPr>
              <p:cNvSpPr/>
              <p:nvPr/>
            </p:nvSpPr>
            <p:spPr>
              <a:xfrm>
                <a:off x="5305061" y="3184118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5" name="Vrije vorm: vorm 764">
                <a:extLst>
                  <a:ext uri="{FF2B5EF4-FFF2-40B4-BE49-F238E27FC236}">
                    <a16:creationId xmlns:a16="http://schemas.microsoft.com/office/drawing/2014/main" id="{C72F56D4-C212-48D6-B3F3-016B6DA6DC0B}"/>
                  </a:ext>
                </a:extLst>
              </p:cNvPr>
              <p:cNvSpPr/>
              <p:nvPr/>
            </p:nvSpPr>
            <p:spPr>
              <a:xfrm>
                <a:off x="4517213" y="3413609"/>
                <a:ext cx="241935" cy="268817"/>
              </a:xfrm>
              <a:custGeom>
                <a:avLst/>
                <a:gdLst>
                  <a:gd name="connsiteX0" fmla="*/ 238709 w 241935"/>
                  <a:gd name="connsiteY0" fmla="*/ 4032 h 268816"/>
                  <a:gd name="connsiteX1" fmla="*/ 4032 w 241935"/>
                  <a:gd name="connsiteY1" fmla="*/ 139516 h 268816"/>
                  <a:gd name="connsiteX2" fmla="*/ 4032 w 241935"/>
                  <a:gd name="connsiteY2" fmla="*/ 265913 h 268816"/>
                  <a:gd name="connsiteX3" fmla="*/ 238709 w 241935"/>
                  <a:gd name="connsiteY3" fmla="*/ 130430 h 26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935" h="268816">
                    <a:moveTo>
                      <a:pt x="238709" y="4032"/>
                    </a:moveTo>
                    <a:lnTo>
                      <a:pt x="4032" y="139516"/>
                    </a:lnTo>
                    <a:lnTo>
                      <a:pt x="4032" y="265913"/>
                    </a:lnTo>
                    <a:lnTo>
                      <a:pt x="238709" y="130430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6" name="Vrije vorm: vorm 765">
                <a:extLst>
                  <a:ext uri="{FF2B5EF4-FFF2-40B4-BE49-F238E27FC236}">
                    <a16:creationId xmlns:a16="http://schemas.microsoft.com/office/drawing/2014/main" id="{BA00F71E-D1BA-4A0F-8D21-C0CD3DC70681}"/>
                  </a:ext>
                </a:extLst>
              </p:cNvPr>
              <p:cNvSpPr/>
              <p:nvPr/>
            </p:nvSpPr>
            <p:spPr>
              <a:xfrm>
                <a:off x="4491299" y="3451181"/>
                <a:ext cx="220430" cy="274193"/>
              </a:xfrm>
              <a:custGeom>
                <a:avLst/>
                <a:gdLst>
                  <a:gd name="connsiteX0" fmla="*/ 184838 w 220429"/>
                  <a:gd name="connsiteY0" fmla="*/ 104525 h 274193"/>
                  <a:gd name="connsiteX1" fmla="*/ 219946 w 220429"/>
                  <a:gd name="connsiteY1" fmla="*/ 43611 h 274193"/>
                  <a:gd name="connsiteX2" fmla="*/ 162365 w 220429"/>
                  <a:gd name="connsiteY2" fmla="*/ 10439 h 274193"/>
                  <a:gd name="connsiteX3" fmla="*/ 161451 w 220429"/>
                  <a:gd name="connsiteY3" fmla="*/ 9901 h 274193"/>
                  <a:gd name="connsiteX4" fmla="*/ 161344 w 220429"/>
                  <a:gd name="connsiteY4" fmla="*/ 9848 h 274193"/>
                  <a:gd name="connsiteX5" fmla="*/ 161344 w 220429"/>
                  <a:gd name="connsiteY5" fmla="*/ 9848 h 274193"/>
                  <a:gd name="connsiteX6" fmla="*/ 96559 w 220429"/>
                  <a:gd name="connsiteY6" fmla="*/ 16676 h 274193"/>
                  <a:gd name="connsiteX7" fmla="*/ 4032 w 220429"/>
                  <a:gd name="connsiteY7" fmla="*/ 176944 h 274193"/>
                  <a:gd name="connsiteX8" fmla="*/ 31613 w 220429"/>
                  <a:gd name="connsiteY8" fmla="*/ 237105 h 274193"/>
                  <a:gd name="connsiteX9" fmla="*/ 89355 w 220429"/>
                  <a:gd name="connsiteY9" fmla="*/ 270331 h 274193"/>
                  <a:gd name="connsiteX10" fmla="*/ 124570 w 220429"/>
                  <a:gd name="connsiteY10" fmla="*/ 209148 h 274193"/>
                  <a:gd name="connsiteX11" fmla="*/ 184838 w 220429"/>
                  <a:gd name="connsiteY11" fmla="*/ 104525 h 27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0429" h="274193">
                    <a:moveTo>
                      <a:pt x="184838" y="104525"/>
                    </a:moveTo>
                    <a:lnTo>
                      <a:pt x="219946" y="43611"/>
                    </a:lnTo>
                    <a:lnTo>
                      <a:pt x="162365" y="10439"/>
                    </a:lnTo>
                    <a:cubicBezTo>
                      <a:pt x="162043" y="10278"/>
                      <a:pt x="161774" y="10063"/>
                      <a:pt x="161451" y="9901"/>
                    </a:cubicBezTo>
                    <a:lnTo>
                      <a:pt x="161344" y="9848"/>
                    </a:lnTo>
                    <a:lnTo>
                      <a:pt x="161344" y="9848"/>
                    </a:lnTo>
                    <a:cubicBezTo>
                      <a:pt x="144677" y="547"/>
                      <a:pt x="121774" y="2106"/>
                      <a:pt x="96559" y="16676"/>
                    </a:cubicBezTo>
                    <a:cubicBezTo>
                      <a:pt x="45484" y="46192"/>
                      <a:pt x="4032" y="117912"/>
                      <a:pt x="4032" y="176944"/>
                    </a:cubicBezTo>
                    <a:cubicBezTo>
                      <a:pt x="4032" y="206729"/>
                      <a:pt x="14570" y="227589"/>
                      <a:pt x="31613" y="237105"/>
                    </a:cubicBezTo>
                    <a:lnTo>
                      <a:pt x="89355" y="270331"/>
                    </a:lnTo>
                    <a:lnTo>
                      <a:pt x="124570" y="209148"/>
                    </a:lnTo>
                    <a:cubicBezTo>
                      <a:pt x="153226" y="182159"/>
                      <a:pt x="175860" y="142912"/>
                      <a:pt x="184838" y="104525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7" name="Vrije vorm: vorm 766">
                <a:extLst>
                  <a:ext uri="{FF2B5EF4-FFF2-40B4-BE49-F238E27FC236}">
                    <a16:creationId xmlns:a16="http://schemas.microsoft.com/office/drawing/2014/main" id="{D22101CA-2840-4534-85EF-ECCF54625DC0}"/>
                  </a:ext>
                </a:extLst>
              </p:cNvPr>
              <p:cNvSpPr/>
              <p:nvPr/>
            </p:nvSpPr>
            <p:spPr>
              <a:xfrm>
                <a:off x="4548987" y="3484440"/>
                <a:ext cx="188172" cy="241935"/>
              </a:xfrm>
              <a:custGeom>
                <a:avLst/>
                <a:gdLst>
                  <a:gd name="connsiteX0" fmla="*/ 189086 w 188171"/>
                  <a:gd name="connsiteY0" fmla="*/ 70083 h 241935"/>
                  <a:gd name="connsiteX1" fmla="*/ 96559 w 188171"/>
                  <a:gd name="connsiteY1" fmla="*/ 230351 h 241935"/>
                  <a:gd name="connsiteX2" fmla="*/ 4032 w 188171"/>
                  <a:gd name="connsiteY2" fmla="*/ 176911 h 241935"/>
                  <a:gd name="connsiteX3" fmla="*/ 96559 w 188171"/>
                  <a:gd name="connsiteY3" fmla="*/ 16642 h 241935"/>
                  <a:gd name="connsiteX4" fmla="*/ 189086 w 188171"/>
                  <a:gd name="connsiteY4" fmla="*/ 70083 h 24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171" h="241935">
                    <a:moveTo>
                      <a:pt x="189086" y="70083"/>
                    </a:moveTo>
                    <a:cubicBezTo>
                      <a:pt x="189086" y="129061"/>
                      <a:pt x="147634" y="200835"/>
                      <a:pt x="96559" y="230351"/>
                    </a:cubicBezTo>
                    <a:cubicBezTo>
                      <a:pt x="45484" y="259868"/>
                      <a:pt x="4032" y="235943"/>
                      <a:pt x="4032" y="176911"/>
                    </a:cubicBezTo>
                    <a:cubicBezTo>
                      <a:pt x="4032" y="117932"/>
                      <a:pt x="45484" y="46158"/>
                      <a:pt x="96559" y="16642"/>
                    </a:cubicBezTo>
                    <a:cubicBezTo>
                      <a:pt x="147634" y="-12820"/>
                      <a:pt x="189086" y="11104"/>
                      <a:pt x="189086" y="700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8" name="Vrije vorm: vorm 767">
                <a:extLst>
                  <a:ext uri="{FF2B5EF4-FFF2-40B4-BE49-F238E27FC236}">
                    <a16:creationId xmlns:a16="http://schemas.microsoft.com/office/drawing/2014/main" id="{35F1D818-A2DA-4026-A7B2-B6FC86813D6D}"/>
                  </a:ext>
                </a:extLst>
              </p:cNvPr>
              <p:cNvSpPr/>
              <p:nvPr/>
            </p:nvSpPr>
            <p:spPr>
              <a:xfrm>
                <a:off x="4575976" y="3519377"/>
                <a:ext cx="134408" cy="172043"/>
              </a:xfrm>
              <a:custGeom>
                <a:avLst/>
                <a:gdLst>
                  <a:gd name="connsiteX0" fmla="*/ 135000 w 134408"/>
                  <a:gd name="connsiteY0" fmla="*/ 50791 h 172042"/>
                  <a:gd name="connsiteX1" fmla="*/ 69516 w 134408"/>
                  <a:gd name="connsiteY1" fmla="*/ 164232 h 172042"/>
                  <a:gd name="connsiteX2" fmla="*/ 4032 w 134408"/>
                  <a:gd name="connsiteY2" fmla="*/ 126436 h 172042"/>
                  <a:gd name="connsiteX3" fmla="*/ 69516 w 134408"/>
                  <a:gd name="connsiteY3" fmla="*/ 12995 h 172042"/>
                  <a:gd name="connsiteX4" fmla="*/ 135000 w 134408"/>
                  <a:gd name="connsiteY4" fmla="*/ 50791 h 17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408" h="172042">
                    <a:moveTo>
                      <a:pt x="135000" y="50791"/>
                    </a:moveTo>
                    <a:cubicBezTo>
                      <a:pt x="135000" y="92565"/>
                      <a:pt x="105699" y="143318"/>
                      <a:pt x="69516" y="164232"/>
                    </a:cubicBezTo>
                    <a:cubicBezTo>
                      <a:pt x="33333" y="185092"/>
                      <a:pt x="4032" y="168210"/>
                      <a:pt x="4032" y="126436"/>
                    </a:cubicBezTo>
                    <a:cubicBezTo>
                      <a:pt x="4032" y="84662"/>
                      <a:pt x="33333" y="33909"/>
                      <a:pt x="69516" y="12995"/>
                    </a:cubicBezTo>
                    <a:cubicBezTo>
                      <a:pt x="105699" y="-7919"/>
                      <a:pt x="135000" y="9017"/>
                      <a:pt x="135000" y="5079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9" name="Vrije vorm: vorm 768">
                <a:extLst>
                  <a:ext uri="{FF2B5EF4-FFF2-40B4-BE49-F238E27FC236}">
                    <a16:creationId xmlns:a16="http://schemas.microsoft.com/office/drawing/2014/main" id="{D37B792D-3594-46A2-BF9D-59B98C3158EC}"/>
                  </a:ext>
                </a:extLst>
              </p:cNvPr>
              <p:cNvSpPr/>
              <p:nvPr/>
            </p:nvSpPr>
            <p:spPr>
              <a:xfrm>
                <a:off x="4619632" y="3575771"/>
                <a:ext cx="48387" cy="59140"/>
              </a:xfrm>
              <a:custGeom>
                <a:avLst/>
                <a:gdLst>
                  <a:gd name="connsiteX0" fmla="*/ 47688 w 48387"/>
                  <a:gd name="connsiteY0" fmla="*/ 19612 h 59139"/>
                  <a:gd name="connsiteX1" fmla="*/ 25860 w 48387"/>
                  <a:gd name="connsiteY1" fmla="*/ 57408 h 59139"/>
                  <a:gd name="connsiteX2" fmla="*/ 4032 w 48387"/>
                  <a:gd name="connsiteY2" fmla="*/ 44827 h 59139"/>
                  <a:gd name="connsiteX3" fmla="*/ 25860 w 48387"/>
                  <a:gd name="connsiteY3" fmla="*/ 7032 h 59139"/>
                  <a:gd name="connsiteX4" fmla="*/ 47688 w 48387"/>
                  <a:gd name="connsiteY4" fmla="*/ 19612 h 5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87" h="59139">
                    <a:moveTo>
                      <a:pt x="47688" y="19612"/>
                    </a:moveTo>
                    <a:cubicBezTo>
                      <a:pt x="47688" y="33537"/>
                      <a:pt x="37903" y="50419"/>
                      <a:pt x="25860" y="57408"/>
                    </a:cubicBezTo>
                    <a:cubicBezTo>
                      <a:pt x="13817" y="64343"/>
                      <a:pt x="4032" y="58698"/>
                      <a:pt x="4032" y="44827"/>
                    </a:cubicBezTo>
                    <a:cubicBezTo>
                      <a:pt x="4032" y="30902"/>
                      <a:pt x="13817" y="14021"/>
                      <a:pt x="25860" y="7032"/>
                    </a:cubicBezTo>
                    <a:cubicBezTo>
                      <a:pt x="37957" y="42"/>
                      <a:pt x="47688" y="5687"/>
                      <a:pt x="47688" y="19612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0" name="Vrije vorm: vorm 769">
                <a:extLst>
                  <a:ext uri="{FF2B5EF4-FFF2-40B4-BE49-F238E27FC236}">
                    <a16:creationId xmlns:a16="http://schemas.microsoft.com/office/drawing/2014/main" id="{8227D63B-0FC8-47C8-9BBC-6846A6142E60}"/>
                  </a:ext>
                </a:extLst>
              </p:cNvPr>
              <p:cNvSpPr/>
              <p:nvPr/>
            </p:nvSpPr>
            <p:spPr>
              <a:xfrm>
                <a:off x="4636944" y="3557451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1" name="Vrije vorm: vorm 770">
                <a:extLst>
                  <a:ext uri="{FF2B5EF4-FFF2-40B4-BE49-F238E27FC236}">
                    <a16:creationId xmlns:a16="http://schemas.microsoft.com/office/drawing/2014/main" id="{26F42D26-0D7E-49C1-9A8F-ADDB28F83774}"/>
                  </a:ext>
                </a:extLst>
              </p:cNvPr>
              <p:cNvSpPr/>
              <p:nvPr/>
            </p:nvSpPr>
            <p:spPr>
              <a:xfrm>
                <a:off x="4661298" y="3555784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2" name="Vrije vorm: vorm 771">
                <a:extLst>
                  <a:ext uri="{FF2B5EF4-FFF2-40B4-BE49-F238E27FC236}">
                    <a16:creationId xmlns:a16="http://schemas.microsoft.com/office/drawing/2014/main" id="{B5905728-DE8A-4BE8-8656-F408348901C0}"/>
                  </a:ext>
                </a:extLst>
              </p:cNvPr>
              <p:cNvSpPr/>
              <p:nvPr/>
            </p:nvSpPr>
            <p:spPr>
              <a:xfrm>
                <a:off x="4671406" y="3578096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3" name="Vrije vorm: vorm 772">
                <a:extLst>
                  <a:ext uri="{FF2B5EF4-FFF2-40B4-BE49-F238E27FC236}">
                    <a16:creationId xmlns:a16="http://schemas.microsoft.com/office/drawing/2014/main" id="{28742EE3-A06D-4DBA-85DF-835207193030}"/>
                  </a:ext>
                </a:extLst>
              </p:cNvPr>
              <p:cNvSpPr/>
              <p:nvPr/>
            </p:nvSpPr>
            <p:spPr>
              <a:xfrm>
                <a:off x="4661298" y="3612075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4" name="Vrije vorm: vorm 773">
                <a:extLst>
                  <a:ext uri="{FF2B5EF4-FFF2-40B4-BE49-F238E27FC236}">
                    <a16:creationId xmlns:a16="http://schemas.microsoft.com/office/drawing/2014/main" id="{ED7DE7CF-2D02-49C8-BA4B-858E9CAB50B8}"/>
                  </a:ext>
                </a:extLst>
              </p:cNvPr>
              <p:cNvSpPr/>
              <p:nvPr/>
            </p:nvSpPr>
            <p:spPr>
              <a:xfrm>
                <a:off x="4636944" y="3637827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5" name="Vrije vorm: vorm 774">
                <a:extLst>
                  <a:ext uri="{FF2B5EF4-FFF2-40B4-BE49-F238E27FC236}">
                    <a16:creationId xmlns:a16="http://schemas.microsoft.com/office/drawing/2014/main" id="{FC6CC528-905F-4251-A2EB-8E7245720675}"/>
                  </a:ext>
                </a:extLst>
              </p:cNvPr>
              <p:cNvSpPr/>
              <p:nvPr/>
            </p:nvSpPr>
            <p:spPr>
              <a:xfrm>
                <a:off x="4612535" y="3640246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6" name="Vrije vorm: vorm 775">
                <a:extLst>
                  <a:ext uri="{FF2B5EF4-FFF2-40B4-BE49-F238E27FC236}">
                    <a16:creationId xmlns:a16="http://schemas.microsoft.com/office/drawing/2014/main" id="{5EB927F9-6D39-4D32-8A32-080876091545}"/>
                  </a:ext>
                </a:extLst>
              </p:cNvPr>
              <p:cNvSpPr/>
              <p:nvPr/>
            </p:nvSpPr>
            <p:spPr>
              <a:xfrm>
                <a:off x="4602427" y="3617906"/>
                <a:ext cx="16129" cy="16129"/>
              </a:xfrm>
              <a:custGeom>
                <a:avLst/>
                <a:gdLst>
                  <a:gd name="connsiteX0" fmla="*/ 13172 w 16129"/>
                  <a:gd name="connsiteY0" fmla="*/ 7316 h 16129"/>
                  <a:gd name="connsiteX1" fmla="*/ 8602 w 16129"/>
                  <a:gd name="connsiteY1" fmla="*/ 15219 h 16129"/>
                  <a:gd name="connsiteX2" fmla="*/ 4032 w 16129"/>
                  <a:gd name="connsiteY2" fmla="*/ 12585 h 16129"/>
                  <a:gd name="connsiteX3" fmla="*/ 8602 w 16129"/>
                  <a:gd name="connsiteY3" fmla="*/ 4628 h 16129"/>
                  <a:gd name="connsiteX4" fmla="*/ 13172 w 16129"/>
                  <a:gd name="connsiteY4" fmla="*/ 7316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316"/>
                    </a:moveTo>
                    <a:cubicBezTo>
                      <a:pt x="13172" y="10219"/>
                      <a:pt x="11129" y="13768"/>
                      <a:pt x="8602" y="15219"/>
                    </a:cubicBezTo>
                    <a:cubicBezTo>
                      <a:pt x="6075" y="16671"/>
                      <a:pt x="4032" y="15488"/>
                      <a:pt x="4032" y="12585"/>
                    </a:cubicBezTo>
                    <a:cubicBezTo>
                      <a:pt x="4032" y="9682"/>
                      <a:pt x="6075" y="6133"/>
                      <a:pt x="8602" y="4628"/>
                    </a:cubicBezTo>
                    <a:cubicBezTo>
                      <a:pt x="11129" y="3230"/>
                      <a:pt x="13172" y="4359"/>
                      <a:pt x="13172" y="73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7" name="Vrije vorm: vorm 776">
                <a:extLst>
                  <a:ext uri="{FF2B5EF4-FFF2-40B4-BE49-F238E27FC236}">
                    <a16:creationId xmlns:a16="http://schemas.microsoft.com/office/drawing/2014/main" id="{F7326614-04AC-40CE-8F85-58A4504FC729}"/>
                  </a:ext>
                </a:extLst>
              </p:cNvPr>
              <p:cNvSpPr/>
              <p:nvPr/>
            </p:nvSpPr>
            <p:spPr>
              <a:xfrm>
                <a:off x="4612535" y="3583956"/>
                <a:ext cx="16129" cy="16129"/>
              </a:xfrm>
              <a:custGeom>
                <a:avLst/>
                <a:gdLst>
                  <a:gd name="connsiteX0" fmla="*/ 13172 w 16129"/>
                  <a:gd name="connsiteY0" fmla="*/ 7287 h 16129"/>
                  <a:gd name="connsiteX1" fmla="*/ 8602 w 16129"/>
                  <a:gd name="connsiteY1" fmla="*/ 15190 h 16129"/>
                  <a:gd name="connsiteX2" fmla="*/ 4032 w 16129"/>
                  <a:gd name="connsiteY2" fmla="*/ 12556 h 16129"/>
                  <a:gd name="connsiteX3" fmla="*/ 8602 w 16129"/>
                  <a:gd name="connsiteY3" fmla="*/ 4653 h 16129"/>
                  <a:gd name="connsiteX4" fmla="*/ 13172 w 16129"/>
                  <a:gd name="connsiteY4" fmla="*/ 7287 h 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9" h="16129">
                    <a:moveTo>
                      <a:pt x="13172" y="7287"/>
                    </a:moveTo>
                    <a:cubicBezTo>
                      <a:pt x="13172" y="10190"/>
                      <a:pt x="11129" y="13739"/>
                      <a:pt x="8602" y="15190"/>
                    </a:cubicBezTo>
                    <a:cubicBezTo>
                      <a:pt x="6075" y="16642"/>
                      <a:pt x="4032" y="15459"/>
                      <a:pt x="4032" y="12556"/>
                    </a:cubicBezTo>
                    <a:cubicBezTo>
                      <a:pt x="4032" y="9653"/>
                      <a:pt x="6075" y="6104"/>
                      <a:pt x="8602" y="4653"/>
                    </a:cubicBezTo>
                    <a:cubicBezTo>
                      <a:pt x="11129" y="3201"/>
                      <a:pt x="13172" y="4384"/>
                      <a:pt x="13172" y="7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8" name="Vrije vorm: vorm 777">
                <a:extLst>
                  <a:ext uri="{FF2B5EF4-FFF2-40B4-BE49-F238E27FC236}">
                    <a16:creationId xmlns:a16="http://schemas.microsoft.com/office/drawing/2014/main" id="{27A8292F-BB6D-45A1-947D-5DEDE3F2E45D}"/>
                  </a:ext>
                </a:extLst>
              </p:cNvPr>
              <p:cNvSpPr/>
              <p:nvPr/>
            </p:nvSpPr>
            <p:spPr>
              <a:xfrm>
                <a:off x="4758180" y="3346244"/>
                <a:ext cx="26882" cy="129032"/>
              </a:xfrm>
              <a:custGeom>
                <a:avLst/>
                <a:gdLst>
                  <a:gd name="connsiteX0" fmla="*/ 27097 w 26881"/>
                  <a:gd name="connsiteY0" fmla="*/ 114032 h 129032"/>
                  <a:gd name="connsiteX1" fmla="*/ 4032 w 26881"/>
                  <a:gd name="connsiteY1" fmla="*/ 127365 h 129032"/>
                  <a:gd name="connsiteX2" fmla="*/ 4032 w 26881"/>
                  <a:gd name="connsiteY2" fmla="*/ 17366 h 129032"/>
                  <a:gd name="connsiteX3" fmla="*/ 27097 w 26881"/>
                  <a:gd name="connsiteY3" fmla="*/ 4032 h 12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81" h="129032">
                    <a:moveTo>
                      <a:pt x="27097" y="114032"/>
                    </a:moveTo>
                    <a:lnTo>
                      <a:pt x="4032" y="127365"/>
                    </a:lnTo>
                    <a:lnTo>
                      <a:pt x="4032" y="17366"/>
                    </a:lnTo>
                    <a:lnTo>
                      <a:pt x="27097" y="403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779" name="Vrije vorm: vorm 778">
                <a:extLst>
                  <a:ext uri="{FF2B5EF4-FFF2-40B4-BE49-F238E27FC236}">
                    <a16:creationId xmlns:a16="http://schemas.microsoft.com/office/drawing/2014/main" id="{60229363-DC49-4080-8A30-13932D5D5A3F}"/>
                  </a:ext>
                </a:extLst>
              </p:cNvPr>
              <p:cNvSpPr/>
              <p:nvPr/>
            </p:nvSpPr>
            <p:spPr>
              <a:xfrm>
                <a:off x="4461621" y="2983933"/>
                <a:ext cx="301075" cy="602149"/>
              </a:xfrm>
              <a:custGeom>
                <a:avLst/>
                <a:gdLst>
                  <a:gd name="connsiteX0" fmla="*/ 116882 w 301074"/>
                  <a:gd name="connsiteY0" fmla="*/ 110107 h 602149"/>
                  <a:gd name="connsiteX1" fmla="*/ 4032 w 301074"/>
                  <a:gd name="connsiteY1" fmla="*/ 396666 h 602149"/>
                  <a:gd name="connsiteX2" fmla="*/ 4032 w 301074"/>
                  <a:gd name="connsiteY2" fmla="*/ 601289 h 602149"/>
                  <a:gd name="connsiteX3" fmla="*/ 300591 w 301074"/>
                  <a:gd name="connsiteY3" fmla="*/ 430053 h 602149"/>
                  <a:gd name="connsiteX4" fmla="*/ 300591 w 301074"/>
                  <a:gd name="connsiteY4" fmla="*/ 4032 h 60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074" h="602149">
                    <a:moveTo>
                      <a:pt x="116882" y="110107"/>
                    </a:moveTo>
                    <a:lnTo>
                      <a:pt x="4032" y="396666"/>
                    </a:lnTo>
                    <a:lnTo>
                      <a:pt x="4032" y="601289"/>
                    </a:lnTo>
                    <a:lnTo>
                      <a:pt x="300591" y="430053"/>
                    </a:lnTo>
                    <a:lnTo>
                      <a:pt x="300591" y="403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780" name="Vrije vorm: vorm 779">
                <a:extLst>
                  <a:ext uri="{FF2B5EF4-FFF2-40B4-BE49-F238E27FC236}">
                    <a16:creationId xmlns:a16="http://schemas.microsoft.com/office/drawing/2014/main" id="{712A63A8-9517-4670-8225-10ADD9F9DC71}"/>
                  </a:ext>
                </a:extLst>
              </p:cNvPr>
              <p:cNvSpPr/>
              <p:nvPr/>
            </p:nvSpPr>
            <p:spPr>
              <a:xfrm>
                <a:off x="4766029" y="3176782"/>
                <a:ext cx="494623" cy="338709"/>
              </a:xfrm>
              <a:custGeom>
                <a:avLst/>
                <a:gdLst>
                  <a:gd name="connsiteX0" fmla="*/ 480268 w 494622"/>
                  <a:gd name="connsiteY0" fmla="*/ 39247 h 338709"/>
                  <a:gd name="connsiteX1" fmla="*/ 494300 w 494622"/>
                  <a:gd name="connsiteY1" fmla="*/ 4032 h 338709"/>
                  <a:gd name="connsiteX2" fmla="*/ 4032 w 494622"/>
                  <a:gd name="connsiteY2" fmla="*/ 287096 h 338709"/>
                  <a:gd name="connsiteX3" fmla="*/ 4032 w 494622"/>
                  <a:gd name="connsiteY3" fmla="*/ 336451 h 338709"/>
                  <a:gd name="connsiteX4" fmla="*/ 474354 w 494622"/>
                  <a:gd name="connsiteY4" fmla="*/ 64892 h 338709"/>
                  <a:gd name="connsiteX5" fmla="*/ 480268 w 494622"/>
                  <a:gd name="connsiteY5" fmla="*/ 39247 h 338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4622" h="338709">
                    <a:moveTo>
                      <a:pt x="480268" y="39247"/>
                    </a:moveTo>
                    <a:cubicBezTo>
                      <a:pt x="483870" y="27366"/>
                      <a:pt x="488548" y="15591"/>
                      <a:pt x="494300" y="4032"/>
                    </a:cubicBezTo>
                    <a:lnTo>
                      <a:pt x="4032" y="287096"/>
                    </a:lnTo>
                    <a:lnTo>
                      <a:pt x="4032" y="336451"/>
                    </a:lnTo>
                    <a:lnTo>
                      <a:pt x="474354" y="64892"/>
                    </a:lnTo>
                    <a:cubicBezTo>
                      <a:pt x="475644" y="56559"/>
                      <a:pt x="477634" y="47957"/>
                      <a:pt x="480268" y="3924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81" name="Vrije vorm: vorm 780">
                <a:extLst>
                  <a:ext uri="{FF2B5EF4-FFF2-40B4-BE49-F238E27FC236}">
                    <a16:creationId xmlns:a16="http://schemas.microsoft.com/office/drawing/2014/main" id="{7B4F0A88-006B-47F5-B3AB-9F907EF1C987}"/>
                  </a:ext>
                </a:extLst>
              </p:cNvPr>
              <p:cNvSpPr/>
              <p:nvPr/>
            </p:nvSpPr>
            <p:spPr>
              <a:xfrm>
                <a:off x="5412319" y="3054417"/>
                <a:ext cx="59140" cy="75269"/>
              </a:xfrm>
              <a:custGeom>
                <a:avLst/>
                <a:gdLst>
                  <a:gd name="connsiteX0" fmla="*/ 4032 w 59139"/>
                  <a:gd name="connsiteY0" fmla="*/ 36290 h 75268"/>
                  <a:gd name="connsiteX1" fmla="*/ 18011 w 59139"/>
                  <a:gd name="connsiteY1" fmla="*/ 55322 h 75268"/>
                  <a:gd name="connsiteX2" fmla="*/ 23925 w 59139"/>
                  <a:gd name="connsiteY2" fmla="*/ 74140 h 75268"/>
                  <a:gd name="connsiteX3" fmla="*/ 40000 w 59139"/>
                  <a:gd name="connsiteY3" fmla="*/ 64892 h 75268"/>
                  <a:gd name="connsiteX4" fmla="*/ 45914 w 59139"/>
                  <a:gd name="connsiteY4" fmla="*/ 39247 h 75268"/>
                  <a:gd name="connsiteX5" fmla="*/ 59892 w 59139"/>
                  <a:gd name="connsiteY5" fmla="*/ 4032 h 75268"/>
                  <a:gd name="connsiteX6" fmla="*/ 4032 w 59139"/>
                  <a:gd name="connsiteY6" fmla="*/ 36290 h 7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139" h="75268">
                    <a:moveTo>
                      <a:pt x="4032" y="36290"/>
                    </a:moveTo>
                    <a:cubicBezTo>
                      <a:pt x="9731" y="41236"/>
                      <a:pt x="14462" y="47581"/>
                      <a:pt x="18011" y="55322"/>
                    </a:cubicBezTo>
                    <a:cubicBezTo>
                      <a:pt x="20645" y="61021"/>
                      <a:pt x="22634" y="67312"/>
                      <a:pt x="23925" y="74140"/>
                    </a:cubicBezTo>
                    <a:lnTo>
                      <a:pt x="40000" y="64892"/>
                    </a:lnTo>
                    <a:cubicBezTo>
                      <a:pt x="41290" y="56559"/>
                      <a:pt x="43279" y="47957"/>
                      <a:pt x="45914" y="39247"/>
                    </a:cubicBezTo>
                    <a:cubicBezTo>
                      <a:pt x="49516" y="27366"/>
                      <a:pt x="54193" y="15591"/>
                      <a:pt x="59892" y="4032"/>
                    </a:cubicBezTo>
                    <a:lnTo>
                      <a:pt x="4032" y="3629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782" name="Vrije vorm: vorm 781">
                <a:extLst>
                  <a:ext uri="{FF2B5EF4-FFF2-40B4-BE49-F238E27FC236}">
                    <a16:creationId xmlns:a16="http://schemas.microsoft.com/office/drawing/2014/main" id="{738FFC07-FC0A-4FFD-B289-BF33CF750CEB}"/>
                  </a:ext>
                </a:extLst>
              </p:cNvPr>
              <p:cNvSpPr/>
              <p:nvPr/>
            </p:nvSpPr>
            <p:spPr>
              <a:xfrm>
                <a:off x="5624254" y="2928019"/>
                <a:ext cx="69892" cy="80645"/>
              </a:xfrm>
              <a:custGeom>
                <a:avLst/>
                <a:gdLst>
                  <a:gd name="connsiteX0" fmla="*/ 4032 w 69892"/>
                  <a:gd name="connsiteY0" fmla="*/ 40323 h 80645"/>
                  <a:gd name="connsiteX1" fmla="*/ 18064 w 69892"/>
                  <a:gd name="connsiteY1" fmla="*/ 59355 h 80645"/>
                  <a:gd name="connsiteX2" fmla="*/ 23978 w 69892"/>
                  <a:gd name="connsiteY2" fmla="*/ 78172 h 80645"/>
                  <a:gd name="connsiteX3" fmla="*/ 66882 w 69892"/>
                  <a:gd name="connsiteY3" fmla="*/ 53387 h 80645"/>
                  <a:gd name="connsiteX4" fmla="*/ 66882 w 69892"/>
                  <a:gd name="connsiteY4" fmla="*/ 4032 h 80645"/>
                  <a:gd name="connsiteX5" fmla="*/ 4032 w 69892"/>
                  <a:gd name="connsiteY5" fmla="*/ 40323 h 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892" h="80645">
                    <a:moveTo>
                      <a:pt x="4032" y="40323"/>
                    </a:moveTo>
                    <a:cubicBezTo>
                      <a:pt x="9731" y="45269"/>
                      <a:pt x="14462" y="51613"/>
                      <a:pt x="18064" y="59355"/>
                    </a:cubicBezTo>
                    <a:cubicBezTo>
                      <a:pt x="20699" y="65054"/>
                      <a:pt x="22688" y="71344"/>
                      <a:pt x="23978" y="78172"/>
                    </a:cubicBezTo>
                    <a:lnTo>
                      <a:pt x="66882" y="53387"/>
                    </a:lnTo>
                    <a:lnTo>
                      <a:pt x="66882" y="4032"/>
                    </a:lnTo>
                    <a:lnTo>
                      <a:pt x="4032" y="403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783" name="Vrije vorm: vorm 782">
                <a:extLst>
                  <a:ext uri="{FF2B5EF4-FFF2-40B4-BE49-F238E27FC236}">
                    <a16:creationId xmlns:a16="http://schemas.microsoft.com/office/drawing/2014/main" id="{F48036C4-C30A-4407-9CB0-ABDAF0DAA78F}"/>
                  </a:ext>
                </a:extLst>
              </p:cNvPr>
              <p:cNvSpPr/>
              <p:nvPr/>
            </p:nvSpPr>
            <p:spPr>
              <a:xfrm>
                <a:off x="4781245" y="2378074"/>
                <a:ext cx="930106" cy="1080643"/>
              </a:xfrm>
              <a:custGeom>
                <a:avLst/>
                <a:gdLst>
                  <a:gd name="connsiteX0" fmla="*/ 4032 w 930106"/>
                  <a:gd name="connsiteY0" fmla="*/ 538117 h 1080643"/>
                  <a:gd name="connsiteX1" fmla="*/ 4032 w 930106"/>
                  <a:gd name="connsiteY1" fmla="*/ 1076987 h 1080643"/>
                  <a:gd name="connsiteX2" fmla="*/ 479032 w 930106"/>
                  <a:gd name="connsiteY2" fmla="*/ 802740 h 1080643"/>
                  <a:gd name="connsiteX3" fmla="*/ 486451 w 930106"/>
                  <a:gd name="connsiteY3" fmla="*/ 788923 h 1080643"/>
                  <a:gd name="connsiteX4" fmla="*/ 518171 w 930106"/>
                  <a:gd name="connsiteY4" fmla="*/ 745912 h 1080643"/>
                  <a:gd name="connsiteX5" fmla="*/ 557042 w 930106"/>
                  <a:gd name="connsiteY5" fmla="*/ 714407 h 1080643"/>
                  <a:gd name="connsiteX6" fmla="*/ 595913 w 930106"/>
                  <a:gd name="connsiteY6" fmla="*/ 701020 h 1080643"/>
                  <a:gd name="connsiteX7" fmla="*/ 627634 w 930106"/>
                  <a:gd name="connsiteY7" fmla="*/ 707418 h 1080643"/>
                  <a:gd name="connsiteX8" fmla="*/ 635053 w 930106"/>
                  <a:gd name="connsiteY8" fmla="*/ 712687 h 1080643"/>
                  <a:gd name="connsiteX9" fmla="*/ 690967 w 930106"/>
                  <a:gd name="connsiteY9" fmla="*/ 680375 h 1080643"/>
                  <a:gd name="connsiteX10" fmla="*/ 698386 w 930106"/>
                  <a:gd name="connsiteY10" fmla="*/ 666558 h 1080643"/>
                  <a:gd name="connsiteX11" fmla="*/ 730107 w 930106"/>
                  <a:gd name="connsiteY11" fmla="*/ 623547 h 1080643"/>
                  <a:gd name="connsiteX12" fmla="*/ 768977 w 930106"/>
                  <a:gd name="connsiteY12" fmla="*/ 592042 h 1080643"/>
                  <a:gd name="connsiteX13" fmla="*/ 807848 w 930106"/>
                  <a:gd name="connsiteY13" fmla="*/ 578655 h 1080643"/>
                  <a:gd name="connsiteX14" fmla="*/ 839569 w 930106"/>
                  <a:gd name="connsiteY14" fmla="*/ 585053 h 1080643"/>
                  <a:gd name="connsiteX15" fmla="*/ 846988 w 930106"/>
                  <a:gd name="connsiteY15" fmla="*/ 590321 h 1080643"/>
                  <a:gd name="connsiteX16" fmla="*/ 929031 w 930106"/>
                  <a:gd name="connsiteY16" fmla="*/ 542956 h 1080643"/>
                  <a:gd name="connsiteX17" fmla="*/ 929031 w 930106"/>
                  <a:gd name="connsiteY17" fmla="*/ 4032 h 1080643"/>
                  <a:gd name="connsiteX18" fmla="*/ 4032 w 930106"/>
                  <a:gd name="connsiteY18" fmla="*/ 538117 h 108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30106" h="1080643">
                    <a:moveTo>
                      <a:pt x="4032" y="538117"/>
                    </a:moveTo>
                    <a:lnTo>
                      <a:pt x="4032" y="1076987"/>
                    </a:lnTo>
                    <a:lnTo>
                      <a:pt x="479032" y="802740"/>
                    </a:lnTo>
                    <a:cubicBezTo>
                      <a:pt x="481343" y="798063"/>
                      <a:pt x="483817" y="793493"/>
                      <a:pt x="486451" y="788923"/>
                    </a:cubicBezTo>
                    <a:cubicBezTo>
                      <a:pt x="495644" y="773063"/>
                      <a:pt x="506290" y="758547"/>
                      <a:pt x="518171" y="745912"/>
                    </a:cubicBezTo>
                    <a:cubicBezTo>
                      <a:pt x="530483" y="732794"/>
                      <a:pt x="543548" y="722149"/>
                      <a:pt x="557042" y="714407"/>
                    </a:cubicBezTo>
                    <a:cubicBezTo>
                      <a:pt x="570537" y="706612"/>
                      <a:pt x="583601" y="702095"/>
                      <a:pt x="595913" y="701020"/>
                    </a:cubicBezTo>
                    <a:cubicBezTo>
                      <a:pt x="607795" y="699945"/>
                      <a:pt x="618494" y="702095"/>
                      <a:pt x="627634" y="707418"/>
                    </a:cubicBezTo>
                    <a:cubicBezTo>
                      <a:pt x="630268" y="708923"/>
                      <a:pt x="632741" y="710698"/>
                      <a:pt x="635053" y="712687"/>
                    </a:cubicBezTo>
                    <a:lnTo>
                      <a:pt x="690967" y="680375"/>
                    </a:lnTo>
                    <a:cubicBezTo>
                      <a:pt x="693279" y="675751"/>
                      <a:pt x="695752" y="671128"/>
                      <a:pt x="698386" y="666558"/>
                    </a:cubicBezTo>
                    <a:cubicBezTo>
                      <a:pt x="707580" y="650698"/>
                      <a:pt x="718225" y="636182"/>
                      <a:pt x="730107" y="623547"/>
                    </a:cubicBezTo>
                    <a:cubicBezTo>
                      <a:pt x="742418" y="610429"/>
                      <a:pt x="755483" y="599784"/>
                      <a:pt x="768977" y="592042"/>
                    </a:cubicBezTo>
                    <a:cubicBezTo>
                      <a:pt x="782472" y="584246"/>
                      <a:pt x="795537" y="579730"/>
                      <a:pt x="807848" y="578655"/>
                    </a:cubicBezTo>
                    <a:cubicBezTo>
                      <a:pt x="819730" y="577580"/>
                      <a:pt x="830429" y="579730"/>
                      <a:pt x="839569" y="585053"/>
                    </a:cubicBezTo>
                    <a:cubicBezTo>
                      <a:pt x="842203" y="586558"/>
                      <a:pt x="844676" y="588332"/>
                      <a:pt x="846988" y="590321"/>
                    </a:cubicBezTo>
                    <a:lnTo>
                      <a:pt x="929031" y="542956"/>
                    </a:lnTo>
                    <a:lnTo>
                      <a:pt x="929031" y="4032"/>
                    </a:lnTo>
                    <a:lnTo>
                      <a:pt x="4032" y="53811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84" name="Vrije vorm: vorm 783">
                <a:extLst>
                  <a:ext uri="{FF2B5EF4-FFF2-40B4-BE49-F238E27FC236}">
                    <a16:creationId xmlns:a16="http://schemas.microsoft.com/office/drawing/2014/main" id="{1AD32C1E-32D2-49A3-B9A8-5AA136EC3D81}"/>
                  </a:ext>
                </a:extLst>
              </p:cNvPr>
              <p:cNvSpPr/>
              <p:nvPr/>
            </p:nvSpPr>
            <p:spPr>
              <a:xfrm>
                <a:off x="4481460" y="3029578"/>
                <a:ext cx="241935" cy="521504"/>
              </a:xfrm>
              <a:custGeom>
                <a:avLst/>
                <a:gdLst>
                  <a:gd name="connsiteX0" fmla="*/ 241397 w 241935"/>
                  <a:gd name="connsiteY0" fmla="*/ 4032 h 521504"/>
                  <a:gd name="connsiteX1" fmla="*/ 108387 w 241935"/>
                  <a:gd name="connsiteY1" fmla="*/ 80806 h 521504"/>
                  <a:gd name="connsiteX2" fmla="*/ 4032 w 241935"/>
                  <a:gd name="connsiteY2" fmla="*/ 345806 h 521504"/>
                  <a:gd name="connsiteX3" fmla="*/ 4032 w 241935"/>
                  <a:gd name="connsiteY3" fmla="*/ 521289 h 521504"/>
                  <a:gd name="connsiteX4" fmla="*/ 241397 w 241935"/>
                  <a:gd name="connsiteY4" fmla="*/ 384247 h 52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935" h="521504">
                    <a:moveTo>
                      <a:pt x="241397" y="4032"/>
                    </a:moveTo>
                    <a:lnTo>
                      <a:pt x="108387" y="80806"/>
                    </a:lnTo>
                    <a:lnTo>
                      <a:pt x="4032" y="345806"/>
                    </a:lnTo>
                    <a:lnTo>
                      <a:pt x="4032" y="521289"/>
                    </a:lnTo>
                    <a:lnTo>
                      <a:pt x="241397" y="38424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785" name="Vrije vorm: vorm 784">
                <a:extLst>
                  <a:ext uri="{FF2B5EF4-FFF2-40B4-BE49-F238E27FC236}">
                    <a16:creationId xmlns:a16="http://schemas.microsoft.com/office/drawing/2014/main" id="{A5131966-036E-4FA3-8150-354BD78724F0}"/>
                  </a:ext>
                </a:extLst>
              </p:cNvPr>
              <p:cNvSpPr/>
              <p:nvPr/>
            </p:nvSpPr>
            <p:spPr>
              <a:xfrm>
                <a:off x="4478772" y="3024900"/>
                <a:ext cx="247311" cy="532257"/>
              </a:xfrm>
              <a:custGeom>
                <a:avLst/>
                <a:gdLst>
                  <a:gd name="connsiteX0" fmla="*/ 4032 w 247311"/>
                  <a:gd name="connsiteY0" fmla="*/ 530590 h 532257"/>
                  <a:gd name="connsiteX1" fmla="*/ 4194 w 247311"/>
                  <a:gd name="connsiteY1" fmla="*/ 349462 h 532257"/>
                  <a:gd name="connsiteX2" fmla="*/ 108925 w 247311"/>
                  <a:gd name="connsiteY2" fmla="*/ 83602 h 532257"/>
                  <a:gd name="connsiteX3" fmla="*/ 109731 w 247311"/>
                  <a:gd name="connsiteY3" fmla="*/ 83118 h 532257"/>
                  <a:gd name="connsiteX4" fmla="*/ 246774 w 247311"/>
                  <a:gd name="connsiteY4" fmla="*/ 4032 h 532257"/>
                  <a:gd name="connsiteX5" fmla="*/ 246774 w 247311"/>
                  <a:gd name="connsiteY5" fmla="*/ 390429 h 532257"/>
                  <a:gd name="connsiteX6" fmla="*/ 245430 w 247311"/>
                  <a:gd name="connsiteY6" fmla="*/ 391182 h 532257"/>
                  <a:gd name="connsiteX7" fmla="*/ 4032 w 247311"/>
                  <a:gd name="connsiteY7" fmla="*/ 530590 h 532257"/>
                  <a:gd name="connsiteX8" fmla="*/ 4032 w 247311"/>
                  <a:gd name="connsiteY8" fmla="*/ 530590 h 532257"/>
                  <a:gd name="connsiteX9" fmla="*/ 9409 w 247311"/>
                  <a:gd name="connsiteY9" fmla="*/ 350967 h 532257"/>
                  <a:gd name="connsiteX10" fmla="*/ 9409 w 247311"/>
                  <a:gd name="connsiteY10" fmla="*/ 521289 h 532257"/>
                  <a:gd name="connsiteX11" fmla="*/ 241397 w 247311"/>
                  <a:gd name="connsiteY11" fmla="*/ 387365 h 532257"/>
                  <a:gd name="connsiteX12" fmla="*/ 241397 w 247311"/>
                  <a:gd name="connsiteY12" fmla="*/ 13387 h 532257"/>
                  <a:gd name="connsiteX13" fmla="*/ 113226 w 247311"/>
                  <a:gd name="connsiteY13" fmla="*/ 87365 h 532257"/>
                  <a:gd name="connsiteX14" fmla="*/ 9409 w 247311"/>
                  <a:gd name="connsiteY14" fmla="*/ 350967 h 532257"/>
                  <a:gd name="connsiteX15" fmla="*/ 9409 w 247311"/>
                  <a:gd name="connsiteY15" fmla="*/ 350967 h 53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7311" h="532257">
                    <a:moveTo>
                      <a:pt x="4032" y="530590"/>
                    </a:moveTo>
                    <a:lnTo>
                      <a:pt x="4194" y="349462"/>
                    </a:lnTo>
                    <a:lnTo>
                      <a:pt x="108925" y="83602"/>
                    </a:lnTo>
                    <a:lnTo>
                      <a:pt x="109731" y="83118"/>
                    </a:lnTo>
                    <a:lnTo>
                      <a:pt x="246774" y="4032"/>
                    </a:lnTo>
                    <a:lnTo>
                      <a:pt x="246774" y="390429"/>
                    </a:lnTo>
                    <a:lnTo>
                      <a:pt x="245430" y="391182"/>
                    </a:lnTo>
                    <a:lnTo>
                      <a:pt x="4032" y="530590"/>
                    </a:lnTo>
                    <a:lnTo>
                      <a:pt x="4032" y="530590"/>
                    </a:lnTo>
                    <a:close/>
                    <a:moveTo>
                      <a:pt x="9409" y="350967"/>
                    </a:moveTo>
                    <a:lnTo>
                      <a:pt x="9409" y="521289"/>
                    </a:lnTo>
                    <a:lnTo>
                      <a:pt x="241397" y="387365"/>
                    </a:lnTo>
                    <a:lnTo>
                      <a:pt x="241397" y="13387"/>
                    </a:lnTo>
                    <a:lnTo>
                      <a:pt x="113226" y="87365"/>
                    </a:lnTo>
                    <a:lnTo>
                      <a:pt x="9409" y="350967"/>
                    </a:lnTo>
                    <a:lnTo>
                      <a:pt x="9409" y="35096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86" name="Vrije vorm: vorm 785">
                <a:extLst>
                  <a:ext uri="{FF2B5EF4-FFF2-40B4-BE49-F238E27FC236}">
                    <a16:creationId xmlns:a16="http://schemas.microsoft.com/office/drawing/2014/main" id="{CE75FDBE-B938-44FF-A17B-647F1B28B581}"/>
                  </a:ext>
                </a:extLst>
              </p:cNvPr>
              <p:cNvSpPr/>
              <p:nvPr/>
            </p:nvSpPr>
            <p:spPr>
              <a:xfrm>
                <a:off x="4500170" y="3054309"/>
                <a:ext cx="209677" cy="306451"/>
              </a:xfrm>
              <a:custGeom>
                <a:avLst/>
                <a:gdLst>
                  <a:gd name="connsiteX0" fmla="*/ 208387 w 209677"/>
                  <a:gd name="connsiteY0" fmla="*/ 188118 h 306451"/>
                  <a:gd name="connsiteX1" fmla="*/ 208387 w 209677"/>
                  <a:gd name="connsiteY1" fmla="*/ 4032 h 306451"/>
                  <a:gd name="connsiteX2" fmla="*/ 97849 w 209677"/>
                  <a:gd name="connsiteY2" fmla="*/ 67903 h 306451"/>
                  <a:gd name="connsiteX3" fmla="*/ 4032 w 209677"/>
                  <a:gd name="connsiteY3" fmla="*/ 306128 h 30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677" h="306451">
                    <a:moveTo>
                      <a:pt x="208387" y="188118"/>
                    </a:moveTo>
                    <a:lnTo>
                      <a:pt x="208387" y="4032"/>
                    </a:lnTo>
                    <a:lnTo>
                      <a:pt x="97849" y="67903"/>
                    </a:lnTo>
                    <a:lnTo>
                      <a:pt x="4032" y="30612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87" name="Vrije vorm: vorm 786">
                <a:extLst>
                  <a:ext uri="{FF2B5EF4-FFF2-40B4-BE49-F238E27FC236}">
                    <a16:creationId xmlns:a16="http://schemas.microsoft.com/office/drawing/2014/main" id="{E7D7BCB7-A130-41B2-B703-5AC4A774E20E}"/>
                  </a:ext>
                </a:extLst>
              </p:cNvPr>
              <p:cNvSpPr/>
              <p:nvPr/>
            </p:nvSpPr>
            <p:spPr>
              <a:xfrm>
                <a:off x="4496675" y="3050922"/>
                <a:ext cx="215053" cy="317204"/>
              </a:xfrm>
              <a:custGeom>
                <a:avLst/>
                <a:gdLst>
                  <a:gd name="connsiteX0" fmla="*/ 213871 w 215053"/>
                  <a:gd name="connsiteY0" fmla="*/ 192634 h 317203"/>
                  <a:gd name="connsiteX1" fmla="*/ 4032 w 215053"/>
                  <a:gd name="connsiteY1" fmla="*/ 313817 h 317203"/>
                  <a:gd name="connsiteX2" fmla="*/ 100215 w 215053"/>
                  <a:gd name="connsiteY2" fmla="*/ 69677 h 317203"/>
                  <a:gd name="connsiteX3" fmla="*/ 213871 w 215053"/>
                  <a:gd name="connsiteY3" fmla="*/ 4032 h 317203"/>
                  <a:gd name="connsiteX4" fmla="*/ 213871 w 215053"/>
                  <a:gd name="connsiteY4" fmla="*/ 192634 h 317203"/>
                  <a:gd name="connsiteX5" fmla="*/ 213871 w 215053"/>
                  <a:gd name="connsiteY5" fmla="*/ 192634 h 317203"/>
                  <a:gd name="connsiteX6" fmla="*/ 29516 w 215053"/>
                  <a:gd name="connsiteY6" fmla="*/ 294516 h 317203"/>
                  <a:gd name="connsiteX7" fmla="*/ 209892 w 215053"/>
                  <a:gd name="connsiteY7" fmla="*/ 190376 h 317203"/>
                  <a:gd name="connsiteX8" fmla="*/ 209892 w 215053"/>
                  <a:gd name="connsiteY8" fmla="*/ 10914 h 317203"/>
                  <a:gd name="connsiteX9" fmla="*/ 102473 w 215053"/>
                  <a:gd name="connsiteY9" fmla="*/ 72957 h 317203"/>
                  <a:gd name="connsiteX10" fmla="*/ 28226 w 215053"/>
                  <a:gd name="connsiteY10" fmla="*/ 261397 h 317203"/>
                  <a:gd name="connsiteX11" fmla="*/ 29516 w 215053"/>
                  <a:gd name="connsiteY11" fmla="*/ 294516 h 31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053" h="317203">
                    <a:moveTo>
                      <a:pt x="213871" y="192634"/>
                    </a:moveTo>
                    <a:lnTo>
                      <a:pt x="4032" y="313817"/>
                    </a:lnTo>
                    <a:lnTo>
                      <a:pt x="100215" y="69677"/>
                    </a:lnTo>
                    <a:lnTo>
                      <a:pt x="213871" y="4032"/>
                    </a:lnTo>
                    <a:lnTo>
                      <a:pt x="213871" y="192634"/>
                    </a:lnTo>
                    <a:lnTo>
                      <a:pt x="213871" y="192634"/>
                    </a:lnTo>
                    <a:close/>
                    <a:moveTo>
                      <a:pt x="29516" y="294516"/>
                    </a:moveTo>
                    <a:lnTo>
                      <a:pt x="209892" y="190376"/>
                    </a:lnTo>
                    <a:lnTo>
                      <a:pt x="209892" y="10914"/>
                    </a:lnTo>
                    <a:lnTo>
                      <a:pt x="102473" y="72957"/>
                    </a:lnTo>
                    <a:lnTo>
                      <a:pt x="28226" y="261397"/>
                    </a:lnTo>
                    <a:lnTo>
                      <a:pt x="29516" y="2945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788" name="Vrije vorm: vorm 787">
                <a:extLst>
                  <a:ext uri="{FF2B5EF4-FFF2-40B4-BE49-F238E27FC236}">
                    <a16:creationId xmlns:a16="http://schemas.microsoft.com/office/drawing/2014/main" id="{6F793B05-3488-490B-AD67-F7989AC72FE4}"/>
                  </a:ext>
                </a:extLst>
              </p:cNvPr>
              <p:cNvSpPr/>
              <p:nvPr/>
            </p:nvSpPr>
            <p:spPr>
              <a:xfrm>
                <a:off x="4659954" y="3262446"/>
                <a:ext cx="48387" cy="37634"/>
              </a:xfrm>
              <a:custGeom>
                <a:avLst/>
                <a:gdLst>
                  <a:gd name="connsiteX0" fmla="*/ 46667 w 48387"/>
                  <a:gd name="connsiteY0" fmla="*/ 8637 h 37634"/>
                  <a:gd name="connsiteX1" fmla="*/ 43710 w 48387"/>
                  <a:gd name="connsiteY1" fmla="*/ 13798 h 37634"/>
                  <a:gd name="connsiteX2" fmla="*/ 6989 w 48387"/>
                  <a:gd name="connsiteY2" fmla="*/ 35035 h 37634"/>
                  <a:gd name="connsiteX3" fmla="*/ 4032 w 48387"/>
                  <a:gd name="connsiteY3" fmla="*/ 33315 h 37634"/>
                  <a:gd name="connsiteX4" fmla="*/ 4032 w 48387"/>
                  <a:gd name="connsiteY4" fmla="*/ 30841 h 37634"/>
                  <a:gd name="connsiteX5" fmla="*/ 6989 w 48387"/>
                  <a:gd name="connsiteY5" fmla="*/ 25680 h 37634"/>
                  <a:gd name="connsiteX6" fmla="*/ 43710 w 48387"/>
                  <a:gd name="connsiteY6" fmla="*/ 4444 h 37634"/>
                  <a:gd name="connsiteX7" fmla="*/ 46667 w 48387"/>
                  <a:gd name="connsiteY7" fmla="*/ 6164 h 37634"/>
                  <a:gd name="connsiteX8" fmla="*/ 46667 w 48387"/>
                  <a:gd name="connsiteY8" fmla="*/ 8637 h 3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87" h="37634">
                    <a:moveTo>
                      <a:pt x="46667" y="8637"/>
                    </a:moveTo>
                    <a:cubicBezTo>
                      <a:pt x="46667" y="10519"/>
                      <a:pt x="45323" y="12831"/>
                      <a:pt x="43710" y="13798"/>
                    </a:cubicBezTo>
                    <a:lnTo>
                      <a:pt x="6989" y="35035"/>
                    </a:lnTo>
                    <a:cubicBezTo>
                      <a:pt x="5323" y="36003"/>
                      <a:pt x="4032" y="35196"/>
                      <a:pt x="4032" y="33315"/>
                    </a:cubicBezTo>
                    <a:lnTo>
                      <a:pt x="4032" y="30841"/>
                    </a:lnTo>
                    <a:cubicBezTo>
                      <a:pt x="4032" y="28960"/>
                      <a:pt x="5376" y="26648"/>
                      <a:pt x="6989" y="25680"/>
                    </a:cubicBezTo>
                    <a:lnTo>
                      <a:pt x="43710" y="4444"/>
                    </a:lnTo>
                    <a:cubicBezTo>
                      <a:pt x="45323" y="3476"/>
                      <a:pt x="46667" y="4282"/>
                      <a:pt x="46667" y="6164"/>
                    </a:cubicBezTo>
                    <a:lnTo>
                      <a:pt x="46667" y="8637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89" name="Vrije vorm: vorm 788">
                <a:extLst>
                  <a:ext uri="{FF2B5EF4-FFF2-40B4-BE49-F238E27FC236}">
                    <a16:creationId xmlns:a16="http://schemas.microsoft.com/office/drawing/2014/main" id="{57285ED0-9E8F-4808-9D25-0B68C8F3AE8E}"/>
                  </a:ext>
                </a:extLst>
              </p:cNvPr>
              <p:cNvSpPr/>
              <p:nvPr/>
            </p:nvSpPr>
            <p:spPr>
              <a:xfrm>
                <a:off x="4654524" y="3257104"/>
                <a:ext cx="59140" cy="48387"/>
              </a:xfrm>
              <a:custGeom>
                <a:avLst/>
                <a:gdLst>
                  <a:gd name="connsiteX0" fmla="*/ 11075 w 59139"/>
                  <a:gd name="connsiteY0" fmla="*/ 46129 h 48387"/>
                  <a:gd name="connsiteX1" fmla="*/ 4032 w 59139"/>
                  <a:gd name="connsiteY1" fmla="*/ 38602 h 48387"/>
                  <a:gd name="connsiteX2" fmla="*/ 4032 w 59139"/>
                  <a:gd name="connsiteY2" fmla="*/ 36129 h 48387"/>
                  <a:gd name="connsiteX3" fmla="*/ 9677 w 59139"/>
                  <a:gd name="connsiteY3" fmla="*/ 26344 h 48387"/>
                  <a:gd name="connsiteX4" fmla="*/ 46398 w 59139"/>
                  <a:gd name="connsiteY4" fmla="*/ 5161 h 48387"/>
                  <a:gd name="connsiteX5" fmla="*/ 50430 w 59139"/>
                  <a:gd name="connsiteY5" fmla="*/ 4032 h 48387"/>
                  <a:gd name="connsiteX6" fmla="*/ 57473 w 59139"/>
                  <a:gd name="connsiteY6" fmla="*/ 11505 h 48387"/>
                  <a:gd name="connsiteX7" fmla="*/ 57473 w 59139"/>
                  <a:gd name="connsiteY7" fmla="*/ 13978 h 48387"/>
                  <a:gd name="connsiteX8" fmla="*/ 51828 w 59139"/>
                  <a:gd name="connsiteY8" fmla="*/ 23763 h 48387"/>
                  <a:gd name="connsiteX9" fmla="*/ 15107 w 59139"/>
                  <a:gd name="connsiteY9" fmla="*/ 45000 h 48387"/>
                  <a:gd name="connsiteX10" fmla="*/ 11075 w 59139"/>
                  <a:gd name="connsiteY10" fmla="*/ 46129 h 48387"/>
                  <a:gd name="connsiteX11" fmla="*/ 11075 w 59139"/>
                  <a:gd name="connsiteY11" fmla="*/ 46129 h 4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39" h="48387">
                    <a:moveTo>
                      <a:pt x="11075" y="46129"/>
                    </a:moveTo>
                    <a:cubicBezTo>
                      <a:pt x="7097" y="46129"/>
                      <a:pt x="4032" y="42903"/>
                      <a:pt x="4032" y="38602"/>
                    </a:cubicBezTo>
                    <a:lnTo>
                      <a:pt x="4032" y="36129"/>
                    </a:lnTo>
                    <a:cubicBezTo>
                      <a:pt x="4032" y="32312"/>
                      <a:pt x="6398" y="28226"/>
                      <a:pt x="9677" y="26344"/>
                    </a:cubicBezTo>
                    <a:lnTo>
                      <a:pt x="46398" y="5161"/>
                    </a:lnTo>
                    <a:cubicBezTo>
                      <a:pt x="47688" y="4409"/>
                      <a:pt x="49032" y="4032"/>
                      <a:pt x="50430" y="4032"/>
                    </a:cubicBezTo>
                    <a:cubicBezTo>
                      <a:pt x="54409" y="4032"/>
                      <a:pt x="57473" y="7258"/>
                      <a:pt x="57473" y="11505"/>
                    </a:cubicBezTo>
                    <a:lnTo>
                      <a:pt x="57473" y="13978"/>
                    </a:lnTo>
                    <a:cubicBezTo>
                      <a:pt x="57473" y="17742"/>
                      <a:pt x="55107" y="21882"/>
                      <a:pt x="51828" y="23763"/>
                    </a:cubicBezTo>
                    <a:lnTo>
                      <a:pt x="15107" y="45000"/>
                    </a:lnTo>
                    <a:cubicBezTo>
                      <a:pt x="13763" y="45753"/>
                      <a:pt x="12419" y="46129"/>
                      <a:pt x="11075" y="46129"/>
                    </a:cubicBezTo>
                    <a:lnTo>
                      <a:pt x="11075" y="4612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790" name="Vrije vorm: vorm 789">
                <a:extLst>
                  <a:ext uri="{FF2B5EF4-FFF2-40B4-BE49-F238E27FC236}">
                    <a16:creationId xmlns:a16="http://schemas.microsoft.com/office/drawing/2014/main" id="{9D44B6DC-F89A-4D85-A4BC-1B65BC30294A}"/>
                  </a:ext>
                </a:extLst>
              </p:cNvPr>
              <p:cNvSpPr/>
              <p:nvPr/>
            </p:nvSpPr>
            <p:spPr>
              <a:xfrm>
                <a:off x="4781244" y="2804471"/>
                <a:ext cx="930106" cy="569891"/>
              </a:xfrm>
              <a:custGeom>
                <a:avLst/>
                <a:gdLst>
                  <a:gd name="connsiteX0" fmla="*/ 929085 w 930106"/>
                  <a:gd name="connsiteY0" fmla="*/ 4032 h 569891"/>
                  <a:gd name="connsiteX1" fmla="*/ 4032 w 930106"/>
                  <a:gd name="connsiteY1" fmla="*/ 538117 h 569891"/>
                  <a:gd name="connsiteX2" fmla="*/ 4032 w 930106"/>
                  <a:gd name="connsiteY2" fmla="*/ 567472 h 569891"/>
                  <a:gd name="connsiteX3" fmla="*/ 929085 w 930106"/>
                  <a:gd name="connsiteY3" fmla="*/ 33387 h 56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106" h="569891">
                    <a:moveTo>
                      <a:pt x="929085" y="4032"/>
                    </a:moveTo>
                    <a:lnTo>
                      <a:pt x="4032" y="538117"/>
                    </a:lnTo>
                    <a:lnTo>
                      <a:pt x="4032" y="567472"/>
                    </a:lnTo>
                    <a:lnTo>
                      <a:pt x="929085" y="3338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91" name="Vrije vorm: vorm 790">
                <a:extLst>
                  <a:ext uri="{FF2B5EF4-FFF2-40B4-BE49-F238E27FC236}">
                    <a16:creationId xmlns:a16="http://schemas.microsoft.com/office/drawing/2014/main" id="{EA6EC9F3-4697-42ED-9319-D943C9B0DB80}"/>
                  </a:ext>
                </a:extLst>
              </p:cNvPr>
              <p:cNvSpPr/>
              <p:nvPr/>
            </p:nvSpPr>
            <p:spPr>
              <a:xfrm>
                <a:off x="5687157" y="2935071"/>
                <a:ext cx="26882" cy="107527"/>
              </a:xfrm>
              <a:custGeom>
                <a:avLst/>
                <a:gdLst>
                  <a:gd name="connsiteX0" fmla="*/ 23172 w 26881"/>
                  <a:gd name="connsiteY0" fmla="*/ 94399 h 107526"/>
                  <a:gd name="connsiteX1" fmla="*/ 20215 w 26881"/>
                  <a:gd name="connsiteY1" fmla="*/ 99561 h 107526"/>
                  <a:gd name="connsiteX2" fmla="*/ 6989 w 26881"/>
                  <a:gd name="connsiteY2" fmla="*/ 107195 h 107526"/>
                  <a:gd name="connsiteX3" fmla="*/ 4032 w 26881"/>
                  <a:gd name="connsiteY3" fmla="*/ 105475 h 107526"/>
                  <a:gd name="connsiteX4" fmla="*/ 4032 w 26881"/>
                  <a:gd name="connsiteY4" fmla="*/ 17249 h 107526"/>
                  <a:gd name="connsiteX5" fmla="*/ 6989 w 26881"/>
                  <a:gd name="connsiteY5" fmla="*/ 12088 h 107526"/>
                  <a:gd name="connsiteX6" fmla="*/ 20215 w 26881"/>
                  <a:gd name="connsiteY6" fmla="*/ 4453 h 107526"/>
                  <a:gd name="connsiteX7" fmla="*/ 23172 w 26881"/>
                  <a:gd name="connsiteY7" fmla="*/ 6174 h 107526"/>
                  <a:gd name="connsiteX8" fmla="*/ 23172 w 26881"/>
                  <a:gd name="connsiteY8" fmla="*/ 94399 h 10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81" h="107526">
                    <a:moveTo>
                      <a:pt x="23172" y="94399"/>
                    </a:moveTo>
                    <a:cubicBezTo>
                      <a:pt x="23172" y="96281"/>
                      <a:pt x="21828" y="98593"/>
                      <a:pt x="20215" y="99561"/>
                    </a:cubicBezTo>
                    <a:lnTo>
                      <a:pt x="6989" y="107195"/>
                    </a:lnTo>
                    <a:cubicBezTo>
                      <a:pt x="5376" y="108163"/>
                      <a:pt x="4032" y="107356"/>
                      <a:pt x="4032" y="105475"/>
                    </a:cubicBezTo>
                    <a:lnTo>
                      <a:pt x="4032" y="17249"/>
                    </a:lnTo>
                    <a:cubicBezTo>
                      <a:pt x="4032" y="15367"/>
                      <a:pt x="5376" y="13055"/>
                      <a:pt x="6989" y="12088"/>
                    </a:cubicBezTo>
                    <a:lnTo>
                      <a:pt x="20215" y="4453"/>
                    </a:lnTo>
                    <a:cubicBezTo>
                      <a:pt x="21882" y="3486"/>
                      <a:pt x="23172" y="4238"/>
                      <a:pt x="23172" y="6174"/>
                    </a:cubicBezTo>
                    <a:lnTo>
                      <a:pt x="23172" y="9439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792" name="Vrije vorm: vorm 791">
                <a:extLst>
                  <a:ext uri="{FF2B5EF4-FFF2-40B4-BE49-F238E27FC236}">
                    <a16:creationId xmlns:a16="http://schemas.microsoft.com/office/drawing/2014/main" id="{E7B41876-34AA-4F3E-954D-A312181FA19F}"/>
                  </a:ext>
                </a:extLst>
              </p:cNvPr>
              <p:cNvSpPr/>
              <p:nvPr/>
            </p:nvSpPr>
            <p:spPr>
              <a:xfrm>
                <a:off x="4790169" y="3407123"/>
                <a:ext cx="43011" cy="37634"/>
              </a:xfrm>
              <a:custGeom>
                <a:avLst/>
                <a:gdLst>
                  <a:gd name="connsiteX0" fmla="*/ 40000 w 43010"/>
                  <a:gd name="connsiteY0" fmla="*/ 14820 h 37634"/>
                  <a:gd name="connsiteX1" fmla="*/ 37043 w 43010"/>
                  <a:gd name="connsiteY1" fmla="*/ 19981 h 37634"/>
                  <a:gd name="connsiteX2" fmla="*/ 6989 w 43010"/>
                  <a:gd name="connsiteY2" fmla="*/ 37347 h 37634"/>
                  <a:gd name="connsiteX3" fmla="*/ 4032 w 43010"/>
                  <a:gd name="connsiteY3" fmla="*/ 35626 h 37634"/>
                  <a:gd name="connsiteX4" fmla="*/ 4032 w 43010"/>
                  <a:gd name="connsiteY4" fmla="*/ 26970 h 37634"/>
                  <a:gd name="connsiteX5" fmla="*/ 6989 w 43010"/>
                  <a:gd name="connsiteY5" fmla="*/ 21809 h 37634"/>
                  <a:gd name="connsiteX6" fmla="*/ 37043 w 43010"/>
                  <a:gd name="connsiteY6" fmla="*/ 4444 h 37634"/>
                  <a:gd name="connsiteX7" fmla="*/ 40000 w 43010"/>
                  <a:gd name="connsiteY7" fmla="*/ 6164 h 37634"/>
                  <a:gd name="connsiteX8" fmla="*/ 40000 w 43010"/>
                  <a:gd name="connsiteY8" fmla="*/ 14820 h 3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010" h="37634">
                    <a:moveTo>
                      <a:pt x="40000" y="14820"/>
                    </a:moveTo>
                    <a:cubicBezTo>
                      <a:pt x="40000" y="16702"/>
                      <a:pt x="38656" y="19013"/>
                      <a:pt x="37043" y="19981"/>
                    </a:cubicBezTo>
                    <a:lnTo>
                      <a:pt x="6989" y="37347"/>
                    </a:lnTo>
                    <a:cubicBezTo>
                      <a:pt x="5323" y="38315"/>
                      <a:pt x="4032" y="37508"/>
                      <a:pt x="4032" y="35626"/>
                    </a:cubicBezTo>
                    <a:lnTo>
                      <a:pt x="4032" y="26970"/>
                    </a:lnTo>
                    <a:cubicBezTo>
                      <a:pt x="4032" y="25089"/>
                      <a:pt x="5376" y="22777"/>
                      <a:pt x="6989" y="21809"/>
                    </a:cubicBezTo>
                    <a:lnTo>
                      <a:pt x="37043" y="4444"/>
                    </a:lnTo>
                    <a:cubicBezTo>
                      <a:pt x="38656" y="3476"/>
                      <a:pt x="40000" y="4282"/>
                      <a:pt x="40000" y="6164"/>
                    </a:cubicBezTo>
                    <a:lnTo>
                      <a:pt x="40000" y="148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93" name="Vrije vorm: vorm 792">
                <a:extLst>
                  <a:ext uri="{FF2B5EF4-FFF2-40B4-BE49-F238E27FC236}">
                    <a16:creationId xmlns:a16="http://schemas.microsoft.com/office/drawing/2014/main" id="{0FE55A49-1325-4047-8FCF-B947710C66CC}"/>
                  </a:ext>
                </a:extLst>
              </p:cNvPr>
              <p:cNvSpPr/>
              <p:nvPr/>
            </p:nvSpPr>
            <p:spPr>
              <a:xfrm>
                <a:off x="4461621" y="3479493"/>
                <a:ext cx="16129" cy="69892"/>
              </a:xfrm>
              <a:custGeom>
                <a:avLst/>
                <a:gdLst>
                  <a:gd name="connsiteX0" fmla="*/ 13548 w 16129"/>
                  <a:gd name="connsiteY0" fmla="*/ 53847 h 69892"/>
                  <a:gd name="connsiteX1" fmla="*/ 13548 w 16129"/>
                  <a:gd name="connsiteY1" fmla="*/ 9170 h 69892"/>
                  <a:gd name="connsiteX2" fmla="*/ 4516 w 16129"/>
                  <a:gd name="connsiteY2" fmla="*/ 5460 h 69892"/>
                  <a:gd name="connsiteX3" fmla="*/ 4032 w 16129"/>
                  <a:gd name="connsiteY3" fmla="*/ 5729 h 69892"/>
                  <a:gd name="connsiteX4" fmla="*/ 4032 w 16129"/>
                  <a:gd name="connsiteY4" fmla="*/ 68309 h 69892"/>
                  <a:gd name="connsiteX5" fmla="*/ 4516 w 16129"/>
                  <a:gd name="connsiteY5" fmla="*/ 68041 h 69892"/>
                  <a:gd name="connsiteX6" fmla="*/ 13548 w 16129"/>
                  <a:gd name="connsiteY6" fmla="*/ 53847 h 6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29" h="69892">
                    <a:moveTo>
                      <a:pt x="13548" y="53847"/>
                    </a:moveTo>
                    <a:lnTo>
                      <a:pt x="13548" y="9170"/>
                    </a:lnTo>
                    <a:cubicBezTo>
                      <a:pt x="13548" y="4223"/>
                      <a:pt x="9516" y="2557"/>
                      <a:pt x="4516" y="5460"/>
                    </a:cubicBezTo>
                    <a:lnTo>
                      <a:pt x="4032" y="5729"/>
                    </a:lnTo>
                    <a:lnTo>
                      <a:pt x="4032" y="68309"/>
                    </a:lnTo>
                    <a:lnTo>
                      <a:pt x="4516" y="68041"/>
                    </a:lnTo>
                    <a:cubicBezTo>
                      <a:pt x="9462" y="65137"/>
                      <a:pt x="13548" y="58793"/>
                      <a:pt x="13548" y="53847"/>
                    </a:cubicBezTo>
                    <a:close/>
                  </a:path>
                </a:pathLst>
              </a:custGeom>
              <a:solidFill>
                <a:srgbClr val="D4ED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94" name="Vrije vorm: vorm 793">
                <a:extLst>
                  <a:ext uri="{FF2B5EF4-FFF2-40B4-BE49-F238E27FC236}">
                    <a16:creationId xmlns:a16="http://schemas.microsoft.com/office/drawing/2014/main" id="{059A7068-B0E7-41F1-AF03-4C56E294D3C1}"/>
                  </a:ext>
                </a:extLst>
              </p:cNvPr>
              <p:cNvSpPr/>
              <p:nvPr/>
            </p:nvSpPr>
            <p:spPr>
              <a:xfrm>
                <a:off x="4461621" y="3477416"/>
                <a:ext cx="16129" cy="75269"/>
              </a:xfrm>
              <a:custGeom>
                <a:avLst/>
                <a:gdLst>
                  <a:gd name="connsiteX0" fmla="*/ 4516 w 16129"/>
                  <a:gd name="connsiteY0" fmla="*/ 5656 h 75268"/>
                  <a:gd name="connsiteX1" fmla="*/ 4032 w 16129"/>
                  <a:gd name="connsiteY1" fmla="*/ 5925 h 75268"/>
                  <a:gd name="connsiteX2" fmla="*/ 4032 w 16129"/>
                  <a:gd name="connsiteY2" fmla="*/ 6839 h 75268"/>
                  <a:gd name="connsiteX3" fmla="*/ 4032 w 16129"/>
                  <a:gd name="connsiteY3" fmla="*/ 7753 h 75268"/>
                  <a:gd name="connsiteX4" fmla="*/ 4516 w 16129"/>
                  <a:gd name="connsiteY4" fmla="*/ 7484 h 75268"/>
                  <a:gd name="connsiteX5" fmla="*/ 13548 w 16129"/>
                  <a:gd name="connsiteY5" fmla="*/ 11194 h 75268"/>
                  <a:gd name="connsiteX6" fmla="*/ 13548 w 16129"/>
                  <a:gd name="connsiteY6" fmla="*/ 55871 h 75268"/>
                  <a:gd name="connsiteX7" fmla="*/ 4516 w 16129"/>
                  <a:gd name="connsiteY7" fmla="*/ 70011 h 75268"/>
                  <a:gd name="connsiteX8" fmla="*/ 4032 w 16129"/>
                  <a:gd name="connsiteY8" fmla="*/ 70280 h 75268"/>
                  <a:gd name="connsiteX9" fmla="*/ 4032 w 16129"/>
                  <a:gd name="connsiteY9" fmla="*/ 71193 h 75268"/>
                  <a:gd name="connsiteX10" fmla="*/ 4032 w 16129"/>
                  <a:gd name="connsiteY10" fmla="*/ 72108 h 75268"/>
                  <a:gd name="connsiteX11" fmla="*/ 4516 w 16129"/>
                  <a:gd name="connsiteY11" fmla="*/ 71839 h 75268"/>
                  <a:gd name="connsiteX12" fmla="*/ 15161 w 16129"/>
                  <a:gd name="connsiteY12" fmla="*/ 54957 h 75268"/>
                  <a:gd name="connsiteX13" fmla="*/ 15161 w 16129"/>
                  <a:gd name="connsiteY13" fmla="*/ 10226 h 75268"/>
                  <a:gd name="connsiteX14" fmla="*/ 4516 w 16129"/>
                  <a:gd name="connsiteY14" fmla="*/ 5656 h 7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29" h="75268">
                    <a:moveTo>
                      <a:pt x="4516" y="5656"/>
                    </a:moveTo>
                    <a:lnTo>
                      <a:pt x="4032" y="5925"/>
                    </a:lnTo>
                    <a:lnTo>
                      <a:pt x="4032" y="6839"/>
                    </a:lnTo>
                    <a:lnTo>
                      <a:pt x="4032" y="7753"/>
                    </a:lnTo>
                    <a:lnTo>
                      <a:pt x="4516" y="7484"/>
                    </a:lnTo>
                    <a:cubicBezTo>
                      <a:pt x="9516" y="4581"/>
                      <a:pt x="13548" y="6301"/>
                      <a:pt x="13548" y="11194"/>
                    </a:cubicBezTo>
                    <a:lnTo>
                      <a:pt x="13548" y="55871"/>
                    </a:lnTo>
                    <a:cubicBezTo>
                      <a:pt x="13548" y="60817"/>
                      <a:pt x="9516" y="67161"/>
                      <a:pt x="4516" y="70011"/>
                    </a:cubicBezTo>
                    <a:lnTo>
                      <a:pt x="4032" y="70280"/>
                    </a:lnTo>
                    <a:lnTo>
                      <a:pt x="4032" y="71193"/>
                    </a:lnTo>
                    <a:lnTo>
                      <a:pt x="4032" y="72108"/>
                    </a:lnTo>
                    <a:lnTo>
                      <a:pt x="4516" y="71839"/>
                    </a:lnTo>
                    <a:cubicBezTo>
                      <a:pt x="10376" y="68452"/>
                      <a:pt x="15161" y="60871"/>
                      <a:pt x="15161" y="54957"/>
                    </a:cubicBezTo>
                    <a:lnTo>
                      <a:pt x="15161" y="10226"/>
                    </a:lnTo>
                    <a:cubicBezTo>
                      <a:pt x="15108" y="4366"/>
                      <a:pt x="10376" y="2269"/>
                      <a:pt x="4516" y="5656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01" name="Vrije vorm: vorm 800">
                <a:extLst>
                  <a:ext uri="{FF2B5EF4-FFF2-40B4-BE49-F238E27FC236}">
                    <a16:creationId xmlns:a16="http://schemas.microsoft.com/office/drawing/2014/main" id="{5B435739-06E8-4C95-A737-84A6BC1DDE9B}"/>
                  </a:ext>
                </a:extLst>
              </p:cNvPr>
              <p:cNvSpPr/>
              <p:nvPr/>
            </p:nvSpPr>
            <p:spPr>
              <a:xfrm>
                <a:off x="4461567" y="3544932"/>
                <a:ext cx="16129" cy="26882"/>
              </a:xfrm>
              <a:custGeom>
                <a:avLst/>
                <a:gdLst>
                  <a:gd name="connsiteX0" fmla="*/ 11398 w 16129"/>
                  <a:gd name="connsiteY0" fmla="*/ 4537 h 26881"/>
                  <a:gd name="connsiteX1" fmla="*/ 4032 w 16129"/>
                  <a:gd name="connsiteY1" fmla="*/ 8784 h 26881"/>
                  <a:gd name="connsiteX2" fmla="*/ 4032 w 16129"/>
                  <a:gd name="connsiteY2" fmla="*/ 24591 h 26881"/>
                  <a:gd name="connsiteX3" fmla="*/ 11398 w 16129"/>
                  <a:gd name="connsiteY3" fmla="*/ 20343 h 26881"/>
                  <a:gd name="connsiteX4" fmla="*/ 15161 w 16129"/>
                  <a:gd name="connsiteY4" fmla="*/ 13838 h 26881"/>
                  <a:gd name="connsiteX5" fmla="*/ 15161 w 16129"/>
                  <a:gd name="connsiteY5" fmla="*/ 6688 h 26881"/>
                  <a:gd name="connsiteX6" fmla="*/ 11398 w 16129"/>
                  <a:gd name="connsiteY6" fmla="*/ 4537 h 2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29" h="26881">
                    <a:moveTo>
                      <a:pt x="11398" y="4537"/>
                    </a:moveTo>
                    <a:lnTo>
                      <a:pt x="4032" y="8784"/>
                    </a:lnTo>
                    <a:lnTo>
                      <a:pt x="4032" y="24591"/>
                    </a:lnTo>
                    <a:lnTo>
                      <a:pt x="11398" y="20343"/>
                    </a:lnTo>
                    <a:cubicBezTo>
                      <a:pt x="13495" y="19161"/>
                      <a:pt x="15161" y="16204"/>
                      <a:pt x="15161" y="13838"/>
                    </a:cubicBezTo>
                    <a:lnTo>
                      <a:pt x="15161" y="6688"/>
                    </a:lnTo>
                    <a:cubicBezTo>
                      <a:pt x="15161" y="4322"/>
                      <a:pt x="13495" y="3354"/>
                      <a:pt x="11398" y="45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03" name="Vrije vorm: vorm 802">
                <a:extLst>
                  <a:ext uri="{FF2B5EF4-FFF2-40B4-BE49-F238E27FC236}">
                    <a16:creationId xmlns:a16="http://schemas.microsoft.com/office/drawing/2014/main" id="{137A9D46-F3AF-42CB-B30B-60FD86FFC0A1}"/>
                  </a:ext>
                </a:extLst>
              </p:cNvPr>
              <p:cNvSpPr/>
              <p:nvPr/>
            </p:nvSpPr>
            <p:spPr>
              <a:xfrm>
                <a:off x="4035331" y="3130438"/>
                <a:ext cx="430107" cy="456988"/>
              </a:xfrm>
              <a:custGeom>
                <a:avLst/>
                <a:gdLst>
                  <a:gd name="connsiteX0" fmla="*/ 4032 w 430106"/>
                  <a:gd name="connsiteY0" fmla="*/ 208655 h 456988"/>
                  <a:gd name="connsiteX1" fmla="*/ 430322 w 430106"/>
                  <a:gd name="connsiteY1" fmla="*/ 454784 h 456988"/>
                  <a:gd name="connsiteX2" fmla="*/ 430322 w 430106"/>
                  <a:gd name="connsiteY2" fmla="*/ 250161 h 456988"/>
                  <a:gd name="connsiteX3" fmla="*/ 4032 w 430106"/>
                  <a:gd name="connsiteY3" fmla="*/ 4032 h 45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106" h="456988">
                    <a:moveTo>
                      <a:pt x="4032" y="208655"/>
                    </a:moveTo>
                    <a:lnTo>
                      <a:pt x="430322" y="454784"/>
                    </a:lnTo>
                    <a:lnTo>
                      <a:pt x="430322" y="250161"/>
                    </a:lnTo>
                    <a:lnTo>
                      <a:pt x="4032" y="403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04" name="Vrije vorm: vorm 803">
                <a:extLst>
                  <a:ext uri="{FF2B5EF4-FFF2-40B4-BE49-F238E27FC236}">
                    <a16:creationId xmlns:a16="http://schemas.microsoft.com/office/drawing/2014/main" id="{5D85E489-8A94-4F5B-9283-E540EFCD5090}"/>
                  </a:ext>
                </a:extLst>
              </p:cNvPr>
              <p:cNvSpPr/>
              <p:nvPr/>
            </p:nvSpPr>
            <p:spPr>
              <a:xfrm>
                <a:off x="4045063" y="3150050"/>
                <a:ext cx="403225" cy="311827"/>
              </a:xfrm>
              <a:custGeom>
                <a:avLst/>
                <a:gdLst>
                  <a:gd name="connsiteX0" fmla="*/ 400698 w 403225"/>
                  <a:gd name="connsiteY0" fmla="*/ 308989 h 311827"/>
                  <a:gd name="connsiteX1" fmla="*/ 397741 w 403225"/>
                  <a:gd name="connsiteY1" fmla="*/ 310710 h 311827"/>
                  <a:gd name="connsiteX2" fmla="*/ 6989 w 403225"/>
                  <a:gd name="connsiteY2" fmla="*/ 85119 h 311827"/>
                  <a:gd name="connsiteX3" fmla="*/ 4032 w 403225"/>
                  <a:gd name="connsiteY3" fmla="*/ 79958 h 311827"/>
                  <a:gd name="connsiteX4" fmla="*/ 4032 w 403225"/>
                  <a:gd name="connsiteY4" fmla="*/ 6140 h 311827"/>
                  <a:gd name="connsiteX5" fmla="*/ 6989 w 403225"/>
                  <a:gd name="connsiteY5" fmla="*/ 4420 h 311827"/>
                  <a:gd name="connsiteX6" fmla="*/ 397688 w 403225"/>
                  <a:gd name="connsiteY6" fmla="*/ 230011 h 311827"/>
                  <a:gd name="connsiteX7" fmla="*/ 400645 w 403225"/>
                  <a:gd name="connsiteY7" fmla="*/ 235172 h 311827"/>
                  <a:gd name="connsiteX8" fmla="*/ 400698 w 403225"/>
                  <a:gd name="connsiteY8" fmla="*/ 308989 h 31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225" h="311827">
                    <a:moveTo>
                      <a:pt x="400698" y="308989"/>
                    </a:moveTo>
                    <a:cubicBezTo>
                      <a:pt x="400698" y="310871"/>
                      <a:pt x="399354" y="311678"/>
                      <a:pt x="397741" y="310710"/>
                    </a:cubicBezTo>
                    <a:lnTo>
                      <a:pt x="6989" y="85119"/>
                    </a:lnTo>
                    <a:cubicBezTo>
                      <a:pt x="5376" y="84151"/>
                      <a:pt x="4032" y="81839"/>
                      <a:pt x="4032" y="79958"/>
                    </a:cubicBezTo>
                    <a:lnTo>
                      <a:pt x="4032" y="6140"/>
                    </a:lnTo>
                    <a:cubicBezTo>
                      <a:pt x="4032" y="4259"/>
                      <a:pt x="5376" y="3506"/>
                      <a:pt x="6989" y="4420"/>
                    </a:cubicBezTo>
                    <a:lnTo>
                      <a:pt x="397688" y="230011"/>
                    </a:lnTo>
                    <a:cubicBezTo>
                      <a:pt x="399354" y="230979"/>
                      <a:pt x="400645" y="233237"/>
                      <a:pt x="400645" y="235172"/>
                    </a:cubicBezTo>
                    <a:lnTo>
                      <a:pt x="400698" y="30898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05" name="Vrije vorm: vorm 804">
                <a:extLst>
                  <a:ext uri="{FF2B5EF4-FFF2-40B4-BE49-F238E27FC236}">
                    <a16:creationId xmlns:a16="http://schemas.microsoft.com/office/drawing/2014/main" id="{C034D1F5-D4C4-4305-BD42-88B7EA322304}"/>
                  </a:ext>
                </a:extLst>
              </p:cNvPr>
              <p:cNvSpPr/>
              <p:nvPr/>
            </p:nvSpPr>
            <p:spPr>
              <a:xfrm>
                <a:off x="4042643" y="3146958"/>
                <a:ext cx="408602" cy="317204"/>
              </a:xfrm>
              <a:custGeom>
                <a:avLst/>
                <a:gdLst>
                  <a:gd name="connsiteX0" fmla="*/ 400107 w 408601"/>
                  <a:gd name="connsiteY0" fmla="*/ 230361 h 317203"/>
                  <a:gd name="connsiteX1" fmla="*/ 9409 w 408601"/>
                  <a:gd name="connsiteY1" fmla="*/ 4770 h 317203"/>
                  <a:gd name="connsiteX2" fmla="*/ 4032 w 408601"/>
                  <a:gd name="connsiteY2" fmla="*/ 7834 h 317203"/>
                  <a:gd name="connsiteX3" fmla="*/ 4032 w 408601"/>
                  <a:gd name="connsiteY3" fmla="*/ 81651 h 317203"/>
                  <a:gd name="connsiteX4" fmla="*/ 9409 w 408601"/>
                  <a:gd name="connsiteY4" fmla="*/ 90899 h 317203"/>
                  <a:gd name="connsiteX5" fmla="*/ 400107 w 408601"/>
                  <a:gd name="connsiteY5" fmla="*/ 316490 h 317203"/>
                  <a:gd name="connsiteX6" fmla="*/ 405483 w 408601"/>
                  <a:gd name="connsiteY6" fmla="*/ 313425 h 317203"/>
                  <a:gd name="connsiteX7" fmla="*/ 405483 w 408601"/>
                  <a:gd name="connsiteY7" fmla="*/ 239554 h 317203"/>
                  <a:gd name="connsiteX8" fmla="*/ 400107 w 408601"/>
                  <a:gd name="connsiteY8" fmla="*/ 230361 h 317203"/>
                  <a:gd name="connsiteX9" fmla="*/ 305752 w 408601"/>
                  <a:gd name="connsiteY9" fmla="*/ 186436 h 317203"/>
                  <a:gd name="connsiteX10" fmla="*/ 103710 w 408601"/>
                  <a:gd name="connsiteY10" fmla="*/ 69770 h 317203"/>
                  <a:gd name="connsiteX11" fmla="*/ 103710 w 408601"/>
                  <a:gd name="connsiteY11" fmla="*/ 68748 h 317203"/>
                  <a:gd name="connsiteX12" fmla="*/ 104408 w 408601"/>
                  <a:gd name="connsiteY12" fmla="*/ 68318 h 317203"/>
                  <a:gd name="connsiteX13" fmla="*/ 305000 w 408601"/>
                  <a:gd name="connsiteY13" fmla="*/ 184124 h 317203"/>
                  <a:gd name="connsiteX14" fmla="*/ 305699 w 408601"/>
                  <a:gd name="connsiteY14" fmla="*/ 185361 h 317203"/>
                  <a:gd name="connsiteX15" fmla="*/ 305699 w 408601"/>
                  <a:gd name="connsiteY15" fmla="*/ 186436 h 317203"/>
                  <a:gd name="connsiteX16" fmla="*/ 305053 w 408601"/>
                  <a:gd name="connsiteY16" fmla="*/ 252941 h 317203"/>
                  <a:gd name="connsiteX17" fmla="*/ 104462 w 408601"/>
                  <a:gd name="connsiteY17" fmla="*/ 137135 h 317203"/>
                  <a:gd name="connsiteX18" fmla="*/ 103763 w 408601"/>
                  <a:gd name="connsiteY18" fmla="*/ 135899 h 317203"/>
                  <a:gd name="connsiteX19" fmla="*/ 103763 w 408601"/>
                  <a:gd name="connsiteY19" fmla="*/ 134662 h 317203"/>
                  <a:gd name="connsiteX20" fmla="*/ 305806 w 408601"/>
                  <a:gd name="connsiteY20" fmla="*/ 251328 h 317203"/>
                  <a:gd name="connsiteX21" fmla="*/ 305806 w 408601"/>
                  <a:gd name="connsiteY21" fmla="*/ 252565 h 317203"/>
                  <a:gd name="connsiteX22" fmla="*/ 305053 w 408601"/>
                  <a:gd name="connsiteY22" fmla="*/ 252941 h 317203"/>
                  <a:gd name="connsiteX23" fmla="*/ 103763 w 408601"/>
                  <a:gd name="connsiteY23" fmla="*/ 129017 h 317203"/>
                  <a:gd name="connsiteX24" fmla="*/ 103763 w 408601"/>
                  <a:gd name="connsiteY24" fmla="*/ 122780 h 317203"/>
                  <a:gd name="connsiteX25" fmla="*/ 305806 w 408601"/>
                  <a:gd name="connsiteY25" fmla="*/ 239447 h 317203"/>
                  <a:gd name="connsiteX26" fmla="*/ 305806 w 408601"/>
                  <a:gd name="connsiteY26" fmla="*/ 245683 h 317203"/>
                  <a:gd name="connsiteX27" fmla="*/ 103763 w 408601"/>
                  <a:gd name="connsiteY27" fmla="*/ 129017 h 317203"/>
                  <a:gd name="connsiteX28" fmla="*/ 103763 w 408601"/>
                  <a:gd name="connsiteY28" fmla="*/ 117189 h 317203"/>
                  <a:gd name="connsiteX29" fmla="*/ 103763 w 408601"/>
                  <a:gd name="connsiteY29" fmla="*/ 111006 h 317203"/>
                  <a:gd name="connsiteX30" fmla="*/ 305806 w 408601"/>
                  <a:gd name="connsiteY30" fmla="*/ 227619 h 317203"/>
                  <a:gd name="connsiteX31" fmla="*/ 305806 w 408601"/>
                  <a:gd name="connsiteY31" fmla="*/ 233855 h 317203"/>
                  <a:gd name="connsiteX32" fmla="*/ 103763 w 408601"/>
                  <a:gd name="connsiteY32" fmla="*/ 117189 h 317203"/>
                  <a:gd name="connsiteX33" fmla="*/ 103763 w 408601"/>
                  <a:gd name="connsiteY33" fmla="*/ 105361 h 317203"/>
                  <a:gd name="connsiteX34" fmla="*/ 103763 w 408601"/>
                  <a:gd name="connsiteY34" fmla="*/ 99124 h 317203"/>
                  <a:gd name="connsiteX35" fmla="*/ 305806 w 408601"/>
                  <a:gd name="connsiteY35" fmla="*/ 215791 h 317203"/>
                  <a:gd name="connsiteX36" fmla="*/ 305806 w 408601"/>
                  <a:gd name="connsiteY36" fmla="*/ 222027 h 317203"/>
                  <a:gd name="connsiteX37" fmla="*/ 103763 w 408601"/>
                  <a:gd name="connsiteY37" fmla="*/ 105361 h 317203"/>
                  <a:gd name="connsiteX38" fmla="*/ 103763 w 408601"/>
                  <a:gd name="connsiteY38" fmla="*/ 93479 h 317203"/>
                  <a:gd name="connsiteX39" fmla="*/ 103763 w 408601"/>
                  <a:gd name="connsiteY39" fmla="*/ 87297 h 317203"/>
                  <a:gd name="connsiteX40" fmla="*/ 305806 w 408601"/>
                  <a:gd name="connsiteY40" fmla="*/ 203909 h 317203"/>
                  <a:gd name="connsiteX41" fmla="*/ 305806 w 408601"/>
                  <a:gd name="connsiteY41" fmla="*/ 210146 h 317203"/>
                  <a:gd name="connsiteX42" fmla="*/ 103763 w 408601"/>
                  <a:gd name="connsiteY42" fmla="*/ 93479 h 317203"/>
                  <a:gd name="connsiteX43" fmla="*/ 103763 w 408601"/>
                  <a:gd name="connsiteY43" fmla="*/ 81651 h 317203"/>
                  <a:gd name="connsiteX44" fmla="*/ 103763 w 408601"/>
                  <a:gd name="connsiteY44" fmla="*/ 75469 h 317203"/>
                  <a:gd name="connsiteX45" fmla="*/ 305806 w 408601"/>
                  <a:gd name="connsiteY45" fmla="*/ 192135 h 317203"/>
                  <a:gd name="connsiteX46" fmla="*/ 305806 w 408601"/>
                  <a:gd name="connsiteY46" fmla="*/ 198318 h 317203"/>
                  <a:gd name="connsiteX47" fmla="*/ 103763 w 408601"/>
                  <a:gd name="connsiteY47" fmla="*/ 81651 h 317203"/>
                  <a:gd name="connsiteX48" fmla="*/ 8817 w 408601"/>
                  <a:gd name="connsiteY48" fmla="*/ 10630 h 317203"/>
                  <a:gd name="connsiteX49" fmla="*/ 9409 w 408601"/>
                  <a:gd name="connsiteY49" fmla="*/ 10307 h 317203"/>
                  <a:gd name="connsiteX50" fmla="*/ 101344 w 408601"/>
                  <a:gd name="connsiteY50" fmla="*/ 63372 h 317203"/>
                  <a:gd name="connsiteX51" fmla="*/ 99785 w 408601"/>
                  <a:gd name="connsiteY51" fmla="*/ 66490 h 317203"/>
                  <a:gd name="connsiteX52" fmla="*/ 99785 w 408601"/>
                  <a:gd name="connsiteY52" fmla="*/ 67512 h 317203"/>
                  <a:gd name="connsiteX53" fmla="*/ 8817 w 408601"/>
                  <a:gd name="connsiteY53" fmla="*/ 14985 h 317203"/>
                  <a:gd name="connsiteX54" fmla="*/ 8817 w 408601"/>
                  <a:gd name="connsiteY54" fmla="*/ 10630 h 317203"/>
                  <a:gd name="connsiteX55" fmla="*/ 8817 w 408601"/>
                  <a:gd name="connsiteY55" fmla="*/ 20630 h 317203"/>
                  <a:gd name="connsiteX56" fmla="*/ 99785 w 408601"/>
                  <a:gd name="connsiteY56" fmla="*/ 73157 h 317203"/>
                  <a:gd name="connsiteX57" fmla="*/ 99785 w 408601"/>
                  <a:gd name="connsiteY57" fmla="*/ 79340 h 317203"/>
                  <a:gd name="connsiteX58" fmla="*/ 8817 w 408601"/>
                  <a:gd name="connsiteY58" fmla="*/ 26813 h 317203"/>
                  <a:gd name="connsiteX59" fmla="*/ 8817 w 408601"/>
                  <a:gd name="connsiteY59" fmla="*/ 20630 h 317203"/>
                  <a:gd name="connsiteX60" fmla="*/ 8817 w 408601"/>
                  <a:gd name="connsiteY60" fmla="*/ 32458 h 317203"/>
                  <a:gd name="connsiteX61" fmla="*/ 99785 w 408601"/>
                  <a:gd name="connsiteY61" fmla="*/ 84985 h 317203"/>
                  <a:gd name="connsiteX62" fmla="*/ 99785 w 408601"/>
                  <a:gd name="connsiteY62" fmla="*/ 91221 h 317203"/>
                  <a:gd name="connsiteX63" fmla="*/ 8817 w 408601"/>
                  <a:gd name="connsiteY63" fmla="*/ 38694 h 317203"/>
                  <a:gd name="connsiteX64" fmla="*/ 8817 w 408601"/>
                  <a:gd name="connsiteY64" fmla="*/ 32458 h 317203"/>
                  <a:gd name="connsiteX65" fmla="*/ 8817 w 408601"/>
                  <a:gd name="connsiteY65" fmla="*/ 44340 h 317203"/>
                  <a:gd name="connsiteX66" fmla="*/ 99785 w 408601"/>
                  <a:gd name="connsiteY66" fmla="*/ 96866 h 317203"/>
                  <a:gd name="connsiteX67" fmla="*/ 99785 w 408601"/>
                  <a:gd name="connsiteY67" fmla="*/ 103049 h 317203"/>
                  <a:gd name="connsiteX68" fmla="*/ 8817 w 408601"/>
                  <a:gd name="connsiteY68" fmla="*/ 50522 h 317203"/>
                  <a:gd name="connsiteX69" fmla="*/ 8817 w 408601"/>
                  <a:gd name="connsiteY69" fmla="*/ 44340 h 317203"/>
                  <a:gd name="connsiteX70" fmla="*/ 8817 w 408601"/>
                  <a:gd name="connsiteY70" fmla="*/ 56168 h 317203"/>
                  <a:gd name="connsiteX71" fmla="*/ 99785 w 408601"/>
                  <a:gd name="connsiteY71" fmla="*/ 108694 h 317203"/>
                  <a:gd name="connsiteX72" fmla="*/ 99785 w 408601"/>
                  <a:gd name="connsiteY72" fmla="*/ 114931 h 317203"/>
                  <a:gd name="connsiteX73" fmla="*/ 8817 w 408601"/>
                  <a:gd name="connsiteY73" fmla="*/ 62404 h 317203"/>
                  <a:gd name="connsiteX74" fmla="*/ 8817 w 408601"/>
                  <a:gd name="connsiteY74" fmla="*/ 56168 h 317203"/>
                  <a:gd name="connsiteX75" fmla="*/ 8817 w 408601"/>
                  <a:gd name="connsiteY75" fmla="*/ 67996 h 317203"/>
                  <a:gd name="connsiteX76" fmla="*/ 99785 w 408601"/>
                  <a:gd name="connsiteY76" fmla="*/ 120522 h 317203"/>
                  <a:gd name="connsiteX77" fmla="*/ 99785 w 408601"/>
                  <a:gd name="connsiteY77" fmla="*/ 126705 h 317203"/>
                  <a:gd name="connsiteX78" fmla="*/ 8817 w 408601"/>
                  <a:gd name="connsiteY78" fmla="*/ 74178 h 317203"/>
                  <a:gd name="connsiteX79" fmla="*/ 8817 w 408601"/>
                  <a:gd name="connsiteY79" fmla="*/ 67996 h 317203"/>
                  <a:gd name="connsiteX80" fmla="*/ 8817 w 408601"/>
                  <a:gd name="connsiteY80" fmla="*/ 84447 h 317203"/>
                  <a:gd name="connsiteX81" fmla="*/ 8817 w 408601"/>
                  <a:gd name="connsiteY81" fmla="*/ 79877 h 317203"/>
                  <a:gd name="connsiteX82" fmla="*/ 99785 w 408601"/>
                  <a:gd name="connsiteY82" fmla="*/ 132404 h 317203"/>
                  <a:gd name="connsiteX83" fmla="*/ 99785 w 408601"/>
                  <a:gd name="connsiteY83" fmla="*/ 133641 h 317203"/>
                  <a:gd name="connsiteX84" fmla="*/ 101344 w 408601"/>
                  <a:gd name="connsiteY84" fmla="*/ 138587 h 317203"/>
                  <a:gd name="connsiteX85" fmla="*/ 9409 w 408601"/>
                  <a:gd name="connsiteY85" fmla="*/ 85522 h 317203"/>
                  <a:gd name="connsiteX86" fmla="*/ 8817 w 408601"/>
                  <a:gd name="connsiteY86" fmla="*/ 84447 h 317203"/>
                  <a:gd name="connsiteX87" fmla="*/ 400698 w 408601"/>
                  <a:gd name="connsiteY87" fmla="*/ 310683 h 317203"/>
                  <a:gd name="connsiteX88" fmla="*/ 400107 w 408601"/>
                  <a:gd name="connsiteY88" fmla="*/ 311006 h 317203"/>
                  <a:gd name="connsiteX89" fmla="*/ 308172 w 408601"/>
                  <a:gd name="connsiteY89" fmla="*/ 257888 h 317203"/>
                  <a:gd name="connsiteX90" fmla="*/ 309731 w 408601"/>
                  <a:gd name="connsiteY90" fmla="*/ 254769 h 317203"/>
                  <a:gd name="connsiteX91" fmla="*/ 309731 w 408601"/>
                  <a:gd name="connsiteY91" fmla="*/ 253533 h 317203"/>
                  <a:gd name="connsiteX92" fmla="*/ 400698 w 408601"/>
                  <a:gd name="connsiteY92" fmla="*/ 306113 h 317203"/>
                  <a:gd name="connsiteX93" fmla="*/ 400698 w 408601"/>
                  <a:gd name="connsiteY93" fmla="*/ 310683 h 317203"/>
                  <a:gd name="connsiteX94" fmla="*/ 400698 w 408601"/>
                  <a:gd name="connsiteY94" fmla="*/ 300468 h 317203"/>
                  <a:gd name="connsiteX95" fmla="*/ 309731 w 408601"/>
                  <a:gd name="connsiteY95" fmla="*/ 247941 h 317203"/>
                  <a:gd name="connsiteX96" fmla="*/ 309731 w 408601"/>
                  <a:gd name="connsiteY96" fmla="*/ 241759 h 317203"/>
                  <a:gd name="connsiteX97" fmla="*/ 400698 w 408601"/>
                  <a:gd name="connsiteY97" fmla="*/ 294285 h 317203"/>
                  <a:gd name="connsiteX98" fmla="*/ 400698 w 408601"/>
                  <a:gd name="connsiteY98" fmla="*/ 300468 h 317203"/>
                  <a:gd name="connsiteX99" fmla="*/ 400698 w 408601"/>
                  <a:gd name="connsiteY99" fmla="*/ 288640 h 317203"/>
                  <a:gd name="connsiteX100" fmla="*/ 309731 w 408601"/>
                  <a:gd name="connsiteY100" fmla="*/ 236113 h 317203"/>
                  <a:gd name="connsiteX101" fmla="*/ 309731 w 408601"/>
                  <a:gd name="connsiteY101" fmla="*/ 229877 h 317203"/>
                  <a:gd name="connsiteX102" fmla="*/ 400698 w 408601"/>
                  <a:gd name="connsiteY102" fmla="*/ 282404 h 317203"/>
                  <a:gd name="connsiteX103" fmla="*/ 400698 w 408601"/>
                  <a:gd name="connsiteY103" fmla="*/ 288640 h 317203"/>
                  <a:gd name="connsiteX104" fmla="*/ 400698 w 408601"/>
                  <a:gd name="connsiteY104" fmla="*/ 276759 h 317203"/>
                  <a:gd name="connsiteX105" fmla="*/ 309731 w 408601"/>
                  <a:gd name="connsiteY105" fmla="*/ 224232 h 317203"/>
                  <a:gd name="connsiteX106" fmla="*/ 309731 w 408601"/>
                  <a:gd name="connsiteY106" fmla="*/ 218049 h 317203"/>
                  <a:gd name="connsiteX107" fmla="*/ 400698 w 408601"/>
                  <a:gd name="connsiteY107" fmla="*/ 270576 h 317203"/>
                  <a:gd name="connsiteX108" fmla="*/ 400698 w 408601"/>
                  <a:gd name="connsiteY108" fmla="*/ 276759 h 317203"/>
                  <a:gd name="connsiteX109" fmla="*/ 400698 w 408601"/>
                  <a:gd name="connsiteY109" fmla="*/ 264931 h 317203"/>
                  <a:gd name="connsiteX110" fmla="*/ 309731 w 408601"/>
                  <a:gd name="connsiteY110" fmla="*/ 212404 h 317203"/>
                  <a:gd name="connsiteX111" fmla="*/ 309731 w 408601"/>
                  <a:gd name="connsiteY111" fmla="*/ 206221 h 317203"/>
                  <a:gd name="connsiteX112" fmla="*/ 400698 w 408601"/>
                  <a:gd name="connsiteY112" fmla="*/ 258748 h 317203"/>
                  <a:gd name="connsiteX113" fmla="*/ 400698 w 408601"/>
                  <a:gd name="connsiteY113" fmla="*/ 264931 h 317203"/>
                  <a:gd name="connsiteX114" fmla="*/ 400698 w 408601"/>
                  <a:gd name="connsiteY114" fmla="*/ 253103 h 317203"/>
                  <a:gd name="connsiteX115" fmla="*/ 309731 w 408601"/>
                  <a:gd name="connsiteY115" fmla="*/ 200576 h 317203"/>
                  <a:gd name="connsiteX116" fmla="*/ 309731 w 408601"/>
                  <a:gd name="connsiteY116" fmla="*/ 194393 h 317203"/>
                  <a:gd name="connsiteX117" fmla="*/ 400698 w 408601"/>
                  <a:gd name="connsiteY117" fmla="*/ 246920 h 317203"/>
                  <a:gd name="connsiteX118" fmla="*/ 400698 w 408601"/>
                  <a:gd name="connsiteY118" fmla="*/ 253103 h 317203"/>
                  <a:gd name="connsiteX119" fmla="*/ 400698 w 408601"/>
                  <a:gd name="connsiteY119" fmla="*/ 241221 h 317203"/>
                  <a:gd name="connsiteX120" fmla="*/ 309731 w 408601"/>
                  <a:gd name="connsiteY120" fmla="*/ 188694 h 317203"/>
                  <a:gd name="connsiteX121" fmla="*/ 309731 w 408601"/>
                  <a:gd name="connsiteY121" fmla="*/ 187673 h 317203"/>
                  <a:gd name="connsiteX122" fmla="*/ 308172 w 408601"/>
                  <a:gd name="connsiteY122" fmla="*/ 182726 h 317203"/>
                  <a:gd name="connsiteX123" fmla="*/ 400107 w 408601"/>
                  <a:gd name="connsiteY123" fmla="*/ 235845 h 317203"/>
                  <a:gd name="connsiteX124" fmla="*/ 400698 w 408601"/>
                  <a:gd name="connsiteY124" fmla="*/ 236866 h 317203"/>
                  <a:gd name="connsiteX125" fmla="*/ 400698 w 408601"/>
                  <a:gd name="connsiteY125" fmla="*/ 241221 h 31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408601" h="317203">
                    <a:moveTo>
                      <a:pt x="400107" y="230361"/>
                    </a:moveTo>
                    <a:lnTo>
                      <a:pt x="9409" y="4770"/>
                    </a:lnTo>
                    <a:cubicBezTo>
                      <a:pt x="6452" y="3049"/>
                      <a:pt x="4032" y="4447"/>
                      <a:pt x="4032" y="7834"/>
                    </a:cubicBezTo>
                    <a:lnTo>
                      <a:pt x="4032" y="81651"/>
                    </a:lnTo>
                    <a:cubicBezTo>
                      <a:pt x="4032" y="85039"/>
                      <a:pt x="6452" y="89232"/>
                      <a:pt x="9409" y="90899"/>
                    </a:cubicBezTo>
                    <a:lnTo>
                      <a:pt x="400107" y="316490"/>
                    </a:lnTo>
                    <a:cubicBezTo>
                      <a:pt x="403064" y="318210"/>
                      <a:pt x="405483" y="316812"/>
                      <a:pt x="405483" y="313425"/>
                    </a:cubicBezTo>
                    <a:lnTo>
                      <a:pt x="405483" y="239554"/>
                    </a:lnTo>
                    <a:cubicBezTo>
                      <a:pt x="405483" y="236221"/>
                      <a:pt x="403064" y="232027"/>
                      <a:pt x="400107" y="230361"/>
                    </a:cubicBezTo>
                    <a:close/>
                    <a:moveTo>
                      <a:pt x="305752" y="186436"/>
                    </a:moveTo>
                    <a:lnTo>
                      <a:pt x="103710" y="69770"/>
                    </a:lnTo>
                    <a:lnTo>
                      <a:pt x="103710" y="68748"/>
                    </a:lnTo>
                    <a:cubicBezTo>
                      <a:pt x="103710" y="68318"/>
                      <a:pt x="104032" y="68103"/>
                      <a:pt x="104408" y="68318"/>
                    </a:cubicBezTo>
                    <a:lnTo>
                      <a:pt x="305000" y="184124"/>
                    </a:lnTo>
                    <a:cubicBezTo>
                      <a:pt x="305376" y="184339"/>
                      <a:pt x="305699" y="184931"/>
                      <a:pt x="305699" y="185361"/>
                    </a:cubicBezTo>
                    <a:lnTo>
                      <a:pt x="305699" y="186436"/>
                    </a:lnTo>
                    <a:close/>
                    <a:moveTo>
                      <a:pt x="305053" y="252941"/>
                    </a:moveTo>
                    <a:lnTo>
                      <a:pt x="104462" y="137135"/>
                    </a:lnTo>
                    <a:cubicBezTo>
                      <a:pt x="104086" y="136920"/>
                      <a:pt x="103763" y="136329"/>
                      <a:pt x="103763" y="135899"/>
                    </a:cubicBezTo>
                    <a:lnTo>
                      <a:pt x="103763" y="134662"/>
                    </a:lnTo>
                    <a:lnTo>
                      <a:pt x="305806" y="251328"/>
                    </a:lnTo>
                    <a:lnTo>
                      <a:pt x="305806" y="252565"/>
                    </a:lnTo>
                    <a:cubicBezTo>
                      <a:pt x="305752" y="252995"/>
                      <a:pt x="305430" y="253156"/>
                      <a:pt x="305053" y="252941"/>
                    </a:cubicBezTo>
                    <a:close/>
                    <a:moveTo>
                      <a:pt x="103763" y="129017"/>
                    </a:moveTo>
                    <a:lnTo>
                      <a:pt x="103763" y="122780"/>
                    </a:lnTo>
                    <a:lnTo>
                      <a:pt x="305806" y="239447"/>
                    </a:lnTo>
                    <a:lnTo>
                      <a:pt x="305806" y="245683"/>
                    </a:lnTo>
                    <a:lnTo>
                      <a:pt x="103763" y="129017"/>
                    </a:lnTo>
                    <a:close/>
                    <a:moveTo>
                      <a:pt x="103763" y="117189"/>
                    </a:moveTo>
                    <a:lnTo>
                      <a:pt x="103763" y="111006"/>
                    </a:lnTo>
                    <a:lnTo>
                      <a:pt x="305806" y="227619"/>
                    </a:lnTo>
                    <a:lnTo>
                      <a:pt x="305806" y="233855"/>
                    </a:lnTo>
                    <a:lnTo>
                      <a:pt x="103763" y="117189"/>
                    </a:lnTo>
                    <a:close/>
                    <a:moveTo>
                      <a:pt x="103763" y="105361"/>
                    </a:moveTo>
                    <a:lnTo>
                      <a:pt x="103763" y="99124"/>
                    </a:lnTo>
                    <a:lnTo>
                      <a:pt x="305806" y="215791"/>
                    </a:lnTo>
                    <a:lnTo>
                      <a:pt x="305806" y="222027"/>
                    </a:lnTo>
                    <a:lnTo>
                      <a:pt x="103763" y="105361"/>
                    </a:lnTo>
                    <a:close/>
                    <a:moveTo>
                      <a:pt x="103763" y="93479"/>
                    </a:moveTo>
                    <a:lnTo>
                      <a:pt x="103763" y="87297"/>
                    </a:lnTo>
                    <a:lnTo>
                      <a:pt x="305806" y="203909"/>
                    </a:lnTo>
                    <a:lnTo>
                      <a:pt x="305806" y="210146"/>
                    </a:lnTo>
                    <a:lnTo>
                      <a:pt x="103763" y="93479"/>
                    </a:lnTo>
                    <a:close/>
                    <a:moveTo>
                      <a:pt x="103763" y="81651"/>
                    </a:moveTo>
                    <a:lnTo>
                      <a:pt x="103763" y="75469"/>
                    </a:lnTo>
                    <a:lnTo>
                      <a:pt x="305806" y="192135"/>
                    </a:lnTo>
                    <a:lnTo>
                      <a:pt x="305806" y="198318"/>
                    </a:lnTo>
                    <a:lnTo>
                      <a:pt x="103763" y="81651"/>
                    </a:lnTo>
                    <a:close/>
                    <a:moveTo>
                      <a:pt x="8817" y="10630"/>
                    </a:moveTo>
                    <a:cubicBezTo>
                      <a:pt x="8817" y="10254"/>
                      <a:pt x="9086" y="10092"/>
                      <a:pt x="9409" y="10307"/>
                    </a:cubicBezTo>
                    <a:lnTo>
                      <a:pt x="101344" y="63372"/>
                    </a:lnTo>
                    <a:cubicBezTo>
                      <a:pt x="100376" y="63802"/>
                      <a:pt x="99785" y="64931"/>
                      <a:pt x="99785" y="66490"/>
                    </a:cubicBezTo>
                    <a:lnTo>
                      <a:pt x="99785" y="67512"/>
                    </a:lnTo>
                    <a:lnTo>
                      <a:pt x="8817" y="14985"/>
                    </a:lnTo>
                    <a:lnTo>
                      <a:pt x="8817" y="10630"/>
                    </a:lnTo>
                    <a:close/>
                    <a:moveTo>
                      <a:pt x="8817" y="20630"/>
                    </a:moveTo>
                    <a:lnTo>
                      <a:pt x="99785" y="73157"/>
                    </a:lnTo>
                    <a:lnTo>
                      <a:pt x="99785" y="79340"/>
                    </a:lnTo>
                    <a:lnTo>
                      <a:pt x="8817" y="26813"/>
                    </a:lnTo>
                    <a:lnTo>
                      <a:pt x="8817" y="20630"/>
                    </a:lnTo>
                    <a:close/>
                    <a:moveTo>
                      <a:pt x="8817" y="32458"/>
                    </a:moveTo>
                    <a:lnTo>
                      <a:pt x="99785" y="84985"/>
                    </a:lnTo>
                    <a:lnTo>
                      <a:pt x="99785" y="91221"/>
                    </a:lnTo>
                    <a:lnTo>
                      <a:pt x="8817" y="38694"/>
                    </a:lnTo>
                    <a:lnTo>
                      <a:pt x="8817" y="32458"/>
                    </a:lnTo>
                    <a:close/>
                    <a:moveTo>
                      <a:pt x="8817" y="44340"/>
                    </a:moveTo>
                    <a:lnTo>
                      <a:pt x="99785" y="96866"/>
                    </a:lnTo>
                    <a:lnTo>
                      <a:pt x="99785" y="103049"/>
                    </a:lnTo>
                    <a:lnTo>
                      <a:pt x="8817" y="50522"/>
                    </a:lnTo>
                    <a:lnTo>
                      <a:pt x="8817" y="44340"/>
                    </a:lnTo>
                    <a:close/>
                    <a:moveTo>
                      <a:pt x="8817" y="56168"/>
                    </a:moveTo>
                    <a:lnTo>
                      <a:pt x="99785" y="108694"/>
                    </a:lnTo>
                    <a:lnTo>
                      <a:pt x="99785" y="114931"/>
                    </a:lnTo>
                    <a:lnTo>
                      <a:pt x="8817" y="62404"/>
                    </a:lnTo>
                    <a:lnTo>
                      <a:pt x="8817" y="56168"/>
                    </a:lnTo>
                    <a:close/>
                    <a:moveTo>
                      <a:pt x="8817" y="67996"/>
                    </a:moveTo>
                    <a:lnTo>
                      <a:pt x="99785" y="120522"/>
                    </a:lnTo>
                    <a:lnTo>
                      <a:pt x="99785" y="126705"/>
                    </a:lnTo>
                    <a:lnTo>
                      <a:pt x="8817" y="74178"/>
                    </a:lnTo>
                    <a:lnTo>
                      <a:pt x="8817" y="67996"/>
                    </a:lnTo>
                    <a:close/>
                    <a:moveTo>
                      <a:pt x="8817" y="84447"/>
                    </a:moveTo>
                    <a:lnTo>
                      <a:pt x="8817" y="79877"/>
                    </a:lnTo>
                    <a:lnTo>
                      <a:pt x="99785" y="132404"/>
                    </a:lnTo>
                    <a:lnTo>
                      <a:pt x="99785" y="133641"/>
                    </a:lnTo>
                    <a:cubicBezTo>
                      <a:pt x="99785" y="135253"/>
                      <a:pt x="100376" y="137028"/>
                      <a:pt x="101344" y="138587"/>
                    </a:cubicBezTo>
                    <a:lnTo>
                      <a:pt x="9409" y="85522"/>
                    </a:lnTo>
                    <a:cubicBezTo>
                      <a:pt x="9086" y="85254"/>
                      <a:pt x="8817" y="84823"/>
                      <a:pt x="8817" y="84447"/>
                    </a:cubicBezTo>
                    <a:close/>
                    <a:moveTo>
                      <a:pt x="400698" y="310683"/>
                    </a:moveTo>
                    <a:cubicBezTo>
                      <a:pt x="400698" y="311060"/>
                      <a:pt x="400430" y="311221"/>
                      <a:pt x="400107" y="311006"/>
                    </a:cubicBezTo>
                    <a:lnTo>
                      <a:pt x="308172" y="257888"/>
                    </a:lnTo>
                    <a:cubicBezTo>
                      <a:pt x="309139" y="257457"/>
                      <a:pt x="309731" y="256382"/>
                      <a:pt x="309731" y="254769"/>
                    </a:cubicBezTo>
                    <a:lnTo>
                      <a:pt x="309731" y="253533"/>
                    </a:lnTo>
                    <a:lnTo>
                      <a:pt x="400698" y="306113"/>
                    </a:lnTo>
                    <a:lnTo>
                      <a:pt x="400698" y="310683"/>
                    </a:lnTo>
                    <a:close/>
                    <a:moveTo>
                      <a:pt x="400698" y="300468"/>
                    </a:moveTo>
                    <a:lnTo>
                      <a:pt x="309731" y="247941"/>
                    </a:lnTo>
                    <a:lnTo>
                      <a:pt x="309731" y="241759"/>
                    </a:lnTo>
                    <a:lnTo>
                      <a:pt x="400698" y="294285"/>
                    </a:lnTo>
                    <a:lnTo>
                      <a:pt x="400698" y="300468"/>
                    </a:lnTo>
                    <a:close/>
                    <a:moveTo>
                      <a:pt x="400698" y="288640"/>
                    </a:moveTo>
                    <a:lnTo>
                      <a:pt x="309731" y="236113"/>
                    </a:lnTo>
                    <a:lnTo>
                      <a:pt x="309731" y="229877"/>
                    </a:lnTo>
                    <a:lnTo>
                      <a:pt x="400698" y="282404"/>
                    </a:lnTo>
                    <a:lnTo>
                      <a:pt x="400698" y="288640"/>
                    </a:lnTo>
                    <a:close/>
                    <a:moveTo>
                      <a:pt x="400698" y="276759"/>
                    </a:moveTo>
                    <a:lnTo>
                      <a:pt x="309731" y="224232"/>
                    </a:lnTo>
                    <a:lnTo>
                      <a:pt x="309731" y="218049"/>
                    </a:lnTo>
                    <a:lnTo>
                      <a:pt x="400698" y="270576"/>
                    </a:lnTo>
                    <a:lnTo>
                      <a:pt x="400698" y="276759"/>
                    </a:lnTo>
                    <a:close/>
                    <a:moveTo>
                      <a:pt x="400698" y="264931"/>
                    </a:moveTo>
                    <a:lnTo>
                      <a:pt x="309731" y="212404"/>
                    </a:lnTo>
                    <a:lnTo>
                      <a:pt x="309731" y="206221"/>
                    </a:lnTo>
                    <a:lnTo>
                      <a:pt x="400698" y="258748"/>
                    </a:lnTo>
                    <a:lnTo>
                      <a:pt x="400698" y="264931"/>
                    </a:lnTo>
                    <a:close/>
                    <a:moveTo>
                      <a:pt x="400698" y="253103"/>
                    </a:moveTo>
                    <a:lnTo>
                      <a:pt x="309731" y="200576"/>
                    </a:lnTo>
                    <a:lnTo>
                      <a:pt x="309731" y="194393"/>
                    </a:lnTo>
                    <a:lnTo>
                      <a:pt x="400698" y="246920"/>
                    </a:lnTo>
                    <a:lnTo>
                      <a:pt x="400698" y="253103"/>
                    </a:lnTo>
                    <a:close/>
                    <a:moveTo>
                      <a:pt x="400698" y="241221"/>
                    </a:moveTo>
                    <a:lnTo>
                      <a:pt x="309731" y="188694"/>
                    </a:lnTo>
                    <a:lnTo>
                      <a:pt x="309731" y="187673"/>
                    </a:lnTo>
                    <a:cubicBezTo>
                      <a:pt x="309731" y="186060"/>
                      <a:pt x="309139" y="184286"/>
                      <a:pt x="308172" y="182726"/>
                    </a:cubicBezTo>
                    <a:lnTo>
                      <a:pt x="400107" y="235845"/>
                    </a:lnTo>
                    <a:cubicBezTo>
                      <a:pt x="400430" y="236060"/>
                      <a:pt x="400698" y="236490"/>
                      <a:pt x="400698" y="236866"/>
                    </a:cubicBezTo>
                    <a:lnTo>
                      <a:pt x="400698" y="24122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07" name="Vrije vorm: vorm 806">
                <a:extLst>
                  <a:ext uri="{FF2B5EF4-FFF2-40B4-BE49-F238E27FC236}">
                    <a16:creationId xmlns:a16="http://schemas.microsoft.com/office/drawing/2014/main" id="{7064166A-7423-4EFD-98AF-A397356DF440}"/>
                  </a:ext>
                </a:extLst>
              </p:cNvPr>
              <p:cNvSpPr/>
              <p:nvPr/>
            </p:nvSpPr>
            <p:spPr>
              <a:xfrm>
                <a:off x="4383019" y="3439613"/>
                <a:ext cx="86021" cy="107527"/>
              </a:xfrm>
              <a:custGeom>
                <a:avLst/>
                <a:gdLst>
                  <a:gd name="connsiteX0" fmla="*/ 13064 w 86021"/>
                  <a:gd name="connsiteY0" fmla="*/ 5448 h 107526"/>
                  <a:gd name="connsiteX1" fmla="*/ 4032 w 86021"/>
                  <a:gd name="connsiteY1" fmla="*/ 9158 h 107526"/>
                  <a:gd name="connsiteX2" fmla="*/ 4032 w 86021"/>
                  <a:gd name="connsiteY2" fmla="*/ 53889 h 107526"/>
                  <a:gd name="connsiteX3" fmla="*/ 13064 w 86021"/>
                  <a:gd name="connsiteY3" fmla="*/ 68029 h 107526"/>
                  <a:gd name="connsiteX4" fmla="*/ 82634 w 86021"/>
                  <a:gd name="connsiteY4" fmla="*/ 108190 h 107526"/>
                  <a:gd name="connsiteX5" fmla="*/ 82634 w 86021"/>
                  <a:gd name="connsiteY5" fmla="*/ 45609 h 107526"/>
                  <a:gd name="connsiteX6" fmla="*/ 13064 w 86021"/>
                  <a:gd name="connsiteY6" fmla="*/ 5448 h 10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21" h="107526">
                    <a:moveTo>
                      <a:pt x="13064" y="5448"/>
                    </a:moveTo>
                    <a:cubicBezTo>
                      <a:pt x="8065" y="2545"/>
                      <a:pt x="4032" y="4265"/>
                      <a:pt x="4032" y="9158"/>
                    </a:cubicBezTo>
                    <a:lnTo>
                      <a:pt x="4032" y="53889"/>
                    </a:lnTo>
                    <a:cubicBezTo>
                      <a:pt x="4032" y="58835"/>
                      <a:pt x="8065" y="65179"/>
                      <a:pt x="13064" y="68029"/>
                    </a:cubicBezTo>
                    <a:lnTo>
                      <a:pt x="82634" y="108190"/>
                    </a:lnTo>
                    <a:lnTo>
                      <a:pt x="82634" y="45609"/>
                    </a:lnTo>
                    <a:lnTo>
                      <a:pt x="13064" y="544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08" name="Vrije vorm: vorm 807">
                <a:extLst>
                  <a:ext uri="{FF2B5EF4-FFF2-40B4-BE49-F238E27FC236}">
                    <a16:creationId xmlns:a16="http://schemas.microsoft.com/office/drawing/2014/main" id="{3C3B38BF-4410-466D-9124-26E358C1C1C0}"/>
                  </a:ext>
                </a:extLst>
              </p:cNvPr>
              <p:cNvSpPr/>
              <p:nvPr/>
            </p:nvSpPr>
            <p:spPr>
              <a:xfrm>
                <a:off x="4381406" y="3437525"/>
                <a:ext cx="86021" cy="112903"/>
              </a:xfrm>
              <a:custGeom>
                <a:avLst/>
                <a:gdLst>
                  <a:gd name="connsiteX0" fmla="*/ 14677 w 86021"/>
                  <a:gd name="connsiteY0" fmla="*/ 5654 h 112903"/>
                  <a:gd name="connsiteX1" fmla="*/ 4032 w 86021"/>
                  <a:gd name="connsiteY1" fmla="*/ 10278 h 112903"/>
                  <a:gd name="connsiteX2" fmla="*/ 4032 w 86021"/>
                  <a:gd name="connsiteY2" fmla="*/ 55009 h 112903"/>
                  <a:gd name="connsiteX3" fmla="*/ 14677 w 86021"/>
                  <a:gd name="connsiteY3" fmla="*/ 71891 h 112903"/>
                  <a:gd name="connsiteX4" fmla="*/ 84247 w 86021"/>
                  <a:gd name="connsiteY4" fmla="*/ 112052 h 112903"/>
                  <a:gd name="connsiteX5" fmla="*/ 84247 w 86021"/>
                  <a:gd name="connsiteY5" fmla="*/ 111138 h 112903"/>
                  <a:gd name="connsiteX6" fmla="*/ 84247 w 86021"/>
                  <a:gd name="connsiteY6" fmla="*/ 110224 h 112903"/>
                  <a:gd name="connsiteX7" fmla="*/ 14677 w 86021"/>
                  <a:gd name="connsiteY7" fmla="*/ 70063 h 112903"/>
                  <a:gd name="connsiteX8" fmla="*/ 5645 w 86021"/>
                  <a:gd name="connsiteY8" fmla="*/ 55923 h 112903"/>
                  <a:gd name="connsiteX9" fmla="*/ 5645 w 86021"/>
                  <a:gd name="connsiteY9" fmla="*/ 11192 h 112903"/>
                  <a:gd name="connsiteX10" fmla="*/ 14677 w 86021"/>
                  <a:gd name="connsiteY10" fmla="*/ 7482 h 112903"/>
                  <a:gd name="connsiteX11" fmla="*/ 84247 w 86021"/>
                  <a:gd name="connsiteY11" fmla="*/ 47643 h 112903"/>
                  <a:gd name="connsiteX12" fmla="*/ 84247 w 86021"/>
                  <a:gd name="connsiteY12" fmla="*/ 46729 h 112903"/>
                  <a:gd name="connsiteX13" fmla="*/ 84247 w 86021"/>
                  <a:gd name="connsiteY13" fmla="*/ 45815 h 112903"/>
                  <a:gd name="connsiteX14" fmla="*/ 14677 w 86021"/>
                  <a:gd name="connsiteY14" fmla="*/ 5654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021" h="112903">
                    <a:moveTo>
                      <a:pt x="14677" y="5654"/>
                    </a:moveTo>
                    <a:cubicBezTo>
                      <a:pt x="8817" y="2267"/>
                      <a:pt x="4032" y="4364"/>
                      <a:pt x="4032" y="10278"/>
                    </a:cubicBezTo>
                    <a:lnTo>
                      <a:pt x="4032" y="55009"/>
                    </a:lnTo>
                    <a:cubicBezTo>
                      <a:pt x="4032" y="60923"/>
                      <a:pt x="8817" y="68557"/>
                      <a:pt x="14677" y="71891"/>
                    </a:cubicBezTo>
                    <a:lnTo>
                      <a:pt x="84247" y="112052"/>
                    </a:lnTo>
                    <a:lnTo>
                      <a:pt x="84247" y="111138"/>
                    </a:lnTo>
                    <a:lnTo>
                      <a:pt x="84247" y="110224"/>
                    </a:lnTo>
                    <a:lnTo>
                      <a:pt x="14677" y="70063"/>
                    </a:lnTo>
                    <a:cubicBezTo>
                      <a:pt x="9677" y="67159"/>
                      <a:pt x="5645" y="60869"/>
                      <a:pt x="5645" y="55923"/>
                    </a:cubicBezTo>
                    <a:lnTo>
                      <a:pt x="5645" y="11192"/>
                    </a:lnTo>
                    <a:cubicBezTo>
                      <a:pt x="5645" y="6299"/>
                      <a:pt x="9677" y="4633"/>
                      <a:pt x="14677" y="7482"/>
                    </a:cubicBezTo>
                    <a:lnTo>
                      <a:pt x="84247" y="47643"/>
                    </a:lnTo>
                    <a:lnTo>
                      <a:pt x="84247" y="46729"/>
                    </a:lnTo>
                    <a:lnTo>
                      <a:pt x="84247" y="45815"/>
                    </a:lnTo>
                    <a:lnTo>
                      <a:pt x="14677" y="5654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09" name="Vrije vorm: vorm 808">
                <a:extLst>
                  <a:ext uri="{FF2B5EF4-FFF2-40B4-BE49-F238E27FC236}">
                    <a16:creationId xmlns:a16="http://schemas.microsoft.com/office/drawing/2014/main" id="{AC7DFCAA-D04C-41EB-A9EA-E1B025444A57}"/>
                  </a:ext>
                </a:extLst>
              </p:cNvPr>
              <p:cNvSpPr/>
              <p:nvPr/>
            </p:nvSpPr>
            <p:spPr>
              <a:xfrm>
                <a:off x="4409202" y="3521115"/>
                <a:ext cx="59140" cy="48387"/>
              </a:xfrm>
              <a:custGeom>
                <a:avLst/>
                <a:gdLst>
                  <a:gd name="connsiteX0" fmla="*/ 34194 w 59139"/>
                  <a:gd name="connsiteY0" fmla="*/ 19806 h 48387"/>
                  <a:gd name="connsiteX1" fmla="*/ 7796 w 59139"/>
                  <a:gd name="connsiteY1" fmla="*/ 4537 h 48387"/>
                  <a:gd name="connsiteX2" fmla="*/ 4032 w 59139"/>
                  <a:gd name="connsiteY2" fmla="*/ 6688 h 48387"/>
                  <a:gd name="connsiteX3" fmla="*/ 4032 w 59139"/>
                  <a:gd name="connsiteY3" fmla="*/ 13838 h 48387"/>
                  <a:gd name="connsiteX4" fmla="*/ 7796 w 59139"/>
                  <a:gd name="connsiteY4" fmla="*/ 20344 h 48387"/>
                  <a:gd name="connsiteX5" fmla="*/ 34194 w 59139"/>
                  <a:gd name="connsiteY5" fmla="*/ 35612 h 48387"/>
                  <a:gd name="connsiteX6" fmla="*/ 56398 w 59139"/>
                  <a:gd name="connsiteY6" fmla="*/ 48408 h 48387"/>
                  <a:gd name="connsiteX7" fmla="*/ 56398 w 59139"/>
                  <a:gd name="connsiteY7" fmla="*/ 32602 h 48387"/>
                  <a:gd name="connsiteX8" fmla="*/ 34194 w 59139"/>
                  <a:gd name="connsiteY8" fmla="*/ 19806 h 4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139" h="48387">
                    <a:moveTo>
                      <a:pt x="34194" y="19806"/>
                    </a:moveTo>
                    <a:lnTo>
                      <a:pt x="7796" y="4537"/>
                    </a:lnTo>
                    <a:cubicBezTo>
                      <a:pt x="5699" y="3354"/>
                      <a:pt x="4032" y="4322"/>
                      <a:pt x="4032" y="6688"/>
                    </a:cubicBezTo>
                    <a:lnTo>
                      <a:pt x="4032" y="13838"/>
                    </a:lnTo>
                    <a:cubicBezTo>
                      <a:pt x="4032" y="16257"/>
                      <a:pt x="5699" y="19161"/>
                      <a:pt x="7796" y="20344"/>
                    </a:cubicBezTo>
                    <a:lnTo>
                      <a:pt x="34194" y="35612"/>
                    </a:lnTo>
                    <a:lnTo>
                      <a:pt x="56398" y="48408"/>
                    </a:lnTo>
                    <a:lnTo>
                      <a:pt x="56398" y="32602"/>
                    </a:lnTo>
                    <a:lnTo>
                      <a:pt x="34194" y="1980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0" name="Vrije vorm: vorm 809">
                <a:extLst>
                  <a:ext uri="{FF2B5EF4-FFF2-40B4-BE49-F238E27FC236}">
                    <a16:creationId xmlns:a16="http://schemas.microsoft.com/office/drawing/2014/main" id="{01B3D579-0A7F-4CB9-AFE8-387271F09702}"/>
                  </a:ext>
                </a:extLst>
              </p:cNvPr>
              <p:cNvSpPr/>
              <p:nvPr/>
            </p:nvSpPr>
            <p:spPr>
              <a:xfrm>
                <a:off x="4035278" y="3235061"/>
                <a:ext cx="86021" cy="107527"/>
              </a:xfrm>
              <a:custGeom>
                <a:avLst/>
                <a:gdLst>
                  <a:gd name="connsiteX0" fmla="*/ 73602 w 86021"/>
                  <a:gd name="connsiteY0" fmla="*/ 44193 h 107526"/>
                  <a:gd name="connsiteX1" fmla="*/ 82634 w 86021"/>
                  <a:gd name="connsiteY1" fmla="*/ 58333 h 107526"/>
                  <a:gd name="connsiteX2" fmla="*/ 82634 w 86021"/>
                  <a:gd name="connsiteY2" fmla="*/ 103064 h 107526"/>
                  <a:gd name="connsiteX3" fmla="*/ 73602 w 86021"/>
                  <a:gd name="connsiteY3" fmla="*/ 106774 h 107526"/>
                  <a:gd name="connsiteX4" fmla="*/ 4032 w 86021"/>
                  <a:gd name="connsiteY4" fmla="*/ 66613 h 107526"/>
                  <a:gd name="connsiteX5" fmla="*/ 4032 w 86021"/>
                  <a:gd name="connsiteY5" fmla="*/ 4032 h 107526"/>
                  <a:gd name="connsiteX6" fmla="*/ 73602 w 86021"/>
                  <a:gd name="connsiteY6" fmla="*/ 44193 h 10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21" h="107526">
                    <a:moveTo>
                      <a:pt x="73602" y="44193"/>
                    </a:moveTo>
                    <a:cubicBezTo>
                      <a:pt x="78602" y="47097"/>
                      <a:pt x="82634" y="53387"/>
                      <a:pt x="82634" y="58333"/>
                    </a:cubicBezTo>
                    <a:lnTo>
                      <a:pt x="82634" y="103064"/>
                    </a:lnTo>
                    <a:cubicBezTo>
                      <a:pt x="82634" y="108011"/>
                      <a:pt x="78602" y="109623"/>
                      <a:pt x="73602" y="106774"/>
                    </a:cubicBezTo>
                    <a:lnTo>
                      <a:pt x="4032" y="66613"/>
                    </a:lnTo>
                    <a:lnTo>
                      <a:pt x="4032" y="4032"/>
                    </a:lnTo>
                    <a:lnTo>
                      <a:pt x="73602" y="4419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1" name="Vrije vorm: vorm 810">
                <a:extLst>
                  <a:ext uri="{FF2B5EF4-FFF2-40B4-BE49-F238E27FC236}">
                    <a16:creationId xmlns:a16="http://schemas.microsoft.com/office/drawing/2014/main" id="{F0F2752F-0094-4A49-BE8A-8EEB1A52904D}"/>
                  </a:ext>
                </a:extLst>
              </p:cNvPr>
              <p:cNvSpPr/>
              <p:nvPr/>
            </p:nvSpPr>
            <p:spPr>
              <a:xfrm>
                <a:off x="4035278" y="3233233"/>
                <a:ext cx="86021" cy="112903"/>
              </a:xfrm>
              <a:custGeom>
                <a:avLst/>
                <a:gdLst>
                  <a:gd name="connsiteX0" fmla="*/ 73602 w 86021"/>
                  <a:gd name="connsiteY0" fmla="*/ 44193 h 112903"/>
                  <a:gd name="connsiteX1" fmla="*/ 84247 w 86021"/>
                  <a:gd name="connsiteY1" fmla="*/ 61075 h 112903"/>
                  <a:gd name="connsiteX2" fmla="*/ 84247 w 86021"/>
                  <a:gd name="connsiteY2" fmla="*/ 105806 h 112903"/>
                  <a:gd name="connsiteX3" fmla="*/ 73602 w 86021"/>
                  <a:gd name="connsiteY3" fmla="*/ 110430 h 112903"/>
                  <a:gd name="connsiteX4" fmla="*/ 4032 w 86021"/>
                  <a:gd name="connsiteY4" fmla="*/ 70269 h 112903"/>
                  <a:gd name="connsiteX5" fmla="*/ 4032 w 86021"/>
                  <a:gd name="connsiteY5" fmla="*/ 69355 h 112903"/>
                  <a:gd name="connsiteX6" fmla="*/ 4032 w 86021"/>
                  <a:gd name="connsiteY6" fmla="*/ 68441 h 112903"/>
                  <a:gd name="connsiteX7" fmla="*/ 73602 w 86021"/>
                  <a:gd name="connsiteY7" fmla="*/ 108602 h 112903"/>
                  <a:gd name="connsiteX8" fmla="*/ 82634 w 86021"/>
                  <a:gd name="connsiteY8" fmla="*/ 104892 h 112903"/>
                  <a:gd name="connsiteX9" fmla="*/ 82634 w 86021"/>
                  <a:gd name="connsiteY9" fmla="*/ 60161 h 112903"/>
                  <a:gd name="connsiteX10" fmla="*/ 73602 w 86021"/>
                  <a:gd name="connsiteY10" fmla="*/ 46021 h 112903"/>
                  <a:gd name="connsiteX11" fmla="*/ 4086 w 86021"/>
                  <a:gd name="connsiteY11" fmla="*/ 5860 h 112903"/>
                  <a:gd name="connsiteX12" fmla="*/ 4086 w 86021"/>
                  <a:gd name="connsiteY12" fmla="*/ 4946 h 112903"/>
                  <a:gd name="connsiteX13" fmla="*/ 4086 w 86021"/>
                  <a:gd name="connsiteY13" fmla="*/ 4032 h 112903"/>
                  <a:gd name="connsiteX14" fmla="*/ 73602 w 86021"/>
                  <a:gd name="connsiteY14" fmla="*/ 4419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021" h="112903">
                    <a:moveTo>
                      <a:pt x="73602" y="44193"/>
                    </a:moveTo>
                    <a:cubicBezTo>
                      <a:pt x="79462" y="47581"/>
                      <a:pt x="84247" y="55161"/>
                      <a:pt x="84247" y="61075"/>
                    </a:cubicBezTo>
                    <a:lnTo>
                      <a:pt x="84247" y="105806"/>
                    </a:lnTo>
                    <a:cubicBezTo>
                      <a:pt x="84247" y="111720"/>
                      <a:pt x="79462" y="113817"/>
                      <a:pt x="73602" y="110430"/>
                    </a:cubicBezTo>
                    <a:lnTo>
                      <a:pt x="4032" y="70269"/>
                    </a:lnTo>
                    <a:lnTo>
                      <a:pt x="4032" y="69355"/>
                    </a:lnTo>
                    <a:lnTo>
                      <a:pt x="4032" y="68441"/>
                    </a:lnTo>
                    <a:lnTo>
                      <a:pt x="73602" y="108602"/>
                    </a:lnTo>
                    <a:cubicBezTo>
                      <a:pt x="78602" y="111505"/>
                      <a:pt x="82634" y="109838"/>
                      <a:pt x="82634" y="104892"/>
                    </a:cubicBezTo>
                    <a:lnTo>
                      <a:pt x="82634" y="60161"/>
                    </a:lnTo>
                    <a:cubicBezTo>
                      <a:pt x="82634" y="55215"/>
                      <a:pt x="78602" y="48871"/>
                      <a:pt x="73602" y="46021"/>
                    </a:cubicBezTo>
                    <a:lnTo>
                      <a:pt x="4086" y="5860"/>
                    </a:lnTo>
                    <a:lnTo>
                      <a:pt x="4086" y="4946"/>
                    </a:lnTo>
                    <a:lnTo>
                      <a:pt x="4086" y="4032"/>
                    </a:lnTo>
                    <a:lnTo>
                      <a:pt x="73602" y="44193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2" name="Vrije vorm: vorm 811">
                <a:extLst>
                  <a:ext uri="{FF2B5EF4-FFF2-40B4-BE49-F238E27FC236}">
                    <a16:creationId xmlns:a16="http://schemas.microsoft.com/office/drawing/2014/main" id="{3AFB128B-B21B-46E1-BDF9-B6EED020D420}"/>
                  </a:ext>
                </a:extLst>
              </p:cNvPr>
              <p:cNvSpPr/>
              <p:nvPr/>
            </p:nvSpPr>
            <p:spPr>
              <a:xfrm>
                <a:off x="4035331" y="3303556"/>
                <a:ext cx="59140" cy="48387"/>
              </a:xfrm>
              <a:custGeom>
                <a:avLst/>
                <a:gdLst>
                  <a:gd name="connsiteX0" fmla="*/ 26237 w 59139"/>
                  <a:gd name="connsiteY0" fmla="*/ 16882 h 48387"/>
                  <a:gd name="connsiteX1" fmla="*/ 52634 w 59139"/>
                  <a:gd name="connsiteY1" fmla="*/ 32150 h 48387"/>
                  <a:gd name="connsiteX2" fmla="*/ 56398 w 59139"/>
                  <a:gd name="connsiteY2" fmla="*/ 38656 h 48387"/>
                  <a:gd name="connsiteX3" fmla="*/ 56398 w 59139"/>
                  <a:gd name="connsiteY3" fmla="*/ 45806 h 48387"/>
                  <a:gd name="connsiteX4" fmla="*/ 52634 w 59139"/>
                  <a:gd name="connsiteY4" fmla="*/ 47957 h 48387"/>
                  <a:gd name="connsiteX5" fmla="*/ 26237 w 59139"/>
                  <a:gd name="connsiteY5" fmla="*/ 32688 h 48387"/>
                  <a:gd name="connsiteX6" fmla="*/ 4032 w 59139"/>
                  <a:gd name="connsiteY6" fmla="*/ 19839 h 48387"/>
                  <a:gd name="connsiteX7" fmla="*/ 4032 w 59139"/>
                  <a:gd name="connsiteY7" fmla="*/ 4032 h 48387"/>
                  <a:gd name="connsiteX8" fmla="*/ 26237 w 59139"/>
                  <a:gd name="connsiteY8" fmla="*/ 16882 h 4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139" h="48387">
                    <a:moveTo>
                      <a:pt x="26237" y="16882"/>
                    </a:moveTo>
                    <a:lnTo>
                      <a:pt x="52634" y="32150"/>
                    </a:lnTo>
                    <a:cubicBezTo>
                      <a:pt x="54731" y="33333"/>
                      <a:pt x="56398" y="36290"/>
                      <a:pt x="56398" y="38656"/>
                    </a:cubicBezTo>
                    <a:lnTo>
                      <a:pt x="56398" y="45806"/>
                    </a:lnTo>
                    <a:cubicBezTo>
                      <a:pt x="56398" y="48226"/>
                      <a:pt x="54731" y="49193"/>
                      <a:pt x="52634" y="47957"/>
                    </a:cubicBezTo>
                    <a:lnTo>
                      <a:pt x="26237" y="32688"/>
                    </a:lnTo>
                    <a:lnTo>
                      <a:pt x="4032" y="19839"/>
                    </a:lnTo>
                    <a:lnTo>
                      <a:pt x="4032" y="4032"/>
                    </a:lnTo>
                    <a:lnTo>
                      <a:pt x="26237" y="168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3" name="Vrije vorm: vorm 812">
                <a:extLst>
                  <a:ext uri="{FF2B5EF4-FFF2-40B4-BE49-F238E27FC236}">
                    <a16:creationId xmlns:a16="http://schemas.microsoft.com/office/drawing/2014/main" id="{026EC3E2-5DE2-4198-9558-302EABD8BCF6}"/>
                  </a:ext>
                </a:extLst>
              </p:cNvPr>
              <p:cNvSpPr/>
              <p:nvPr/>
            </p:nvSpPr>
            <p:spPr>
              <a:xfrm>
                <a:off x="4128127" y="3290222"/>
                <a:ext cx="247311" cy="231182"/>
              </a:xfrm>
              <a:custGeom>
                <a:avLst/>
                <a:gdLst>
                  <a:gd name="connsiteX0" fmla="*/ 245430 w 247311"/>
                  <a:gd name="connsiteY0" fmla="*/ 226774 h 231182"/>
                  <a:gd name="connsiteX1" fmla="*/ 241666 w 247311"/>
                  <a:gd name="connsiteY1" fmla="*/ 228925 h 231182"/>
                  <a:gd name="connsiteX2" fmla="*/ 7796 w 247311"/>
                  <a:gd name="connsiteY2" fmla="*/ 93871 h 231182"/>
                  <a:gd name="connsiteX3" fmla="*/ 4032 w 247311"/>
                  <a:gd name="connsiteY3" fmla="*/ 87366 h 231182"/>
                  <a:gd name="connsiteX4" fmla="*/ 4032 w 247311"/>
                  <a:gd name="connsiteY4" fmla="*/ 6721 h 231182"/>
                  <a:gd name="connsiteX5" fmla="*/ 7796 w 247311"/>
                  <a:gd name="connsiteY5" fmla="*/ 4570 h 231182"/>
                  <a:gd name="connsiteX6" fmla="*/ 241666 w 247311"/>
                  <a:gd name="connsiteY6" fmla="*/ 139624 h 231182"/>
                  <a:gd name="connsiteX7" fmla="*/ 245430 w 247311"/>
                  <a:gd name="connsiteY7" fmla="*/ 146129 h 231182"/>
                  <a:gd name="connsiteX8" fmla="*/ 245430 w 247311"/>
                  <a:gd name="connsiteY8" fmla="*/ 226774 h 231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311" h="231182">
                    <a:moveTo>
                      <a:pt x="245430" y="226774"/>
                    </a:moveTo>
                    <a:cubicBezTo>
                      <a:pt x="245430" y="229194"/>
                      <a:pt x="243763" y="230161"/>
                      <a:pt x="241666" y="228925"/>
                    </a:cubicBezTo>
                    <a:lnTo>
                      <a:pt x="7796" y="93871"/>
                    </a:lnTo>
                    <a:cubicBezTo>
                      <a:pt x="5699" y="92689"/>
                      <a:pt x="4032" y="89785"/>
                      <a:pt x="4032" y="87366"/>
                    </a:cubicBezTo>
                    <a:lnTo>
                      <a:pt x="4032" y="6721"/>
                    </a:lnTo>
                    <a:cubicBezTo>
                      <a:pt x="4032" y="4302"/>
                      <a:pt x="5699" y="3334"/>
                      <a:pt x="7796" y="4570"/>
                    </a:cubicBezTo>
                    <a:lnTo>
                      <a:pt x="241666" y="139624"/>
                    </a:lnTo>
                    <a:cubicBezTo>
                      <a:pt x="243763" y="140807"/>
                      <a:pt x="245430" y="143764"/>
                      <a:pt x="245430" y="146129"/>
                    </a:cubicBezTo>
                    <a:lnTo>
                      <a:pt x="245430" y="2267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4" name="Vrije vorm: vorm 813">
                <a:extLst>
                  <a:ext uri="{FF2B5EF4-FFF2-40B4-BE49-F238E27FC236}">
                    <a16:creationId xmlns:a16="http://schemas.microsoft.com/office/drawing/2014/main" id="{23372224-F11D-40D8-9F34-24C2D4319FB2}"/>
                  </a:ext>
                </a:extLst>
              </p:cNvPr>
              <p:cNvSpPr/>
              <p:nvPr/>
            </p:nvSpPr>
            <p:spPr>
              <a:xfrm>
                <a:off x="4155170" y="3456351"/>
                <a:ext cx="172043" cy="139785"/>
              </a:xfrm>
              <a:custGeom>
                <a:avLst/>
                <a:gdLst>
                  <a:gd name="connsiteX0" fmla="*/ 170000 w 172042"/>
                  <a:gd name="connsiteY0" fmla="*/ 136774 h 139784"/>
                  <a:gd name="connsiteX1" fmla="*/ 166236 w 172042"/>
                  <a:gd name="connsiteY1" fmla="*/ 138925 h 139784"/>
                  <a:gd name="connsiteX2" fmla="*/ 7796 w 172042"/>
                  <a:gd name="connsiteY2" fmla="*/ 47420 h 139784"/>
                  <a:gd name="connsiteX3" fmla="*/ 4032 w 172042"/>
                  <a:gd name="connsiteY3" fmla="*/ 40914 h 139784"/>
                  <a:gd name="connsiteX4" fmla="*/ 4032 w 172042"/>
                  <a:gd name="connsiteY4" fmla="*/ 6721 h 139784"/>
                  <a:gd name="connsiteX5" fmla="*/ 7796 w 172042"/>
                  <a:gd name="connsiteY5" fmla="*/ 4570 h 139784"/>
                  <a:gd name="connsiteX6" fmla="*/ 166236 w 172042"/>
                  <a:gd name="connsiteY6" fmla="*/ 96076 h 139784"/>
                  <a:gd name="connsiteX7" fmla="*/ 170000 w 172042"/>
                  <a:gd name="connsiteY7" fmla="*/ 102581 h 139784"/>
                  <a:gd name="connsiteX8" fmla="*/ 170000 w 172042"/>
                  <a:gd name="connsiteY8" fmla="*/ 136774 h 13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042" h="139784">
                    <a:moveTo>
                      <a:pt x="170000" y="136774"/>
                    </a:moveTo>
                    <a:cubicBezTo>
                      <a:pt x="170000" y="139194"/>
                      <a:pt x="168333" y="140162"/>
                      <a:pt x="166236" y="138925"/>
                    </a:cubicBezTo>
                    <a:lnTo>
                      <a:pt x="7796" y="47420"/>
                    </a:lnTo>
                    <a:cubicBezTo>
                      <a:pt x="5699" y="46237"/>
                      <a:pt x="4032" y="43280"/>
                      <a:pt x="4032" y="40914"/>
                    </a:cubicBezTo>
                    <a:lnTo>
                      <a:pt x="4032" y="6721"/>
                    </a:lnTo>
                    <a:cubicBezTo>
                      <a:pt x="4032" y="4302"/>
                      <a:pt x="5699" y="3334"/>
                      <a:pt x="7796" y="4570"/>
                    </a:cubicBezTo>
                    <a:lnTo>
                      <a:pt x="166236" y="96076"/>
                    </a:lnTo>
                    <a:cubicBezTo>
                      <a:pt x="168333" y="97258"/>
                      <a:pt x="170000" y="100162"/>
                      <a:pt x="170000" y="102581"/>
                    </a:cubicBezTo>
                    <a:lnTo>
                      <a:pt x="170000" y="13677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5" name="Vrije vorm: vorm 814">
                <a:extLst>
                  <a:ext uri="{FF2B5EF4-FFF2-40B4-BE49-F238E27FC236}">
                    <a16:creationId xmlns:a16="http://schemas.microsoft.com/office/drawing/2014/main" id="{B34EFD30-F4E1-4D64-8EB0-182FD9F0A066}"/>
                  </a:ext>
                </a:extLst>
              </p:cNvPr>
              <p:cNvSpPr/>
              <p:nvPr/>
            </p:nvSpPr>
            <p:spPr>
              <a:xfrm>
                <a:off x="4152482" y="3453693"/>
                <a:ext cx="177419" cy="145161"/>
              </a:xfrm>
              <a:custGeom>
                <a:avLst/>
                <a:gdLst>
                  <a:gd name="connsiteX0" fmla="*/ 170591 w 177419"/>
                  <a:gd name="connsiteY0" fmla="*/ 144808 h 145161"/>
                  <a:gd name="connsiteX1" fmla="*/ 167580 w 177419"/>
                  <a:gd name="connsiteY1" fmla="*/ 143948 h 145161"/>
                  <a:gd name="connsiteX2" fmla="*/ 9140 w 177419"/>
                  <a:gd name="connsiteY2" fmla="*/ 52443 h 145161"/>
                  <a:gd name="connsiteX3" fmla="*/ 4032 w 177419"/>
                  <a:gd name="connsiteY3" fmla="*/ 43572 h 145161"/>
                  <a:gd name="connsiteX4" fmla="*/ 4032 w 177419"/>
                  <a:gd name="connsiteY4" fmla="*/ 9378 h 145161"/>
                  <a:gd name="connsiteX5" fmla="*/ 11828 w 177419"/>
                  <a:gd name="connsiteY5" fmla="*/ 4862 h 145161"/>
                  <a:gd name="connsiteX6" fmla="*/ 170269 w 177419"/>
                  <a:gd name="connsiteY6" fmla="*/ 96367 h 145161"/>
                  <a:gd name="connsiteX7" fmla="*/ 175376 w 177419"/>
                  <a:gd name="connsiteY7" fmla="*/ 105184 h 145161"/>
                  <a:gd name="connsiteX8" fmla="*/ 175376 w 177419"/>
                  <a:gd name="connsiteY8" fmla="*/ 139378 h 145161"/>
                  <a:gd name="connsiteX9" fmla="*/ 170591 w 177419"/>
                  <a:gd name="connsiteY9" fmla="*/ 144808 h 145161"/>
                  <a:gd name="connsiteX10" fmla="*/ 170591 w 177419"/>
                  <a:gd name="connsiteY10" fmla="*/ 144808 h 145161"/>
                  <a:gd name="connsiteX11" fmla="*/ 9409 w 177419"/>
                  <a:gd name="connsiteY11" fmla="*/ 9755 h 145161"/>
                  <a:gd name="connsiteX12" fmla="*/ 9355 w 177419"/>
                  <a:gd name="connsiteY12" fmla="*/ 43625 h 145161"/>
                  <a:gd name="connsiteX13" fmla="*/ 11774 w 177419"/>
                  <a:gd name="connsiteY13" fmla="*/ 47819 h 145161"/>
                  <a:gd name="connsiteX14" fmla="*/ 169892 w 177419"/>
                  <a:gd name="connsiteY14" fmla="*/ 139109 h 145161"/>
                  <a:gd name="connsiteX15" fmla="*/ 169946 w 177419"/>
                  <a:gd name="connsiteY15" fmla="*/ 105238 h 145161"/>
                  <a:gd name="connsiteX16" fmla="*/ 167527 w 177419"/>
                  <a:gd name="connsiteY16" fmla="*/ 101045 h 145161"/>
                  <a:gd name="connsiteX17" fmla="*/ 9409 w 177419"/>
                  <a:gd name="connsiteY17" fmla="*/ 9755 h 145161"/>
                  <a:gd name="connsiteX18" fmla="*/ 9409 w 177419"/>
                  <a:gd name="connsiteY18" fmla="*/ 9755 h 145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7419" h="145161">
                    <a:moveTo>
                      <a:pt x="170591" y="144808"/>
                    </a:moveTo>
                    <a:cubicBezTo>
                      <a:pt x="169570" y="144808"/>
                      <a:pt x="168548" y="144485"/>
                      <a:pt x="167580" y="143948"/>
                    </a:cubicBezTo>
                    <a:lnTo>
                      <a:pt x="9140" y="52443"/>
                    </a:lnTo>
                    <a:cubicBezTo>
                      <a:pt x="6237" y="50776"/>
                      <a:pt x="4032" y="46959"/>
                      <a:pt x="4032" y="43572"/>
                    </a:cubicBezTo>
                    <a:lnTo>
                      <a:pt x="4032" y="9378"/>
                    </a:lnTo>
                    <a:cubicBezTo>
                      <a:pt x="4032" y="5077"/>
                      <a:pt x="8011" y="2658"/>
                      <a:pt x="11828" y="4862"/>
                    </a:cubicBezTo>
                    <a:lnTo>
                      <a:pt x="170269" y="96367"/>
                    </a:lnTo>
                    <a:cubicBezTo>
                      <a:pt x="173172" y="98034"/>
                      <a:pt x="175376" y="101851"/>
                      <a:pt x="175376" y="105184"/>
                    </a:cubicBezTo>
                    <a:lnTo>
                      <a:pt x="175376" y="139378"/>
                    </a:lnTo>
                    <a:cubicBezTo>
                      <a:pt x="175376" y="142604"/>
                      <a:pt x="173387" y="144808"/>
                      <a:pt x="170591" y="144808"/>
                    </a:cubicBezTo>
                    <a:lnTo>
                      <a:pt x="170591" y="144808"/>
                    </a:lnTo>
                    <a:close/>
                    <a:moveTo>
                      <a:pt x="9409" y="9755"/>
                    </a:moveTo>
                    <a:lnTo>
                      <a:pt x="9355" y="43625"/>
                    </a:lnTo>
                    <a:cubicBezTo>
                      <a:pt x="9355" y="45077"/>
                      <a:pt x="10538" y="47120"/>
                      <a:pt x="11774" y="47819"/>
                    </a:cubicBezTo>
                    <a:lnTo>
                      <a:pt x="169892" y="139109"/>
                    </a:lnTo>
                    <a:lnTo>
                      <a:pt x="169946" y="105238"/>
                    </a:lnTo>
                    <a:cubicBezTo>
                      <a:pt x="169946" y="103787"/>
                      <a:pt x="168763" y="101797"/>
                      <a:pt x="167527" y="101045"/>
                    </a:cubicBezTo>
                    <a:lnTo>
                      <a:pt x="9409" y="9755"/>
                    </a:lnTo>
                    <a:lnTo>
                      <a:pt x="9409" y="975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6" name="Vrije vorm: vorm 815">
                <a:extLst>
                  <a:ext uri="{FF2B5EF4-FFF2-40B4-BE49-F238E27FC236}">
                    <a16:creationId xmlns:a16="http://schemas.microsoft.com/office/drawing/2014/main" id="{4D234690-7A9F-4B3A-90A4-AB2ED8507E9D}"/>
                  </a:ext>
                </a:extLst>
              </p:cNvPr>
              <p:cNvSpPr/>
              <p:nvPr/>
            </p:nvSpPr>
            <p:spPr>
              <a:xfrm>
                <a:off x="4451137" y="3408726"/>
                <a:ext cx="322580" cy="306451"/>
              </a:xfrm>
              <a:custGeom>
                <a:avLst/>
                <a:gdLst>
                  <a:gd name="connsiteX0" fmla="*/ 311505 w 322580"/>
                  <a:gd name="connsiteY0" fmla="*/ 5045 h 306451"/>
                  <a:gd name="connsiteX1" fmla="*/ 11452 w 322580"/>
                  <a:gd name="connsiteY1" fmla="*/ 178270 h 306451"/>
                  <a:gd name="connsiteX2" fmla="*/ 4032 w 322580"/>
                  <a:gd name="connsiteY2" fmla="*/ 191119 h 306451"/>
                  <a:gd name="connsiteX3" fmla="*/ 4032 w 322580"/>
                  <a:gd name="connsiteY3" fmla="*/ 300420 h 306451"/>
                  <a:gd name="connsiteX4" fmla="*/ 11452 w 322580"/>
                  <a:gd name="connsiteY4" fmla="*/ 304668 h 306451"/>
                  <a:gd name="connsiteX5" fmla="*/ 94731 w 322580"/>
                  <a:gd name="connsiteY5" fmla="*/ 256549 h 306451"/>
                  <a:gd name="connsiteX6" fmla="*/ 102581 w 322580"/>
                  <a:gd name="connsiteY6" fmla="*/ 207141 h 306451"/>
                  <a:gd name="connsiteX7" fmla="*/ 123978 w 322580"/>
                  <a:gd name="connsiteY7" fmla="*/ 158109 h 306451"/>
                  <a:gd name="connsiteX8" fmla="*/ 155699 w 322580"/>
                  <a:gd name="connsiteY8" fmla="*/ 115044 h 306451"/>
                  <a:gd name="connsiteX9" fmla="*/ 194570 w 322580"/>
                  <a:gd name="connsiteY9" fmla="*/ 83539 h 306451"/>
                  <a:gd name="connsiteX10" fmla="*/ 233441 w 322580"/>
                  <a:gd name="connsiteY10" fmla="*/ 70152 h 306451"/>
                  <a:gd name="connsiteX11" fmla="*/ 265161 w 322580"/>
                  <a:gd name="connsiteY11" fmla="*/ 76550 h 306451"/>
                  <a:gd name="connsiteX12" fmla="*/ 286559 w 322580"/>
                  <a:gd name="connsiteY12" fmla="*/ 100851 h 306451"/>
                  <a:gd name="connsiteX13" fmla="*/ 294408 w 322580"/>
                  <a:gd name="connsiteY13" fmla="*/ 141227 h 306451"/>
                  <a:gd name="connsiteX14" fmla="*/ 311397 w 322580"/>
                  <a:gd name="connsiteY14" fmla="*/ 131388 h 306451"/>
                  <a:gd name="connsiteX15" fmla="*/ 318817 w 322580"/>
                  <a:gd name="connsiteY15" fmla="*/ 118539 h 306451"/>
                  <a:gd name="connsiteX16" fmla="*/ 318817 w 322580"/>
                  <a:gd name="connsiteY16" fmla="*/ 9238 h 306451"/>
                  <a:gd name="connsiteX17" fmla="*/ 311505 w 322580"/>
                  <a:gd name="connsiteY17" fmla="*/ 5045 h 30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2580" h="306451">
                    <a:moveTo>
                      <a:pt x="311505" y="5045"/>
                    </a:moveTo>
                    <a:lnTo>
                      <a:pt x="11452" y="178270"/>
                    </a:lnTo>
                    <a:cubicBezTo>
                      <a:pt x="7366" y="180636"/>
                      <a:pt x="4032" y="186388"/>
                      <a:pt x="4032" y="191119"/>
                    </a:cubicBezTo>
                    <a:lnTo>
                      <a:pt x="4032" y="300420"/>
                    </a:lnTo>
                    <a:cubicBezTo>
                      <a:pt x="4032" y="305151"/>
                      <a:pt x="7366" y="307033"/>
                      <a:pt x="11452" y="304668"/>
                    </a:cubicBezTo>
                    <a:lnTo>
                      <a:pt x="94731" y="256549"/>
                    </a:lnTo>
                    <a:cubicBezTo>
                      <a:pt x="94731" y="241012"/>
                      <a:pt x="97365" y="224345"/>
                      <a:pt x="102581" y="207141"/>
                    </a:cubicBezTo>
                    <a:cubicBezTo>
                      <a:pt x="107634" y="190474"/>
                      <a:pt x="114785" y="174023"/>
                      <a:pt x="123978" y="158109"/>
                    </a:cubicBezTo>
                    <a:cubicBezTo>
                      <a:pt x="133172" y="142248"/>
                      <a:pt x="143817" y="127732"/>
                      <a:pt x="155699" y="115044"/>
                    </a:cubicBezTo>
                    <a:cubicBezTo>
                      <a:pt x="168011" y="101926"/>
                      <a:pt x="181075" y="91335"/>
                      <a:pt x="194570" y="83539"/>
                    </a:cubicBezTo>
                    <a:cubicBezTo>
                      <a:pt x="208064" y="75743"/>
                      <a:pt x="221129" y="71227"/>
                      <a:pt x="233441" y="70152"/>
                    </a:cubicBezTo>
                    <a:cubicBezTo>
                      <a:pt x="245322" y="69077"/>
                      <a:pt x="256021" y="71227"/>
                      <a:pt x="265161" y="76550"/>
                    </a:cubicBezTo>
                    <a:cubicBezTo>
                      <a:pt x="274354" y="81819"/>
                      <a:pt x="281505" y="89991"/>
                      <a:pt x="286559" y="100851"/>
                    </a:cubicBezTo>
                    <a:cubicBezTo>
                      <a:pt x="291774" y="112087"/>
                      <a:pt x="294408" y="125636"/>
                      <a:pt x="294408" y="141227"/>
                    </a:cubicBezTo>
                    <a:lnTo>
                      <a:pt x="311397" y="131388"/>
                    </a:lnTo>
                    <a:cubicBezTo>
                      <a:pt x="315483" y="129023"/>
                      <a:pt x="318817" y="123270"/>
                      <a:pt x="318817" y="118539"/>
                    </a:cubicBezTo>
                    <a:lnTo>
                      <a:pt x="318817" y="9238"/>
                    </a:lnTo>
                    <a:cubicBezTo>
                      <a:pt x="318924" y="4614"/>
                      <a:pt x="315591" y="2679"/>
                      <a:pt x="311505" y="504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7" name="Vrije vorm: vorm 816">
                <a:extLst>
                  <a:ext uri="{FF2B5EF4-FFF2-40B4-BE49-F238E27FC236}">
                    <a16:creationId xmlns:a16="http://schemas.microsoft.com/office/drawing/2014/main" id="{C1D246EE-CE66-4286-9A36-9083809ED33E}"/>
                  </a:ext>
                </a:extLst>
              </p:cNvPr>
              <p:cNvSpPr/>
              <p:nvPr/>
            </p:nvSpPr>
            <p:spPr>
              <a:xfrm>
                <a:off x="4012482" y="3424470"/>
                <a:ext cx="10753" cy="10753"/>
              </a:xfrm>
              <a:custGeom>
                <a:avLst/>
                <a:gdLst>
                  <a:gd name="connsiteX0" fmla="*/ 8387 w 10752"/>
                  <a:gd name="connsiteY0" fmla="*/ 8280 h 10752"/>
                  <a:gd name="connsiteX1" fmla="*/ 11774 w 10752"/>
                  <a:gd name="connsiteY1" fmla="*/ 6344 h 10752"/>
                  <a:gd name="connsiteX2" fmla="*/ 7796 w 10752"/>
                  <a:gd name="connsiteY2" fmla="*/ 4032 h 10752"/>
                  <a:gd name="connsiteX3" fmla="*/ 4032 w 10752"/>
                  <a:gd name="connsiteY3" fmla="*/ 6237 h 10752"/>
                  <a:gd name="connsiteX4" fmla="*/ 8387 w 10752"/>
                  <a:gd name="connsiteY4" fmla="*/ 8710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2" h="10752">
                    <a:moveTo>
                      <a:pt x="8387" y="8280"/>
                    </a:moveTo>
                    <a:lnTo>
                      <a:pt x="11774" y="6344"/>
                    </a:lnTo>
                    <a:lnTo>
                      <a:pt x="7796" y="4032"/>
                    </a:lnTo>
                    <a:lnTo>
                      <a:pt x="4032" y="6237"/>
                    </a:lnTo>
                    <a:lnTo>
                      <a:pt x="8387" y="8710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8" name="Vrije vorm: vorm 817">
                <a:extLst>
                  <a:ext uri="{FF2B5EF4-FFF2-40B4-BE49-F238E27FC236}">
                    <a16:creationId xmlns:a16="http://schemas.microsoft.com/office/drawing/2014/main" id="{BC71D531-1FAD-46E5-BA8C-301BF24D2508}"/>
                  </a:ext>
                </a:extLst>
              </p:cNvPr>
              <p:cNvSpPr/>
              <p:nvPr/>
            </p:nvSpPr>
            <p:spPr>
              <a:xfrm>
                <a:off x="4019256" y="3428394"/>
                <a:ext cx="10753" cy="10753"/>
              </a:xfrm>
              <a:custGeom>
                <a:avLst/>
                <a:gdLst>
                  <a:gd name="connsiteX0" fmla="*/ 7796 w 10752"/>
                  <a:gd name="connsiteY0" fmla="*/ 4032 h 10752"/>
                  <a:gd name="connsiteX1" fmla="*/ 4032 w 10752"/>
                  <a:gd name="connsiteY1" fmla="*/ 6183 h 10752"/>
                  <a:gd name="connsiteX2" fmla="*/ 7957 w 10752"/>
                  <a:gd name="connsiteY2" fmla="*/ 8495 h 10752"/>
                  <a:gd name="connsiteX3" fmla="*/ 11720 w 10752"/>
                  <a:gd name="connsiteY3" fmla="*/ 6290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52" h="10752">
                    <a:moveTo>
                      <a:pt x="7796" y="4032"/>
                    </a:moveTo>
                    <a:lnTo>
                      <a:pt x="4032" y="6183"/>
                    </a:lnTo>
                    <a:lnTo>
                      <a:pt x="7957" y="8495"/>
                    </a:lnTo>
                    <a:lnTo>
                      <a:pt x="11720" y="6290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9" name="Vrije vorm: vorm 818">
                <a:extLst>
                  <a:ext uri="{FF2B5EF4-FFF2-40B4-BE49-F238E27FC236}">
                    <a16:creationId xmlns:a16="http://schemas.microsoft.com/office/drawing/2014/main" id="{0325619D-16B2-4C5B-A5F5-3EE1325A3020}"/>
                  </a:ext>
                </a:extLst>
              </p:cNvPr>
              <p:cNvSpPr/>
              <p:nvPr/>
            </p:nvSpPr>
            <p:spPr>
              <a:xfrm>
                <a:off x="4020224" y="3423986"/>
                <a:ext cx="10753" cy="10753"/>
              </a:xfrm>
              <a:custGeom>
                <a:avLst/>
                <a:gdLst>
                  <a:gd name="connsiteX0" fmla="*/ 6828 w 10752"/>
                  <a:gd name="connsiteY0" fmla="*/ 8441 h 10752"/>
                  <a:gd name="connsiteX1" fmla="*/ 8817 w 10752"/>
                  <a:gd name="connsiteY1" fmla="*/ 7258 h 10752"/>
                  <a:gd name="connsiteX2" fmla="*/ 8817 w 10752"/>
                  <a:gd name="connsiteY2" fmla="*/ 4032 h 10752"/>
                  <a:gd name="connsiteX3" fmla="*/ 4032 w 10752"/>
                  <a:gd name="connsiteY3" fmla="*/ 6828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52" h="10752">
                    <a:moveTo>
                      <a:pt x="6828" y="8441"/>
                    </a:moveTo>
                    <a:lnTo>
                      <a:pt x="8817" y="7258"/>
                    </a:lnTo>
                    <a:lnTo>
                      <a:pt x="8817" y="4032"/>
                    </a:lnTo>
                    <a:lnTo>
                      <a:pt x="4032" y="6828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0" name="Vrije vorm: vorm 819">
                <a:extLst>
                  <a:ext uri="{FF2B5EF4-FFF2-40B4-BE49-F238E27FC236}">
                    <a16:creationId xmlns:a16="http://schemas.microsoft.com/office/drawing/2014/main" id="{D368189C-FE5B-4550-85E7-C9FF2E1BA6EB}"/>
                  </a:ext>
                </a:extLst>
              </p:cNvPr>
              <p:cNvSpPr/>
              <p:nvPr/>
            </p:nvSpPr>
            <p:spPr>
              <a:xfrm>
                <a:off x="4016837" y="3426781"/>
                <a:ext cx="10753" cy="10753"/>
              </a:xfrm>
              <a:custGeom>
                <a:avLst/>
                <a:gdLst>
                  <a:gd name="connsiteX0" fmla="*/ 4032 w 10752"/>
                  <a:gd name="connsiteY0" fmla="*/ 5968 h 10752"/>
                  <a:gd name="connsiteX1" fmla="*/ 4032 w 10752"/>
                  <a:gd name="connsiteY1" fmla="*/ 6398 h 10752"/>
                  <a:gd name="connsiteX2" fmla="*/ 6452 w 10752"/>
                  <a:gd name="connsiteY2" fmla="*/ 7796 h 10752"/>
                  <a:gd name="connsiteX3" fmla="*/ 10215 w 10752"/>
                  <a:gd name="connsiteY3" fmla="*/ 5645 h 10752"/>
                  <a:gd name="connsiteX4" fmla="*/ 7419 w 10752"/>
                  <a:gd name="connsiteY4" fmla="*/ 4032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2" h="10752">
                    <a:moveTo>
                      <a:pt x="4032" y="5968"/>
                    </a:moveTo>
                    <a:lnTo>
                      <a:pt x="4032" y="6398"/>
                    </a:lnTo>
                    <a:lnTo>
                      <a:pt x="6452" y="7796"/>
                    </a:lnTo>
                    <a:lnTo>
                      <a:pt x="10215" y="5645"/>
                    </a:lnTo>
                    <a:lnTo>
                      <a:pt x="7419" y="4032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1" name="Vrije vorm: vorm 820">
                <a:extLst>
                  <a:ext uri="{FF2B5EF4-FFF2-40B4-BE49-F238E27FC236}">
                    <a16:creationId xmlns:a16="http://schemas.microsoft.com/office/drawing/2014/main" id="{E9D64021-169B-4BCC-8C97-22C22AB404BA}"/>
                  </a:ext>
                </a:extLst>
              </p:cNvPr>
              <p:cNvSpPr/>
              <p:nvPr/>
            </p:nvSpPr>
            <p:spPr>
              <a:xfrm>
                <a:off x="4016837" y="3426781"/>
                <a:ext cx="10753" cy="10753"/>
              </a:xfrm>
              <a:custGeom>
                <a:avLst/>
                <a:gdLst>
                  <a:gd name="connsiteX0" fmla="*/ 4032 w 10752"/>
                  <a:gd name="connsiteY0" fmla="*/ 5968 h 10752"/>
                  <a:gd name="connsiteX1" fmla="*/ 4032 w 10752"/>
                  <a:gd name="connsiteY1" fmla="*/ 6398 h 10752"/>
                  <a:gd name="connsiteX2" fmla="*/ 6452 w 10752"/>
                  <a:gd name="connsiteY2" fmla="*/ 7796 h 10752"/>
                  <a:gd name="connsiteX3" fmla="*/ 10215 w 10752"/>
                  <a:gd name="connsiteY3" fmla="*/ 5645 h 10752"/>
                  <a:gd name="connsiteX4" fmla="*/ 7419 w 10752"/>
                  <a:gd name="connsiteY4" fmla="*/ 4032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2" h="10752">
                    <a:moveTo>
                      <a:pt x="4032" y="5968"/>
                    </a:moveTo>
                    <a:lnTo>
                      <a:pt x="4032" y="6398"/>
                    </a:lnTo>
                    <a:lnTo>
                      <a:pt x="6452" y="7796"/>
                    </a:lnTo>
                    <a:lnTo>
                      <a:pt x="10215" y="5645"/>
                    </a:lnTo>
                    <a:lnTo>
                      <a:pt x="7419" y="4032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2" name="Vrije vorm: vorm 821">
                <a:extLst>
                  <a:ext uri="{FF2B5EF4-FFF2-40B4-BE49-F238E27FC236}">
                    <a16:creationId xmlns:a16="http://schemas.microsoft.com/office/drawing/2014/main" id="{2AF35ECE-8673-42BA-8370-A768178EC175}"/>
                  </a:ext>
                </a:extLst>
              </p:cNvPr>
              <p:cNvSpPr/>
              <p:nvPr/>
            </p:nvSpPr>
            <p:spPr>
              <a:xfrm>
                <a:off x="4011245" y="3419470"/>
                <a:ext cx="494623" cy="268817"/>
              </a:xfrm>
              <a:custGeom>
                <a:avLst/>
                <a:gdLst>
                  <a:gd name="connsiteX0" fmla="*/ 485698 w 494622"/>
                  <a:gd name="connsiteY0" fmla="*/ 231290 h 268816"/>
                  <a:gd name="connsiteX1" fmla="*/ 439838 w 494622"/>
                  <a:gd name="connsiteY1" fmla="*/ 257795 h 268816"/>
                  <a:gd name="connsiteX2" fmla="*/ 38710 w 494622"/>
                  <a:gd name="connsiteY2" fmla="*/ 26183 h 268816"/>
                  <a:gd name="connsiteX3" fmla="*/ 38710 w 494622"/>
                  <a:gd name="connsiteY3" fmla="*/ 26183 h 268816"/>
                  <a:gd name="connsiteX4" fmla="*/ 17742 w 494622"/>
                  <a:gd name="connsiteY4" fmla="*/ 14140 h 268816"/>
                  <a:gd name="connsiteX5" fmla="*/ 17742 w 494622"/>
                  <a:gd name="connsiteY5" fmla="*/ 4032 h 268816"/>
                  <a:gd name="connsiteX6" fmla="*/ 9032 w 494622"/>
                  <a:gd name="connsiteY6" fmla="*/ 9032 h 268816"/>
                  <a:gd name="connsiteX7" fmla="*/ 4032 w 494622"/>
                  <a:gd name="connsiteY7" fmla="*/ 11935 h 268816"/>
                  <a:gd name="connsiteX8" fmla="*/ 9624 w 494622"/>
                  <a:gd name="connsiteY8" fmla="*/ 13710 h 268816"/>
                  <a:gd name="connsiteX9" fmla="*/ 12043 w 494622"/>
                  <a:gd name="connsiteY9" fmla="*/ 15107 h 268816"/>
                  <a:gd name="connsiteX10" fmla="*/ 15968 w 494622"/>
                  <a:gd name="connsiteY10" fmla="*/ 17419 h 268816"/>
                  <a:gd name="connsiteX11" fmla="*/ 436075 w 494622"/>
                  <a:gd name="connsiteY11" fmla="*/ 259946 h 268816"/>
                  <a:gd name="connsiteX12" fmla="*/ 436075 w 494622"/>
                  <a:gd name="connsiteY12" fmla="*/ 259946 h 268816"/>
                  <a:gd name="connsiteX13" fmla="*/ 439946 w 494622"/>
                  <a:gd name="connsiteY13" fmla="*/ 267150 h 268816"/>
                  <a:gd name="connsiteX14" fmla="*/ 490591 w 494622"/>
                  <a:gd name="connsiteY14" fmla="*/ 234139 h 26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4622" h="268816">
                    <a:moveTo>
                      <a:pt x="485698" y="231290"/>
                    </a:moveTo>
                    <a:lnTo>
                      <a:pt x="439838" y="257795"/>
                    </a:lnTo>
                    <a:lnTo>
                      <a:pt x="38710" y="26183"/>
                    </a:lnTo>
                    <a:lnTo>
                      <a:pt x="38710" y="26183"/>
                    </a:lnTo>
                    <a:lnTo>
                      <a:pt x="17742" y="14140"/>
                    </a:lnTo>
                    <a:lnTo>
                      <a:pt x="17742" y="4032"/>
                    </a:lnTo>
                    <a:lnTo>
                      <a:pt x="9032" y="9032"/>
                    </a:lnTo>
                    <a:lnTo>
                      <a:pt x="4032" y="11935"/>
                    </a:lnTo>
                    <a:lnTo>
                      <a:pt x="9624" y="13710"/>
                    </a:lnTo>
                    <a:lnTo>
                      <a:pt x="12043" y="15107"/>
                    </a:lnTo>
                    <a:lnTo>
                      <a:pt x="15968" y="17419"/>
                    </a:lnTo>
                    <a:lnTo>
                      <a:pt x="436075" y="259946"/>
                    </a:lnTo>
                    <a:lnTo>
                      <a:pt x="436075" y="259946"/>
                    </a:lnTo>
                    <a:lnTo>
                      <a:pt x="439946" y="267150"/>
                    </a:lnTo>
                    <a:lnTo>
                      <a:pt x="490591" y="234139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3" name="Vrije vorm: vorm 822">
                <a:extLst>
                  <a:ext uri="{FF2B5EF4-FFF2-40B4-BE49-F238E27FC236}">
                    <a16:creationId xmlns:a16="http://schemas.microsoft.com/office/drawing/2014/main" id="{C2C7DA5F-8476-4239-B23A-89AE07A1533A}"/>
                  </a:ext>
                </a:extLst>
              </p:cNvPr>
              <p:cNvSpPr/>
              <p:nvPr/>
            </p:nvSpPr>
            <p:spPr>
              <a:xfrm>
                <a:off x="4444901" y="3649307"/>
                <a:ext cx="59140" cy="96774"/>
              </a:xfrm>
              <a:custGeom>
                <a:avLst/>
                <a:gdLst>
                  <a:gd name="connsiteX0" fmla="*/ 58011 w 59139"/>
                  <a:gd name="connsiteY0" fmla="*/ 6721 h 96774"/>
                  <a:gd name="connsiteX1" fmla="*/ 54247 w 59139"/>
                  <a:gd name="connsiteY1" fmla="*/ 4570 h 96774"/>
                  <a:gd name="connsiteX2" fmla="*/ 9946 w 59139"/>
                  <a:gd name="connsiteY2" fmla="*/ 30162 h 96774"/>
                  <a:gd name="connsiteX3" fmla="*/ 6183 w 59139"/>
                  <a:gd name="connsiteY3" fmla="*/ 36667 h 96774"/>
                  <a:gd name="connsiteX4" fmla="*/ 6183 w 59139"/>
                  <a:gd name="connsiteY4" fmla="*/ 93172 h 96774"/>
                  <a:gd name="connsiteX5" fmla="*/ 4032 w 59139"/>
                  <a:gd name="connsiteY5" fmla="*/ 93172 h 96774"/>
                  <a:gd name="connsiteX6" fmla="*/ 4032 w 59139"/>
                  <a:gd name="connsiteY6" fmla="*/ 97366 h 96774"/>
                  <a:gd name="connsiteX7" fmla="*/ 8333 w 59139"/>
                  <a:gd name="connsiteY7" fmla="*/ 97366 h 96774"/>
                  <a:gd name="connsiteX8" fmla="*/ 8333 w 59139"/>
                  <a:gd name="connsiteY8" fmla="*/ 97366 h 96774"/>
                  <a:gd name="connsiteX9" fmla="*/ 9946 w 59139"/>
                  <a:gd name="connsiteY9" fmla="*/ 96882 h 96774"/>
                  <a:gd name="connsiteX10" fmla="*/ 54247 w 59139"/>
                  <a:gd name="connsiteY10" fmla="*/ 71291 h 96774"/>
                  <a:gd name="connsiteX11" fmla="*/ 58011 w 59139"/>
                  <a:gd name="connsiteY11" fmla="*/ 64785 h 96774"/>
                  <a:gd name="connsiteX12" fmla="*/ 58011 w 59139"/>
                  <a:gd name="connsiteY12" fmla="*/ 6721 h 9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139" h="96774">
                    <a:moveTo>
                      <a:pt x="58011" y="6721"/>
                    </a:moveTo>
                    <a:cubicBezTo>
                      <a:pt x="58011" y="4302"/>
                      <a:pt x="56344" y="3334"/>
                      <a:pt x="54247" y="4570"/>
                    </a:cubicBezTo>
                    <a:lnTo>
                      <a:pt x="9946" y="30162"/>
                    </a:lnTo>
                    <a:cubicBezTo>
                      <a:pt x="7849" y="31345"/>
                      <a:pt x="6183" y="34302"/>
                      <a:pt x="6183" y="36667"/>
                    </a:cubicBezTo>
                    <a:lnTo>
                      <a:pt x="6183" y="93172"/>
                    </a:lnTo>
                    <a:lnTo>
                      <a:pt x="4032" y="93172"/>
                    </a:lnTo>
                    <a:lnTo>
                      <a:pt x="4032" y="97366"/>
                    </a:lnTo>
                    <a:lnTo>
                      <a:pt x="8333" y="97366"/>
                    </a:lnTo>
                    <a:lnTo>
                      <a:pt x="8333" y="97366"/>
                    </a:lnTo>
                    <a:cubicBezTo>
                      <a:pt x="8817" y="97366"/>
                      <a:pt x="9355" y="97205"/>
                      <a:pt x="9946" y="96882"/>
                    </a:cubicBezTo>
                    <a:lnTo>
                      <a:pt x="54247" y="71291"/>
                    </a:lnTo>
                    <a:cubicBezTo>
                      <a:pt x="56344" y="70108"/>
                      <a:pt x="58011" y="67151"/>
                      <a:pt x="58011" y="64785"/>
                    </a:cubicBezTo>
                    <a:lnTo>
                      <a:pt x="58011" y="672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4" name="Vrije vorm: vorm 823">
                <a:extLst>
                  <a:ext uri="{FF2B5EF4-FFF2-40B4-BE49-F238E27FC236}">
                    <a16:creationId xmlns:a16="http://schemas.microsoft.com/office/drawing/2014/main" id="{0868B519-907C-4CCA-8481-EE3269D4D1FD}"/>
                  </a:ext>
                </a:extLst>
              </p:cNvPr>
              <p:cNvSpPr/>
              <p:nvPr/>
            </p:nvSpPr>
            <p:spPr>
              <a:xfrm>
                <a:off x="4010278" y="3427029"/>
                <a:ext cx="440860" cy="322580"/>
              </a:xfrm>
              <a:custGeom>
                <a:avLst/>
                <a:gdLst>
                  <a:gd name="connsiteX0" fmla="*/ 4032 w 440859"/>
                  <a:gd name="connsiteY0" fmla="*/ 64698 h 322580"/>
                  <a:gd name="connsiteX1" fmla="*/ 7796 w 440859"/>
                  <a:gd name="connsiteY1" fmla="*/ 71204 h 322580"/>
                  <a:gd name="connsiteX2" fmla="*/ 437042 w 440859"/>
                  <a:gd name="connsiteY2" fmla="*/ 319053 h 322580"/>
                  <a:gd name="connsiteX3" fmla="*/ 440806 w 440859"/>
                  <a:gd name="connsiteY3" fmla="*/ 316902 h 322580"/>
                  <a:gd name="connsiteX4" fmla="*/ 440806 w 440859"/>
                  <a:gd name="connsiteY4" fmla="*/ 258945 h 322580"/>
                  <a:gd name="connsiteX5" fmla="*/ 437042 w 440859"/>
                  <a:gd name="connsiteY5" fmla="*/ 252440 h 322580"/>
                  <a:gd name="connsiteX6" fmla="*/ 7796 w 440859"/>
                  <a:gd name="connsiteY6" fmla="*/ 4537 h 322580"/>
                  <a:gd name="connsiteX7" fmla="*/ 4032 w 440859"/>
                  <a:gd name="connsiteY7" fmla="*/ 6688 h 322580"/>
                  <a:gd name="connsiteX8" fmla="*/ 4032 w 440859"/>
                  <a:gd name="connsiteY8" fmla="*/ 64698 h 32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0859" h="322580">
                    <a:moveTo>
                      <a:pt x="4032" y="64698"/>
                    </a:moveTo>
                    <a:cubicBezTo>
                      <a:pt x="4032" y="67118"/>
                      <a:pt x="5699" y="70021"/>
                      <a:pt x="7796" y="71204"/>
                    </a:cubicBezTo>
                    <a:lnTo>
                      <a:pt x="437042" y="319053"/>
                    </a:lnTo>
                    <a:cubicBezTo>
                      <a:pt x="439139" y="320235"/>
                      <a:pt x="440806" y="319268"/>
                      <a:pt x="440806" y="316902"/>
                    </a:cubicBezTo>
                    <a:lnTo>
                      <a:pt x="440806" y="258945"/>
                    </a:lnTo>
                    <a:cubicBezTo>
                      <a:pt x="440806" y="256526"/>
                      <a:pt x="439139" y="253623"/>
                      <a:pt x="437042" y="252440"/>
                    </a:cubicBezTo>
                    <a:lnTo>
                      <a:pt x="7796" y="4537"/>
                    </a:lnTo>
                    <a:cubicBezTo>
                      <a:pt x="5699" y="3354"/>
                      <a:pt x="4032" y="4322"/>
                      <a:pt x="4032" y="6688"/>
                    </a:cubicBezTo>
                    <a:lnTo>
                      <a:pt x="4032" y="6469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25" name="Vrije vorm: vorm 824">
                <a:extLst>
                  <a:ext uri="{FF2B5EF4-FFF2-40B4-BE49-F238E27FC236}">
                    <a16:creationId xmlns:a16="http://schemas.microsoft.com/office/drawing/2014/main" id="{9AF68BAB-3252-4255-9AEF-8FDA4FBE760D}"/>
                  </a:ext>
                </a:extLst>
              </p:cNvPr>
              <p:cNvSpPr/>
              <p:nvPr/>
            </p:nvSpPr>
            <p:spPr>
              <a:xfrm>
                <a:off x="4148181" y="2737804"/>
                <a:ext cx="612902" cy="360214"/>
              </a:xfrm>
              <a:custGeom>
                <a:avLst/>
                <a:gdLst>
                  <a:gd name="connsiteX0" fmla="*/ 430322 w 612902"/>
                  <a:gd name="connsiteY0" fmla="*/ 356236 h 360214"/>
                  <a:gd name="connsiteX1" fmla="*/ 613978 w 612902"/>
                  <a:gd name="connsiteY1" fmla="*/ 250161 h 360214"/>
                  <a:gd name="connsiteX2" fmla="*/ 187688 w 612902"/>
                  <a:gd name="connsiteY2" fmla="*/ 4032 h 360214"/>
                  <a:gd name="connsiteX3" fmla="*/ 4032 w 612902"/>
                  <a:gd name="connsiteY3" fmla="*/ 110107 h 36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2902" h="360214">
                    <a:moveTo>
                      <a:pt x="430322" y="356236"/>
                    </a:moveTo>
                    <a:lnTo>
                      <a:pt x="613978" y="250161"/>
                    </a:lnTo>
                    <a:lnTo>
                      <a:pt x="187688" y="4032"/>
                    </a:lnTo>
                    <a:lnTo>
                      <a:pt x="4032" y="1101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26" name="Vrije vorm: vorm 825">
                <a:extLst>
                  <a:ext uri="{FF2B5EF4-FFF2-40B4-BE49-F238E27FC236}">
                    <a16:creationId xmlns:a16="http://schemas.microsoft.com/office/drawing/2014/main" id="{E61CAFDE-9663-4A82-AF6A-C7C3790D0E08}"/>
                  </a:ext>
                </a:extLst>
              </p:cNvPr>
              <p:cNvSpPr/>
              <p:nvPr/>
            </p:nvSpPr>
            <p:spPr>
              <a:xfrm>
                <a:off x="4035331" y="2843879"/>
                <a:ext cx="543010" cy="537633"/>
              </a:xfrm>
              <a:custGeom>
                <a:avLst/>
                <a:gdLst>
                  <a:gd name="connsiteX0" fmla="*/ 430322 w 543009"/>
                  <a:gd name="connsiteY0" fmla="*/ 536719 h 537633"/>
                  <a:gd name="connsiteX1" fmla="*/ 543171 w 543009"/>
                  <a:gd name="connsiteY1" fmla="*/ 250161 h 537633"/>
                  <a:gd name="connsiteX2" fmla="*/ 116882 w 543009"/>
                  <a:gd name="connsiteY2" fmla="*/ 4032 h 537633"/>
                  <a:gd name="connsiteX3" fmla="*/ 4032 w 543009"/>
                  <a:gd name="connsiteY3" fmla="*/ 290591 h 53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009" h="537633">
                    <a:moveTo>
                      <a:pt x="430322" y="536719"/>
                    </a:moveTo>
                    <a:lnTo>
                      <a:pt x="543171" y="250161"/>
                    </a:lnTo>
                    <a:lnTo>
                      <a:pt x="116882" y="4032"/>
                    </a:lnTo>
                    <a:lnTo>
                      <a:pt x="4032" y="29059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27" name="Vrije vorm: vorm 826">
                <a:extLst>
                  <a:ext uri="{FF2B5EF4-FFF2-40B4-BE49-F238E27FC236}">
                    <a16:creationId xmlns:a16="http://schemas.microsoft.com/office/drawing/2014/main" id="{DE92312D-D847-41D7-942E-7E6D2688CBD8}"/>
                  </a:ext>
                </a:extLst>
              </p:cNvPr>
              <p:cNvSpPr/>
              <p:nvPr/>
            </p:nvSpPr>
            <p:spPr>
              <a:xfrm>
                <a:off x="4050762" y="2864244"/>
                <a:ext cx="510752" cy="499999"/>
              </a:xfrm>
              <a:custGeom>
                <a:avLst/>
                <a:gdLst>
                  <a:gd name="connsiteX0" fmla="*/ 107150 w 510751"/>
                  <a:gd name="connsiteY0" fmla="*/ 6140 h 499999"/>
                  <a:gd name="connsiteX1" fmla="*/ 110107 w 510751"/>
                  <a:gd name="connsiteY1" fmla="*/ 4420 h 499999"/>
                  <a:gd name="connsiteX2" fmla="*/ 505752 w 510751"/>
                  <a:gd name="connsiteY2" fmla="*/ 231409 h 499999"/>
                  <a:gd name="connsiteX3" fmla="*/ 508709 w 510751"/>
                  <a:gd name="connsiteY3" fmla="*/ 236570 h 499999"/>
                  <a:gd name="connsiteX4" fmla="*/ 405107 w 510751"/>
                  <a:gd name="connsiteY4" fmla="*/ 496193 h 499999"/>
                  <a:gd name="connsiteX5" fmla="*/ 402150 w 510751"/>
                  <a:gd name="connsiteY5" fmla="*/ 497914 h 499999"/>
                  <a:gd name="connsiteX6" fmla="*/ 6989 w 510751"/>
                  <a:gd name="connsiteY6" fmla="*/ 269043 h 499999"/>
                  <a:gd name="connsiteX7" fmla="*/ 4032 w 510751"/>
                  <a:gd name="connsiteY7" fmla="*/ 263882 h 499999"/>
                  <a:gd name="connsiteX8" fmla="*/ 107150 w 510751"/>
                  <a:gd name="connsiteY8" fmla="*/ 6140 h 49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0751" h="499999">
                    <a:moveTo>
                      <a:pt x="107150" y="6140"/>
                    </a:moveTo>
                    <a:cubicBezTo>
                      <a:pt x="107150" y="4259"/>
                      <a:pt x="108494" y="3506"/>
                      <a:pt x="110107" y="4420"/>
                    </a:cubicBezTo>
                    <a:lnTo>
                      <a:pt x="505752" y="231409"/>
                    </a:lnTo>
                    <a:cubicBezTo>
                      <a:pt x="507419" y="232377"/>
                      <a:pt x="508709" y="234635"/>
                      <a:pt x="508709" y="236570"/>
                    </a:cubicBezTo>
                    <a:lnTo>
                      <a:pt x="405107" y="496193"/>
                    </a:lnTo>
                    <a:cubicBezTo>
                      <a:pt x="405107" y="498075"/>
                      <a:pt x="403763" y="498828"/>
                      <a:pt x="402150" y="497914"/>
                    </a:cubicBezTo>
                    <a:lnTo>
                      <a:pt x="6989" y="269043"/>
                    </a:lnTo>
                    <a:cubicBezTo>
                      <a:pt x="5376" y="268075"/>
                      <a:pt x="4032" y="265817"/>
                      <a:pt x="4032" y="263882"/>
                    </a:cubicBezTo>
                    <a:lnTo>
                      <a:pt x="107150" y="614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8" name="Vrije vorm: vorm 827">
                <a:extLst>
                  <a:ext uri="{FF2B5EF4-FFF2-40B4-BE49-F238E27FC236}">
                    <a16:creationId xmlns:a16="http://schemas.microsoft.com/office/drawing/2014/main" id="{B5946DCD-7C4C-4752-82AF-F4B36034B8F5}"/>
                  </a:ext>
                </a:extLst>
              </p:cNvPr>
              <p:cNvSpPr/>
              <p:nvPr/>
            </p:nvSpPr>
            <p:spPr>
              <a:xfrm>
                <a:off x="4045331" y="2858879"/>
                <a:ext cx="521505" cy="510752"/>
              </a:xfrm>
              <a:custGeom>
                <a:avLst/>
                <a:gdLst>
                  <a:gd name="connsiteX0" fmla="*/ 408870 w 521504"/>
                  <a:gd name="connsiteY0" fmla="*/ 509031 h 510751"/>
                  <a:gd name="connsiteX1" fmla="*/ 404838 w 521504"/>
                  <a:gd name="connsiteY1" fmla="*/ 507902 h 510751"/>
                  <a:gd name="connsiteX2" fmla="*/ 9677 w 521504"/>
                  <a:gd name="connsiteY2" fmla="*/ 279032 h 510751"/>
                  <a:gd name="connsiteX3" fmla="*/ 4032 w 521504"/>
                  <a:gd name="connsiteY3" fmla="*/ 269247 h 510751"/>
                  <a:gd name="connsiteX4" fmla="*/ 4032 w 521504"/>
                  <a:gd name="connsiteY4" fmla="*/ 268225 h 510751"/>
                  <a:gd name="connsiteX5" fmla="*/ 4409 w 521504"/>
                  <a:gd name="connsiteY5" fmla="*/ 267258 h 510751"/>
                  <a:gd name="connsiteX6" fmla="*/ 107258 w 521504"/>
                  <a:gd name="connsiteY6" fmla="*/ 10269 h 510751"/>
                  <a:gd name="connsiteX7" fmla="*/ 114193 w 521504"/>
                  <a:gd name="connsiteY7" fmla="*/ 4032 h 510751"/>
                  <a:gd name="connsiteX8" fmla="*/ 118172 w 521504"/>
                  <a:gd name="connsiteY8" fmla="*/ 5161 h 510751"/>
                  <a:gd name="connsiteX9" fmla="*/ 513816 w 521504"/>
                  <a:gd name="connsiteY9" fmla="*/ 232150 h 510751"/>
                  <a:gd name="connsiteX10" fmla="*/ 519515 w 521504"/>
                  <a:gd name="connsiteY10" fmla="*/ 241935 h 510751"/>
                  <a:gd name="connsiteX11" fmla="*/ 519515 w 521504"/>
                  <a:gd name="connsiteY11" fmla="*/ 242957 h 510751"/>
                  <a:gd name="connsiteX12" fmla="*/ 415806 w 521504"/>
                  <a:gd name="connsiteY12" fmla="*/ 502795 h 510751"/>
                  <a:gd name="connsiteX13" fmla="*/ 408870 w 521504"/>
                  <a:gd name="connsiteY13" fmla="*/ 509031 h 510751"/>
                  <a:gd name="connsiteX14" fmla="*/ 408870 w 521504"/>
                  <a:gd name="connsiteY14" fmla="*/ 509031 h 510751"/>
                  <a:gd name="connsiteX15" fmla="*/ 15054 w 521504"/>
                  <a:gd name="connsiteY15" fmla="*/ 269623 h 510751"/>
                  <a:gd name="connsiteX16" fmla="*/ 15215 w 521504"/>
                  <a:gd name="connsiteY16" fmla="*/ 269784 h 510751"/>
                  <a:gd name="connsiteX17" fmla="*/ 406720 w 521504"/>
                  <a:gd name="connsiteY17" fmla="*/ 496558 h 510751"/>
                  <a:gd name="connsiteX18" fmla="*/ 508494 w 521504"/>
                  <a:gd name="connsiteY18" fmla="*/ 241505 h 510751"/>
                  <a:gd name="connsiteX19" fmla="*/ 508386 w 521504"/>
                  <a:gd name="connsiteY19" fmla="*/ 241344 h 510751"/>
                  <a:gd name="connsiteX20" fmla="*/ 116398 w 521504"/>
                  <a:gd name="connsiteY20" fmla="*/ 16452 h 510751"/>
                  <a:gd name="connsiteX21" fmla="*/ 15054 w 521504"/>
                  <a:gd name="connsiteY21" fmla="*/ 269623 h 510751"/>
                  <a:gd name="connsiteX22" fmla="*/ 15054 w 521504"/>
                  <a:gd name="connsiteY22" fmla="*/ 269623 h 51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504" h="510751">
                    <a:moveTo>
                      <a:pt x="408870" y="509031"/>
                    </a:moveTo>
                    <a:cubicBezTo>
                      <a:pt x="407526" y="509031"/>
                      <a:pt x="406128" y="508655"/>
                      <a:pt x="404838" y="507902"/>
                    </a:cubicBezTo>
                    <a:lnTo>
                      <a:pt x="9677" y="279032"/>
                    </a:lnTo>
                    <a:cubicBezTo>
                      <a:pt x="6344" y="277096"/>
                      <a:pt x="4032" y="273064"/>
                      <a:pt x="4032" y="269247"/>
                    </a:cubicBezTo>
                    <a:lnTo>
                      <a:pt x="4032" y="268225"/>
                    </a:lnTo>
                    <a:lnTo>
                      <a:pt x="4409" y="267258"/>
                    </a:lnTo>
                    <a:lnTo>
                      <a:pt x="107258" y="10269"/>
                    </a:lnTo>
                    <a:cubicBezTo>
                      <a:pt x="107796" y="6613"/>
                      <a:pt x="110591" y="4032"/>
                      <a:pt x="114193" y="4032"/>
                    </a:cubicBezTo>
                    <a:cubicBezTo>
                      <a:pt x="115537" y="4032"/>
                      <a:pt x="116882" y="4409"/>
                      <a:pt x="118172" y="5161"/>
                    </a:cubicBezTo>
                    <a:lnTo>
                      <a:pt x="513816" y="232150"/>
                    </a:lnTo>
                    <a:cubicBezTo>
                      <a:pt x="517096" y="234032"/>
                      <a:pt x="519515" y="238172"/>
                      <a:pt x="519515" y="241935"/>
                    </a:cubicBezTo>
                    <a:lnTo>
                      <a:pt x="519515" y="242957"/>
                    </a:lnTo>
                    <a:lnTo>
                      <a:pt x="415806" y="502795"/>
                    </a:lnTo>
                    <a:cubicBezTo>
                      <a:pt x="415268" y="506397"/>
                      <a:pt x="412473" y="509031"/>
                      <a:pt x="408870" y="509031"/>
                    </a:cubicBezTo>
                    <a:lnTo>
                      <a:pt x="408870" y="509031"/>
                    </a:lnTo>
                    <a:close/>
                    <a:moveTo>
                      <a:pt x="15054" y="269623"/>
                    </a:moveTo>
                    <a:cubicBezTo>
                      <a:pt x="15108" y="269677"/>
                      <a:pt x="15161" y="269731"/>
                      <a:pt x="15215" y="269784"/>
                    </a:cubicBezTo>
                    <a:lnTo>
                      <a:pt x="406720" y="496558"/>
                    </a:lnTo>
                    <a:lnTo>
                      <a:pt x="508494" y="241505"/>
                    </a:lnTo>
                    <a:cubicBezTo>
                      <a:pt x="508440" y="241451"/>
                      <a:pt x="508386" y="241397"/>
                      <a:pt x="508386" y="241344"/>
                    </a:cubicBezTo>
                    <a:lnTo>
                      <a:pt x="116398" y="16452"/>
                    </a:lnTo>
                    <a:lnTo>
                      <a:pt x="15054" y="269623"/>
                    </a:lnTo>
                    <a:lnTo>
                      <a:pt x="15054" y="26962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30" name="Vrije vorm: vorm 829">
                <a:extLst>
                  <a:ext uri="{FF2B5EF4-FFF2-40B4-BE49-F238E27FC236}">
                    <a16:creationId xmlns:a16="http://schemas.microsoft.com/office/drawing/2014/main" id="{2BA54A03-7271-4AB2-AA22-AD5304B01905}"/>
                  </a:ext>
                </a:extLst>
              </p:cNvPr>
              <p:cNvSpPr/>
              <p:nvPr/>
            </p:nvSpPr>
            <p:spPr>
              <a:xfrm>
                <a:off x="4355062" y="2131838"/>
                <a:ext cx="1354837" cy="784945"/>
              </a:xfrm>
              <a:custGeom>
                <a:avLst/>
                <a:gdLst>
                  <a:gd name="connsiteX0" fmla="*/ 929085 w 1354836"/>
                  <a:gd name="connsiteY0" fmla="*/ 4032 h 784944"/>
                  <a:gd name="connsiteX1" fmla="*/ 4032 w 1354836"/>
                  <a:gd name="connsiteY1" fmla="*/ 538117 h 784944"/>
                  <a:gd name="connsiteX2" fmla="*/ 430322 w 1354836"/>
                  <a:gd name="connsiteY2" fmla="*/ 784246 h 784944"/>
                  <a:gd name="connsiteX3" fmla="*/ 1355375 w 1354836"/>
                  <a:gd name="connsiteY3" fmla="*/ 250161 h 784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836" h="784944">
                    <a:moveTo>
                      <a:pt x="929085" y="4032"/>
                    </a:moveTo>
                    <a:lnTo>
                      <a:pt x="4032" y="538117"/>
                    </a:lnTo>
                    <a:lnTo>
                      <a:pt x="430322" y="784246"/>
                    </a:lnTo>
                    <a:lnTo>
                      <a:pt x="1355375" y="25016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1" name="Vrije vorm: vorm 830">
                <a:extLst>
                  <a:ext uri="{FF2B5EF4-FFF2-40B4-BE49-F238E27FC236}">
                    <a16:creationId xmlns:a16="http://schemas.microsoft.com/office/drawing/2014/main" id="{E2F64F52-3917-416C-AEE2-E4387C9FA93F}"/>
                  </a:ext>
                </a:extLst>
              </p:cNvPr>
              <p:cNvSpPr/>
              <p:nvPr/>
            </p:nvSpPr>
            <p:spPr>
              <a:xfrm>
                <a:off x="4524739" y="3273180"/>
                <a:ext cx="32258" cy="123656"/>
              </a:xfrm>
              <a:custGeom>
                <a:avLst/>
                <a:gdLst>
                  <a:gd name="connsiteX0" fmla="*/ 31452 w 32258"/>
                  <a:gd name="connsiteY0" fmla="*/ 16022 h 123655"/>
                  <a:gd name="connsiteX1" fmla="*/ 10914 w 32258"/>
                  <a:gd name="connsiteY1" fmla="*/ 4194 h 123655"/>
                  <a:gd name="connsiteX2" fmla="*/ 10376 w 32258"/>
                  <a:gd name="connsiteY2" fmla="*/ 4086 h 123655"/>
                  <a:gd name="connsiteX3" fmla="*/ 10376 w 32258"/>
                  <a:gd name="connsiteY3" fmla="*/ 4032 h 123655"/>
                  <a:gd name="connsiteX4" fmla="*/ 4032 w 32258"/>
                  <a:gd name="connsiteY4" fmla="*/ 7957 h 123655"/>
                  <a:gd name="connsiteX5" fmla="*/ 9247 w 32258"/>
                  <a:gd name="connsiteY5" fmla="*/ 11237 h 123655"/>
                  <a:gd name="connsiteX6" fmla="*/ 9247 w 32258"/>
                  <a:gd name="connsiteY6" fmla="*/ 31183 h 123655"/>
                  <a:gd name="connsiteX7" fmla="*/ 9247 w 32258"/>
                  <a:gd name="connsiteY7" fmla="*/ 19086 h 123655"/>
                  <a:gd name="connsiteX8" fmla="*/ 4409 w 32258"/>
                  <a:gd name="connsiteY8" fmla="*/ 16290 h 123655"/>
                  <a:gd name="connsiteX9" fmla="*/ 4409 w 32258"/>
                  <a:gd name="connsiteY9" fmla="*/ 32527 h 123655"/>
                  <a:gd name="connsiteX10" fmla="*/ 9247 w 32258"/>
                  <a:gd name="connsiteY10" fmla="*/ 35323 h 123655"/>
                  <a:gd name="connsiteX11" fmla="*/ 9247 w 32258"/>
                  <a:gd name="connsiteY11" fmla="*/ 77312 h 123655"/>
                  <a:gd name="connsiteX12" fmla="*/ 9247 w 32258"/>
                  <a:gd name="connsiteY12" fmla="*/ 73387 h 123655"/>
                  <a:gd name="connsiteX13" fmla="*/ 4409 w 32258"/>
                  <a:gd name="connsiteY13" fmla="*/ 70591 h 123655"/>
                  <a:gd name="connsiteX14" fmla="*/ 4409 w 32258"/>
                  <a:gd name="connsiteY14" fmla="*/ 86505 h 123655"/>
                  <a:gd name="connsiteX15" fmla="*/ 9247 w 32258"/>
                  <a:gd name="connsiteY15" fmla="*/ 89301 h 123655"/>
                  <a:gd name="connsiteX16" fmla="*/ 9247 w 32258"/>
                  <a:gd name="connsiteY16" fmla="*/ 99892 h 123655"/>
                  <a:gd name="connsiteX17" fmla="*/ 10968 w 32258"/>
                  <a:gd name="connsiteY17" fmla="*/ 105269 h 123655"/>
                  <a:gd name="connsiteX18" fmla="*/ 25269 w 32258"/>
                  <a:gd name="connsiteY18" fmla="*/ 113494 h 123655"/>
                  <a:gd name="connsiteX19" fmla="*/ 23763 w 32258"/>
                  <a:gd name="connsiteY19" fmla="*/ 114838 h 123655"/>
                  <a:gd name="connsiteX20" fmla="*/ 25699 w 32258"/>
                  <a:gd name="connsiteY20" fmla="*/ 121129 h 123655"/>
                  <a:gd name="connsiteX21" fmla="*/ 32150 w 32258"/>
                  <a:gd name="connsiteY21" fmla="*/ 117150 h 123655"/>
                  <a:gd name="connsiteX22" fmla="*/ 32150 w 32258"/>
                  <a:gd name="connsiteY22" fmla="*/ 117150 h 123655"/>
                  <a:gd name="connsiteX23" fmla="*/ 33226 w 32258"/>
                  <a:gd name="connsiteY23" fmla="*/ 113763 h 123655"/>
                  <a:gd name="connsiteX24" fmla="*/ 33226 w 32258"/>
                  <a:gd name="connsiteY24" fmla="*/ 21290 h 123655"/>
                  <a:gd name="connsiteX25" fmla="*/ 31452 w 32258"/>
                  <a:gd name="connsiteY25" fmla="*/ 16022 h 12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258" h="123655">
                    <a:moveTo>
                      <a:pt x="31452" y="16022"/>
                    </a:moveTo>
                    <a:lnTo>
                      <a:pt x="10914" y="4194"/>
                    </a:lnTo>
                    <a:cubicBezTo>
                      <a:pt x="10699" y="4086"/>
                      <a:pt x="10538" y="4086"/>
                      <a:pt x="10376" y="4086"/>
                    </a:cubicBezTo>
                    <a:lnTo>
                      <a:pt x="10376" y="4032"/>
                    </a:lnTo>
                    <a:lnTo>
                      <a:pt x="4032" y="7957"/>
                    </a:lnTo>
                    <a:lnTo>
                      <a:pt x="9247" y="11237"/>
                    </a:lnTo>
                    <a:lnTo>
                      <a:pt x="9247" y="31183"/>
                    </a:lnTo>
                    <a:lnTo>
                      <a:pt x="9247" y="19086"/>
                    </a:lnTo>
                    <a:lnTo>
                      <a:pt x="4409" y="16290"/>
                    </a:lnTo>
                    <a:lnTo>
                      <a:pt x="4409" y="32527"/>
                    </a:lnTo>
                    <a:lnTo>
                      <a:pt x="9247" y="35323"/>
                    </a:lnTo>
                    <a:lnTo>
                      <a:pt x="9247" y="77312"/>
                    </a:lnTo>
                    <a:lnTo>
                      <a:pt x="9247" y="73387"/>
                    </a:lnTo>
                    <a:lnTo>
                      <a:pt x="4409" y="70591"/>
                    </a:lnTo>
                    <a:lnTo>
                      <a:pt x="4409" y="86505"/>
                    </a:lnTo>
                    <a:lnTo>
                      <a:pt x="9247" y="89301"/>
                    </a:lnTo>
                    <a:lnTo>
                      <a:pt x="9247" y="99892"/>
                    </a:lnTo>
                    <a:cubicBezTo>
                      <a:pt x="9247" y="102312"/>
                      <a:pt x="10054" y="104677"/>
                      <a:pt x="10968" y="105269"/>
                    </a:cubicBezTo>
                    <a:lnTo>
                      <a:pt x="25269" y="113494"/>
                    </a:lnTo>
                    <a:lnTo>
                      <a:pt x="23763" y="114838"/>
                    </a:lnTo>
                    <a:lnTo>
                      <a:pt x="25699" y="121129"/>
                    </a:lnTo>
                    <a:lnTo>
                      <a:pt x="32150" y="117150"/>
                    </a:lnTo>
                    <a:lnTo>
                      <a:pt x="32150" y="117150"/>
                    </a:lnTo>
                    <a:cubicBezTo>
                      <a:pt x="32796" y="116882"/>
                      <a:pt x="33226" y="115591"/>
                      <a:pt x="33226" y="113763"/>
                    </a:cubicBezTo>
                    <a:lnTo>
                      <a:pt x="33226" y="21290"/>
                    </a:lnTo>
                    <a:cubicBezTo>
                      <a:pt x="33226" y="18979"/>
                      <a:pt x="32419" y="16559"/>
                      <a:pt x="31452" y="16022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2" name="Vrije vorm: vorm 831">
                <a:extLst>
                  <a:ext uri="{FF2B5EF4-FFF2-40B4-BE49-F238E27FC236}">
                    <a16:creationId xmlns:a16="http://schemas.microsoft.com/office/drawing/2014/main" id="{DC32C560-61EC-4010-B6C4-94B66556717E}"/>
                  </a:ext>
                </a:extLst>
              </p:cNvPr>
              <p:cNvSpPr/>
              <p:nvPr/>
            </p:nvSpPr>
            <p:spPr>
              <a:xfrm>
                <a:off x="4523503" y="3277100"/>
                <a:ext cx="26882" cy="118279"/>
              </a:xfrm>
              <a:custGeom>
                <a:avLst/>
                <a:gdLst>
                  <a:gd name="connsiteX0" fmla="*/ 28011 w 26881"/>
                  <a:gd name="connsiteY0" fmla="*/ 113821 h 118279"/>
                  <a:gd name="connsiteX1" fmla="*/ 26290 w 26881"/>
                  <a:gd name="connsiteY1" fmla="*/ 117154 h 118279"/>
                  <a:gd name="connsiteX2" fmla="*/ 5753 w 26881"/>
                  <a:gd name="connsiteY2" fmla="*/ 105273 h 118279"/>
                  <a:gd name="connsiteX3" fmla="*/ 4032 w 26881"/>
                  <a:gd name="connsiteY3" fmla="*/ 99950 h 118279"/>
                  <a:gd name="connsiteX4" fmla="*/ 4032 w 26881"/>
                  <a:gd name="connsiteY4" fmla="*/ 7477 h 118279"/>
                  <a:gd name="connsiteX5" fmla="*/ 5753 w 26881"/>
                  <a:gd name="connsiteY5" fmla="*/ 4144 h 118279"/>
                  <a:gd name="connsiteX6" fmla="*/ 26290 w 26881"/>
                  <a:gd name="connsiteY6" fmla="*/ 15972 h 118279"/>
                  <a:gd name="connsiteX7" fmla="*/ 28011 w 26881"/>
                  <a:gd name="connsiteY7" fmla="*/ 21348 h 118279"/>
                  <a:gd name="connsiteX8" fmla="*/ 28011 w 26881"/>
                  <a:gd name="connsiteY8" fmla="*/ 113821 h 11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81" h="118279">
                    <a:moveTo>
                      <a:pt x="28011" y="113821"/>
                    </a:moveTo>
                    <a:cubicBezTo>
                      <a:pt x="28011" y="116240"/>
                      <a:pt x="27204" y="117692"/>
                      <a:pt x="26290" y="117154"/>
                    </a:cubicBezTo>
                    <a:lnTo>
                      <a:pt x="5753" y="105273"/>
                    </a:lnTo>
                    <a:cubicBezTo>
                      <a:pt x="4785" y="104735"/>
                      <a:pt x="4032" y="102316"/>
                      <a:pt x="4032" y="99950"/>
                    </a:cubicBezTo>
                    <a:lnTo>
                      <a:pt x="4032" y="7477"/>
                    </a:lnTo>
                    <a:cubicBezTo>
                      <a:pt x="4032" y="5058"/>
                      <a:pt x="4785" y="3606"/>
                      <a:pt x="5753" y="4144"/>
                    </a:cubicBezTo>
                    <a:lnTo>
                      <a:pt x="26290" y="15972"/>
                    </a:lnTo>
                    <a:cubicBezTo>
                      <a:pt x="27258" y="16509"/>
                      <a:pt x="28011" y="18929"/>
                      <a:pt x="28011" y="21348"/>
                    </a:cubicBezTo>
                    <a:lnTo>
                      <a:pt x="28011" y="113821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3" name="Vrije vorm: vorm 832">
                <a:extLst>
                  <a:ext uri="{FF2B5EF4-FFF2-40B4-BE49-F238E27FC236}">
                    <a16:creationId xmlns:a16="http://schemas.microsoft.com/office/drawing/2014/main" id="{BD112A4E-DEFE-4646-835D-D0277A8E39F3}"/>
                  </a:ext>
                </a:extLst>
              </p:cNvPr>
              <p:cNvSpPr/>
              <p:nvPr/>
            </p:nvSpPr>
            <p:spPr>
              <a:xfrm>
                <a:off x="4518664" y="3289362"/>
                <a:ext cx="10753" cy="26882"/>
              </a:xfrm>
              <a:custGeom>
                <a:avLst/>
                <a:gdLst>
                  <a:gd name="connsiteX0" fmla="*/ 8871 w 10752"/>
                  <a:gd name="connsiteY0" fmla="*/ 23064 h 26881"/>
                  <a:gd name="connsiteX1" fmla="*/ 4032 w 10752"/>
                  <a:gd name="connsiteY1" fmla="*/ 20269 h 26881"/>
                  <a:gd name="connsiteX2" fmla="*/ 4032 w 10752"/>
                  <a:gd name="connsiteY2" fmla="*/ 4032 h 26881"/>
                  <a:gd name="connsiteX3" fmla="*/ 8871 w 10752"/>
                  <a:gd name="connsiteY3" fmla="*/ 6828 h 2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52" h="26881">
                    <a:moveTo>
                      <a:pt x="8871" y="23064"/>
                    </a:moveTo>
                    <a:lnTo>
                      <a:pt x="4032" y="20269"/>
                    </a:lnTo>
                    <a:lnTo>
                      <a:pt x="4032" y="4032"/>
                    </a:lnTo>
                    <a:lnTo>
                      <a:pt x="8871" y="6828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4" name="Vrije vorm: vorm 833">
                <a:extLst>
                  <a:ext uri="{FF2B5EF4-FFF2-40B4-BE49-F238E27FC236}">
                    <a16:creationId xmlns:a16="http://schemas.microsoft.com/office/drawing/2014/main" id="{CDED3788-F125-46C1-81F8-F0E5B2FF5E90}"/>
                  </a:ext>
                </a:extLst>
              </p:cNvPr>
              <p:cNvSpPr/>
              <p:nvPr/>
            </p:nvSpPr>
            <p:spPr>
              <a:xfrm>
                <a:off x="4518664" y="3343717"/>
                <a:ext cx="10753" cy="21505"/>
              </a:xfrm>
              <a:custGeom>
                <a:avLst/>
                <a:gdLst>
                  <a:gd name="connsiteX0" fmla="*/ 4032 w 10752"/>
                  <a:gd name="connsiteY0" fmla="*/ 4032 h 21505"/>
                  <a:gd name="connsiteX1" fmla="*/ 8871 w 10752"/>
                  <a:gd name="connsiteY1" fmla="*/ 6828 h 21505"/>
                  <a:gd name="connsiteX2" fmla="*/ 8871 w 10752"/>
                  <a:gd name="connsiteY2" fmla="*/ 22742 h 21505"/>
                  <a:gd name="connsiteX3" fmla="*/ 4032 w 10752"/>
                  <a:gd name="connsiteY3" fmla="*/ 20000 h 2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52" h="21505">
                    <a:moveTo>
                      <a:pt x="4032" y="4032"/>
                    </a:moveTo>
                    <a:lnTo>
                      <a:pt x="8871" y="6828"/>
                    </a:lnTo>
                    <a:lnTo>
                      <a:pt x="8871" y="22742"/>
                    </a:lnTo>
                    <a:lnTo>
                      <a:pt x="4032" y="20000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412" name="Graphic 16249">
              <a:extLst>
                <a:ext uri="{FF2B5EF4-FFF2-40B4-BE49-F238E27FC236}">
                  <a16:creationId xmlns:a16="http://schemas.microsoft.com/office/drawing/2014/main" id="{78C0688C-C530-4F0B-8834-6F386808FCB0}"/>
                </a:ext>
              </a:extLst>
            </p:cNvPr>
            <p:cNvGrpSpPr/>
            <p:nvPr/>
          </p:nvGrpSpPr>
          <p:grpSpPr>
            <a:xfrm>
              <a:off x="4888933" y="4512103"/>
              <a:ext cx="2254665" cy="1377308"/>
              <a:chOff x="5419730" y="3869096"/>
              <a:chExt cx="1338751" cy="817804"/>
            </a:xfrm>
          </p:grpSpPr>
          <p:sp>
            <p:nvSpPr>
              <p:cNvPr id="555" name="Vrije vorm: vorm 554">
                <a:extLst>
                  <a:ext uri="{FF2B5EF4-FFF2-40B4-BE49-F238E27FC236}">
                    <a16:creationId xmlns:a16="http://schemas.microsoft.com/office/drawing/2014/main" id="{8172651E-766B-4ABB-B5CA-35889C97DA27}"/>
                  </a:ext>
                </a:extLst>
              </p:cNvPr>
              <p:cNvSpPr/>
              <p:nvPr/>
            </p:nvSpPr>
            <p:spPr>
              <a:xfrm>
                <a:off x="5811341" y="3910177"/>
                <a:ext cx="212267" cy="125627"/>
              </a:xfrm>
              <a:custGeom>
                <a:avLst/>
                <a:gdLst>
                  <a:gd name="connsiteX0" fmla="*/ 207455 w 212266"/>
                  <a:gd name="connsiteY0" fmla="*/ 124281 h 125627"/>
                  <a:gd name="connsiteX1" fmla="*/ 206589 w 212266"/>
                  <a:gd name="connsiteY1" fmla="*/ 123848 h 125627"/>
                  <a:gd name="connsiteX2" fmla="*/ 4285 w 212266"/>
                  <a:gd name="connsiteY2" fmla="*/ 6885 h 125627"/>
                  <a:gd name="connsiteX3" fmla="*/ 3419 w 212266"/>
                  <a:gd name="connsiteY3" fmla="*/ 4285 h 125627"/>
                  <a:gd name="connsiteX4" fmla="*/ 6018 w 212266"/>
                  <a:gd name="connsiteY4" fmla="*/ 3419 h 125627"/>
                  <a:gd name="connsiteX5" fmla="*/ 208321 w 212266"/>
                  <a:gd name="connsiteY5" fmla="*/ 120382 h 125627"/>
                  <a:gd name="connsiteX6" fmla="*/ 209188 w 212266"/>
                  <a:gd name="connsiteY6" fmla="*/ 122982 h 125627"/>
                  <a:gd name="connsiteX7" fmla="*/ 207455 w 212266"/>
                  <a:gd name="connsiteY7" fmla="*/ 124281 h 125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266" h="125627">
                    <a:moveTo>
                      <a:pt x="207455" y="124281"/>
                    </a:moveTo>
                    <a:cubicBezTo>
                      <a:pt x="207022" y="124281"/>
                      <a:pt x="206589" y="124281"/>
                      <a:pt x="206589" y="123848"/>
                    </a:cubicBezTo>
                    <a:lnTo>
                      <a:pt x="4285" y="6885"/>
                    </a:lnTo>
                    <a:cubicBezTo>
                      <a:pt x="3419" y="6451"/>
                      <a:pt x="2986" y="5152"/>
                      <a:pt x="3419" y="4285"/>
                    </a:cubicBezTo>
                    <a:cubicBezTo>
                      <a:pt x="3852" y="3419"/>
                      <a:pt x="5152" y="2986"/>
                      <a:pt x="6018" y="3419"/>
                    </a:cubicBezTo>
                    <a:lnTo>
                      <a:pt x="208321" y="120382"/>
                    </a:lnTo>
                    <a:cubicBezTo>
                      <a:pt x="209188" y="120816"/>
                      <a:pt x="209621" y="122115"/>
                      <a:pt x="209188" y="122982"/>
                    </a:cubicBezTo>
                    <a:cubicBezTo>
                      <a:pt x="208755" y="124281"/>
                      <a:pt x="208321" y="124281"/>
                      <a:pt x="207455" y="124281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6" name="Vrije vorm: vorm 555">
                <a:extLst>
                  <a:ext uri="{FF2B5EF4-FFF2-40B4-BE49-F238E27FC236}">
                    <a16:creationId xmlns:a16="http://schemas.microsoft.com/office/drawing/2014/main" id="{C1DC123F-6FC9-4178-A675-D4FA75B8A8EB}"/>
                  </a:ext>
                </a:extLst>
              </p:cNvPr>
              <p:cNvSpPr/>
              <p:nvPr/>
            </p:nvSpPr>
            <p:spPr>
              <a:xfrm>
                <a:off x="5834300" y="3950464"/>
                <a:ext cx="186275" cy="112631"/>
              </a:xfrm>
              <a:custGeom>
                <a:avLst/>
                <a:gdLst>
                  <a:gd name="connsiteX0" fmla="*/ 184496 w 186275"/>
                  <a:gd name="connsiteY0" fmla="*/ 110852 h 112631"/>
                  <a:gd name="connsiteX1" fmla="*/ 183629 w 186275"/>
                  <a:gd name="connsiteY1" fmla="*/ 110419 h 112631"/>
                  <a:gd name="connsiteX2" fmla="*/ 4285 w 186275"/>
                  <a:gd name="connsiteY2" fmla="*/ 6885 h 112631"/>
                  <a:gd name="connsiteX3" fmla="*/ 3419 w 186275"/>
                  <a:gd name="connsiteY3" fmla="*/ 4285 h 112631"/>
                  <a:gd name="connsiteX4" fmla="*/ 6018 w 186275"/>
                  <a:gd name="connsiteY4" fmla="*/ 3419 h 112631"/>
                  <a:gd name="connsiteX5" fmla="*/ 185362 w 186275"/>
                  <a:gd name="connsiteY5" fmla="*/ 106953 h 112631"/>
                  <a:gd name="connsiteX6" fmla="*/ 186228 w 186275"/>
                  <a:gd name="connsiteY6" fmla="*/ 109552 h 112631"/>
                  <a:gd name="connsiteX7" fmla="*/ 184496 w 186275"/>
                  <a:gd name="connsiteY7" fmla="*/ 110852 h 1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275" h="112631">
                    <a:moveTo>
                      <a:pt x="184496" y="110852"/>
                    </a:moveTo>
                    <a:cubicBezTo>
                      <a:pt x="184062" y="110852"/>
                      <a:pt x="183629" y="110852"/>
                      <a:pt x="183629" y="110419"/>
                    </a:cubicBezTo>
                    <a:lnTo>
                      <a:pt x="4285" y="6885"/>
                    </a:lnTo>
                    <a:cubicBezTo>
                      <a:pt x="3419" y="6451"/>
                      <a:pt x="2986" y="5152"/>
                      <a:pt x="3419" y="4285"/>
                    </a:cubicBezTo>
                    <a:cubicBezTo>
                      <a:pt x="3852" y="3419"/>
                      <a:pt x="5152" y="2986"/>
                      <a:pt x="6018" y="3419"/>
                    </a:cubicBezTo>
                    <a:lnTo>
                      <a:pt x="185362" y="106953"/>
                    </a:lnTo>
                    <a:cubicBezTo>
                      <a:pt x="186228" y="107386"/>
                      <a:pt x="186662" y="108686"/>
                      <a:pt x="186228" y="109552"/>
                    </a:cubicBezTo>
                    <a:cubicBezTo>
                      <a:pt x="185795" y="110419"/>
                      <a:pt x="185362" y="110852"/>
                      <a:pt x="184496" y="110852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7" name="Vrije vorm: vorm 556">
                <a:extLst>
                  <a:ext uri="{FF2B5EF4-FFF2-40B4-BE49-F238E27FC236}">
                    <a16:creationId xmlns:a16="http://schemas.microsoft.com/office/drawing/2014/main" id="{1CCFDD95-7E15-4137-B560-43AFC9FAF2BD}"/>
                  </a:ext>
                </a:extLst>
              </p:cNvPr>
              <p:cNvSpPr/>
              <p:nvPr/>
            </p:nvSpPr>
            <p:spPr>
              <a:xfrm>
                <a:off x="5419730" y="4371966"/>
                <a:ext cx="194939" cy="108299"/>
              </a:xfrm>
              <a:custGeom>
                <a:avLst/>
                <a:gdLst>
                  <a:gd name="connsiteX0" fmla="*/ 190560 w 194938"/>
                  <a:gd name="connsiteY0" fmla="*/ 107820 h 108299"/>
                  <a:gd name="connsiteX1" fmla="*/ 189694 w 194938"/>
                  <a:gd name="connsiteY1" fmla="*/ 107386 h 108299"/>
                  <a:gd name="connsiteX2" fmla="*/ 4285 w 194938"/>
                  <a:gd name="connsiteY2" fmla="*/ 6885 h 108299"/>
                  <a:gd name="connsiteX3" fmla="*/ 3419 w 194938"/>
                  <a:gd name="connsiteY3" fmla="*/ 4285 h 108299"/>
                  <a:gd name="connsiteX4" fmla="*/ 6018 w 194938"/>
                  <a:gd name="connsiteY4" fmla="*/ 3419 h 108299"/>
                  <a:gd name="connsiteX5" fmla="*/ 190994 w 194938"/>
                  <a:gd name="connsiteY5" fmla="*/ 103921 h 108299"/>
                  <a:gd name="connsiteX6" fmla="*/ 191860 w 194938"/>
                  <a:gd name="connsiteY6" fmla="*/ 106520 h 108299"/>
                  <a:gd name="connsiteX7" fmla="*/ 190560 w 194938"/>
                  <a:gd name="connsiteY7" fmla="*/ 107820 h 10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938" h="108299">
                    <a:moveTo>
                      <a:pt x="190560" y="107820"/>
                    </a:moveTo>
                    <a:cubicBezTo>
                      <a:pt x="190127" y="107820"/>
                      <a:pt x="189694" y="107820"/>
                      <a:pt x="189694" y="107386"/>
                    </a:cubicBezTo>
                    <a:lnTo>
                      <a:pt x="4285" y="6885"/>
                    </a:lnTo>
                    <a:cubicBezTo>
                      <a:pt x="3419" y="6451"/>
                      <a:pt x="2986" y="5152"/>
                      <a:pt x="3419" y="4285"/>
                    </a:cubicBezTo>
                    <a:cubicBezTo>
                      <a:pt x="3852" y="3419"/>
                      <a:pt x="5152" y="2986"/>
                      <a:pt x="6018" y="3419"/>
                    </a:cubicBezTo>
                    <a:lnTo>
                      <a:pt x="190994" y="103921"/>
                    </a:lnTo>
                    <a:cubicBezTo>
                      <a:pt x="191860" y="104354"/>
                      <a:pt x="192293" y="105654"/>
                      <a:pt x="191860" y="106520"/>
                    </a:cubicBezTo>
                    <a:cubicBezTo>
                      <a:pt x="191860" y="107386"/>
                      <a:pt x="191427" y="107820"/>
                      <a:pt x="190560" y="107820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8" name="Vrije vorm: vorm 557">
                <a:extLst>
                  <a:ext uri="{FF2B5EF4-FFF2-40B4-BE49-F238E27FC236}">
                    <a16:creationId xmlns:a16="http://schemas.microsoft.com/office/drawing/2014/main" id="{7CCC29BB-95DE-458A-BFBA-89DCB76D783A}"/>
                  </a:ext>
                </a:extLst>
              </p:cNvPr>
              <p:cNvSpPr/>
              <p:nvPr/>
            </p:nvSpPr>
            <p:spPr>
              <a:xfrm>
                <a:off x="5811078" y="3910347"/>
                <a:ext cx="8664" cy="342226"/>
              </a:xfrm>
              <a:custGeom>
                <a:avLst/>
                <a:gdLst>
                  <a:gd name="connsiteX0" fmla="*/ 5415 w 8663"/>
                  <a:gd name="connsiteY0" fmla="*/ 339411 h 342226"/>
                  <a:gd name="connsiteX1" fmla="*/ 3249 w 8663"/>
                  <a:gd name="connsiteY1" fmla="*/ 337245 h 342226"/>
                  <a:gd name="connsiteX2" fmla="*/ 3249 w 8663"/>
                  <a:gd name="connsiteY2" fmla="*/ 5415 h 342226"/>
                  <a:gd name="connsiteX3" fmla="*/ 5415 w 8663"/>
                  <a:gd name="connsiteY3" fmla="*/ 3249 h 342226"/>
                  <a:gd name="connsiteX4" fmla="*/ 7581 w 8663"/>
                  <a:gd name="connsiteY4" fmla="*/ 5415 h 342226"/>
                  <a:gd name="connsiteX5" fmla="*/ 7581 w 8663"/>
                  <a:gd name="connsiteY5" fmla="*/ 337678 h 342226"/>
                  <a:gd name="connsiteX6" fmla="*/ 5415 w 8663"/>
                  <a:gd name="connsiteY6" fmla="*/ 339411 h 34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3" h="342226">
                    <a:moveTo>
                      <a:pt x="5415" y="339411"/>
                    </a:moveTo>
                    <a:cubicBezTo>
                      <a:pt x="4115" y="339411"/>
                      <a:pt x="3249" y="338544"/>
                      <a:pt x="3249" y="337245"/>
                    </a:cubicBezTo>
                    <a:lnTo>
                      <a:pt x="3249" y="5415"/>
                    </a:lnTo>
                    <a:cubicBezTo>
                      <a:pt x="3249" y="4115"/>
                      <a:pt x="4115" y="3249"/>
                      <a:pt x="5415" y="3249"/>
                    </a:cubicBezTo>
                    <a:cubicBezTo>
                      <a:pt x="6715" y="3249"/>
                      <a:pt x="7581" y="4115"/>
                      <a:pt x="7581" y="5415"/>
                    </a:cubicBezTo>
                    <a:lnTo>
                      <a:pt x="7581" y="337678"/>
                    </a:lnTo>
                    <a:cubicBezTo>
                      <a:pt x="7148" y="338544"/>
                      <a:pt x="6281" y="339411"/>
                      <a:pt x="5415" y="339411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9" name="Vrije vorm: vorm 558">
                <a:extLst>
                  <a:ext uri="{FF2B5EF4-FFF2-40B4-BE49-F238E27FC236}">
                    <a16:creationId xmlns:a16="http://schemas.microsoft.com/office/drawing/2014/main" id="{2C493C13-DCC7-46E1-9D8C-C91B5130AAAA}"/>
                  </a:ext>
                </a:extLst>
              </p:cNvPr>
              <p:cNvSpPr/>
              <p:nvPr/>
            </p:nvSpPr>
            <p:spPr>
              <a:xfrm>
                <a:off x="5834037" y="3950201"/>
                <a:ext cx="8664" cy="320566"/>
              </a:xfrm>
              <a:custGeom>
                <a:avLst/>
                <a:gdLst>
                  <a:gd name="connsiteX0" fmla="*/ 5415 w 8663"/>
                  <a:gd name="connsiteY0" fmla="*/ 319483 h 320566"/>
                  <a:gd name="connsiteX1" fmla="*/ 5415 w 8663"/>
                  <a:gd name="connsiteY1" fmla="*/ 319483 h 320566"/>
                  <a:gd name="connsiteX2" fmla="*/ 3249 w 8663"/>
                  <a:gd name="connsiteY2" fmla="*/ 317317 h 320566"/>
                  <a:gd name="connsiteX3" fmla="*/ 3249 w 8663"/>
                  <a:gd name="connsiteY3" fmla="*/ 5415 h 320566"/>
                  <a:gd name="connsiteX4" fmla="*/ 5415 w 8663"/>
                  <a:gd name="connsiteY4" fmla="*/ 3249 h 320566"/>
                  <a:gd name="connsiteX5" fmla="*/ 5415 w 8663"/>
                  <a:gd name="connsiteY5" fmla="*/ 3249 h 320566"/>
                  <a:gd name="connsiteX6" fmla="*/ 7581 w 8663"/>
                  <a:gd name="connsiteY6" fmla="*/ 5415 h 320566"/>
                  <a:gd name="connsiteX7" fmla="*/ 7581 w 8663"/>
                  <a:gd name="connsiteY7" fmla="*/ 317317 h 320566"/>
                  <a:gd name="connsiteX8" fmla="*/ 5415 w 8663"/>
                  <a:gd name="connsiteY8" fmla="*/ 319483 h 32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63" h="320566">
                    <a:moveTo>
                      <a:pt x="5415" y="319483"/>
                    </a:moveTo>
                    <a:lnTo>
                      <a:pt x="5415" y="319483"/>
                    </a:lnTo>
                    <a:cubicBezTo>
                      <a:pt x="4115" y="319483"/>
                      <a:pt x="3249" y="318617"/>
                      <a:pt x="3249" y="317317"/>
                    </a:cubicBezTo>
                    <a:lnTo>
                      <a:pt x="3249" y="5415"/>
                    </a:lnTo>
                    <a:cubicBezTo>
                      <a:pt x="3249" y="4115"/>
                      <a:pt x="4115" y="3249"/>
                      <a:pt x="5415" y="3249"/>
                    </a:cubicBezTo>
                    <a:lnTo>
                      <a:pt x="5415" y="3249"/>
                    </a:lnTo>
                    <a:cubicBezTo>
                      <a:pt x="6715" y="3249"/>
                      <a:pt x="7581" y="4115"/>
                      <a:pt x="7581" y="5415"/>
                    </a:cubicBezTo>
                    <a:lnTo>
                      <a:pt x="7581" y="317317"/>
                    </a:lnTo>
                    <a:cubicBezTo>
                      <a:pt x="7581" y="318617"/>
                      <a:pt x="6715" y="319483"/>
                      <a:pt x="5415" y="319483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0" name="Vrije vorm: vorm 559">
                <a:extLst>
                  <a:ext uri="{FF2B5EF4-FFF2-40B4-BE49-F238E27FC236}">
                    <a16:creationId xmlns:a16="http://schemas.microsoft.com/office/drawing/2014/main" id="{170F7F22-7F76-4786-A3DE-617D72071C31}"/>
                  </a:ext>
                </a:extLst>
              </p:cNvPr>
              <p:cNvSpPr/>
              <p:nvPr/>
            </p:nvSpPr>
            <p:spPr>
              <a:xfrm>
                <a:off x="6597331" y="4267302"/>
                <a:ext cx="38988" cy="34656"/>
              </a:xfrm>
              <a:custGeom>
                <a:avLst/>
                <a:gdLst>
                  <a:gd name="connsiteX0" fmla="*/ 3249 w 38987"/>
                  <a:gd name="connsiteY0" fmla="*/ 12779 h 34655"/>
                  <a:gd name="connsiteX1" fmla="*/ 20144 w 38987"/>
                  <a:gd name="connsiteY1" fmla="*/ 3249 h 34655"/>
                  <a:gd name="connsiteX2" fmla="*/ 36605 w 38987"/>
                  <a:gd name="connsiteY2" fmla="*/ 12779 h 34655"/>
                  <a:gd name="connsiteX3" fmla="*/ 19711 w 38987"/>
                  <a:gd name="connsiteY3" fmla="*/ 32706 h 34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987" h="34655">
                    <a:moveTo>
                      <a:pt x="3249" y="12779"/>
                    </a:moveTo>
                    <a:lnTo>
                      <a:pt x="20144" y="3249"/>
                    </a:lnTo>
                    <a:lnTo>
                      <a:pt x="36605" y="12779"/>
                    </a:lnTo>
                    <a:lnTo>
                      <a:pt x="19711" y="3270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1" name="Vrije vorm: vorm 560">
                <a:extLst>
                  <a:ext uri="{FF2B5EF4-FFF2-40B4-BE49-F238E27FC236}">
                    <a16:creationId xmlns:a16="http://schemas.microsoft.com/office/drawing/2014/main" id="{069ECDF3-DE22-43E0-BE39-56278389083A}"/>
                  </a:ext>
                </a:extLst>
              </p:cNvPr>
              <p:cNvSpPr/>
              <p:nvPr/>
            </p:nvSpPr>
            <p:spPr>
              <a:xfrm>
                <a:off x="6597331" y="4276832"/>
                <a:ext cx="21660" cy="25992"/>
              </a:xfrm>
              <a:custGeom>
                <a:avLst/>
                <a:gdLst>
                  <a:gd name="connsiteX0" fmla="*/ 3249 w 21659"/>
                  <a:gd name="connsiteY0" fmla="*/ 13646 h 25991"/>
                  <a:gd name="connsiteX1" fmla="*/ 3249 w 21659"/>
                  <a:gd name="connsiteY1" fmla="*/ 3249 h 25991"/>
                  <a:gd name="connsiteX2" fmla="*/ 19711 w 21659"/>
                  <a:gd name="connsiteY2" fmla="*/ 12779 h 25991"/>
                  <a:gd name="connsiteX3" fmla="*/ 19711 w 21659"/>
                  <a:gd name="connsiteY3" fmla="*/ 23176 h 2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25991">
                    <a:moveTo>
                      <a:pt x="3249" y="13646"/>
                    </a:moveTo>
                    <a:lnTo>
                      <a:pt x="3249" y="3249"/>
                    </a:lnTo>
                    <a:lnTo>
                      <a:pt x="19711" y="12779"/>
                    </a:lnTo>
                    <a:lnTo>
                      <a:pt x="19711" y="23176"/>
                    </a:lnTo>
                    <a:close/>
                  </a:path>
                </a:pathLst>
              </a:custGeom>
              <a:solidFill>
                <a:srgbClr val="1212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2" name="Vrije vorm: vorm 561">
                <a:extLst>
                  <a:ext uri="{FF2B5EF4-FFF2-40B4-BE49-F238E27FC236}">
                    <a16:creationId xmlns:a16="http://schemas.microsoft.com/office/drawing/2014/main" id="{6C29EA92-7B90-41BA-8DC2-A8E2DE93EE70}"/>
                  </a:ext>
                </a:extLst>
              </p:cNvPr>
              <p:cNvSpPr/>
              <p:nvPr/>
            </p:nvSpPr>
            <p:spPr>
              <a:xfrm>
                <a:off x="6592133" y="4285496"/>
                <a:ext cx="25992" cy="17328"/>
              </a:xfrm>
              <a:custGeom>
                <a:avLst/>
                <a:gdLst>
                  <a:gd name="connsiteX0" fmla="*/ 3249 w 25991"/>
                  <a:gd name="connsiteY0" fmla="*/ 13646 h 17327"/>
                  <a:gd name="connsiteX1" fmla="*/ 3249 w 25991"/>
                  <a:gd name="connsiteY1" fmla="*/ 3249 h 17327"/>
                  <a:gd name="connsiteX2" fmla="*/ 24909 w 25991"/>
                  <a:gd name="connsiteY2" fmla="*/ 4115 h 17327"/>
                  <a:gd name="connsiteX3" fmla="*/ 24909 w 25991"/>
                  <a:gd name="connsiteY3" fmla="*/ 14512 h 17327"/>
                  <a:gd name="connsiteX4" fmla="*/ 10180 w 25991"/>
                  <a:gd name="connsiteY4" fmla="*/ 17545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91" h="17327">
                    <a:moveTo>
                      <a:pt x="3249" y="13646"/>
                    </a:moveTo>
                    <a:lnTo>
                      <a:pt x="3249" y="3249"/>
                    </a:lnTo>
                    <a:lnTo>
                      <a:pt x="24909" y="4115"/>
                    </a:lnTo>
                    <a:lnTo>
                      <a:pt x="24909" y="14512"/>
                    </a:lnTo>
                    <a:lnTo>
                      <a:pt x="10180" y="17545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3" name="Vrije vorm: vorm 562">
                <a:extLst>
                  <a:ext uri="{FF2B5EF4-FFF2-40B4-BE49-F238E27FC236}">
                    <a16:creationId xmlns:a16="http://schemas.microsoft.com/office/drawing/2014/main" id="{DAE48044-4B44-4567-B18F-9D55617913E5}"/>
                  </a:ext>
                </a:extLst>
              </p:cNvPr>
              <p:cNvSpPr/>
              <p:nvPr/>
            </p:nvSpPr>
            <p:spPr>
              <a:xfrm>
                <a:off x="6592133" y="4276832"/>
                <a:ext cx="25992" cy="17328"/>
              </a:xfrm>
              <a:custGeom>
                <a:avLst/>
                <a:gdLst>
                  <a:gd name="connsiteX0" fmla="*/ 3249 w 25991"/>
                  <a:gd name="connsiteY0" fmla="*/ 11913 h 17327"/>
                  <a:gd name="connsiteX1" fmla="*/ 8447 w 25991"/>
                  <a:gd name="connsiteY1" fmla="*/ 3249 h 17327"/>
                  <a:gd name="connsiteX2" fmla="*/ 14945 w 25991"/>
                  <a:gd name="connsiteY2" fmla="*/ 6281 h 17327"/>
                  <a:gd name="connsiteX3" fmla="*/ 24909 w 25991"/>
                  <a:gd name="connsiteY3" fmla="*/ 12779 h 17327"/>
                  <a:gd name="connsiteX4" fmla="*/ 10180 w 25991"/>
                  <a:gd name="connsiteY4" fmla="*/ 15812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91" h="17327">
                    <a:moveTo>
                      <a:pt x="3249" y="11913"/>
                    </a:moveTo>
                    <a:lnTo>
                      <a:pt x="8447" y="3249"/>
                    </a:lnTo>
                    <a:lnTo>
                      <a:pt x="14945" y="6281"/>
                    </a:lnTo>
                    <a:lnTo>
                      <a:pt x="24909" y="12779"/>
                    </a:lnTo>
                    <a:lnTo>
                      <a:pt x="10180" y="1581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4" name="Vrije vorm: vorm 563">
                <a:extLst>
                  <a:ext uri="{FF2B5EF4-FFF2-40B4-BE49-F238E27FC236}">
                    <a16:creationId xmlns:a16="http://schemas.microsoft.com/office/drawing/2014/main" id="{887F6466-5C90-473C-95A9-27E61A31ED73}"/>
                  </a:ext>
                </a:extLst>
              </p:cNvPr>
              <p:cNvSpPr/>
              <p:nvPr/>
            </p:nvSpPr>
            <p:spPr>
              <a:xfrm>
                <a:off x="6613793" y="4276832"/>
                <a:ext cx="21660" cy="25992"/>
              </a:xfrm>
              <a:custGeom>
                <a:avLst/>
                <a:gdLst>
                  <a:gd name="connsiteX0" fmla="*/ 20144 w 21659"/>
                  <a:gd name="connsiteY0" fmla="*/ 13646 h 25991"/>
                  <a:gd name="connsiteX1" fmla="*/ 20144 w 21659"/>
                  <a:gd name="connsiteY1" fmla="*/ 3249 h 25991"/>
                  <a:gd name="connsiteX2" fmla="*/ 3249 w 21659"/>
                  <a:gd name="connsiteY2" fmla="*/ 12779 h 25991"/>
                  <a:gd name="connsiteX3" fmla="*/ 3249 w 21659"/>
                  <a:gd name="connsiteY3" fmla="*/ 23176 h 2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25991">
                    <a:moveTo>
                      <a:pt x="20144" y="13646"/>
                    </a:moveTo>
                    <a:lnTo>
                      <a:pt x="20144" y="3249"/>
                    </a:lnTo>
                    <a:lnTo>
                      <a:pt x="3249" y="12779"/>
                    </a:lnTo>
                    <a:lnTo>
                      <a:pt x="3249" y="23176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5" name="Vrije vorm: vorm 564">
                <a:extLst>
                  <a:ext uri="{FF2B5EF4-FFF2-40B4-BE49-F238E27FC236}">
                    <a16:creationId xmlns:a16="http://schemas.microsoft.com/office/drawing/2014/main" id="{E0EAAFA0-27A0-44F5-B527-46315D590DB0}"/>
                  </a:ext>
                </a:extLst>
              </p:cNvPr>
              <p:cNvSpPr/>
              <p:nvPr/>
            </p:nvSpPr>
            <p:spPr>
              <a:xfrm>
                <a:off x="6538417" y="4289828"/>
                <a:ext cx="64980" cy="43320"/>
              </a:xfrm>
              <a:custGeom>
                <a:avLst/>
                <a:gdLst>
                  <a:gd name="connsiteX0" fmla="*/ 6715 w 64979"/>
                  <a:gd name="connsiteY0" fmla="*/ 40937 h 43319"/>
                  <a:gd name="connsiteX1" fmla="*/ 3682 w 64979"/>
                  <a:gd name="connsiteY1" fmla="*/ 39204 h 43319"/>
                  <a:gd name="connsiteX2" fmla="*/ 4982 w 64979"/>
                  <a:gd name="connsiteY2" fmla="*/ 34006 h 43319"/>
                  <a:gd name="connsiteX3" fmla="*/ 57832 w 64979"/>
                  <a:gd name="connsiteY3" fmla="*/ 3682 h 43319"/>
                  <a:gd name="connsiteX4" fmla="*/ 63030 w 64979"/>
                  <a:gd name="connsiteY4" fmla="*/ 4982 h 43319"/>
                  <a:gd name="connsiteX5" fmla="*/ 61731 w 64979"/>
                  <a:gd name="connsiteY5" fmla="*/ 10180 h 43319"/>
                  <a:gd name="connsiteX6" fmla="*/ 8881 w 64979"/>
                  <a:gd name="connsiteY6" fmla="*/ 40504 h 43319"/>
                  <a:gd name="connsiteX7" fmla="*/ 6715 w 64979"/>
                  <a:gd name="connsiteY7" fmla="*/ 40937 h 4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979" h="43319">
                    <a:moveTo>
                      <a:pt x="6715" y="40937"/>
                    </a:moveTo>
                    <a:cubicBezTo>
                      <a:pt x="5415" y="40937"/>
                      <a:pt x="4115" y="40071"/>
                      <a:pt x="3682" y="39204"/>
                    </a:cubicBezTo>
                    <a:cubicBezTo>
                      <a:pt x="2816" y="37472"/>
                      <a:pt x="3249" y="35306"/>
                      <a:pt x="4982" y="34006"/>
                    </a:cubicBezTo>
                    <a:lnTo>
                      <a:pt x="57832" y="3682"/>
                    </a:lnTo>
                    <a:cubicBezTo>
                      <a:pt x="59565" y="2816"/>
                      <a:pt x="61731" y="3249"/>
                      <a:pt x="63030" y="4982"/>
                    </a:cubicBezTo>
                    <a:cubicBezTo>
                      <a:pt x="63897" y="6715"/>
                      <a:pt x="63463" y="8881"/>
                      <a:pt x="61731" y="10180"/>
                    </a:cubicBezTo>
                    <a:lnTo>
                      <a:pt x="8881" y="40504"/>
                    </a:lnTo>
                    <a:cubicBezTo>
                      <a:pt x="8014" y="40504"/>
                      <a:pt x="7581" y="40937"/>
                      <a:pt x="6715" y="40937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6" name="Vrije vorm: vorm 565">
                <a:extLst>
                  <a:ext uri="{FF2B5EF4-FFF2-40B4-BE49-F238E27FC236}">
                    <a16:creationId xmlns:a16="http://schemas.microsoft.com/office/drawing/2014/main" id="{9DDAC48F-3B2E-4065-BF15-2D6A2351E4C3}"/>
                  </a:ext>
                </a:extLst>
              </p:cNvPr>
              <p:cNvSpPr/>
              <p:nvPr/>
            </p:nvSpPr>
            <p:spPr>
              <a:xfrm>
                <a:off x="6433390" y="4261478"/>
                <a:ext cx="116963" cy="73644"/>
              </a:xfrm>
              <a:custGeom>
                <a:avLst/>
                <a:gdLst>
                  <a:gd name="connsiteX0" fmla="*/ 110441 w 116963"/>
                  <a:gd name="connsiteY0" fmla="*/ 70587 h 73643"/>
                  <a:gd name="connsiteX1" fmla="*/ 108709 w 116963"/>
                  <a:gd name="connsiteY1" fmla="*/ 70154 h 73643"/>
                  <a:gd name="connsiteX2" fmla="*/ 5174 w 116963"/>
                  <a:gd name="connsiteY2" fmla="*/ 10373 h 73643"/>
                  <a:gd name="connsiteX3" fmla="*/ 3875 w 116963"/>
                  <a:gd name="connsiteY3" fmla="*/ 5174 h 73643"/>
                  <a:gd name="connsiteX4" fmla="*/ 9073 w 116963"/>
                  <a:gd name="connsiteY4" fmla="*/ 3875 h 73643"/>
                  <a:gd name="connsiteX5" fmla="*/ 112607 w 116963"/>
                  <a:gd name="connsiteY5" fmla="*/ 63656 h 73643"/>
                  <a:gd name="connsiteX6" fmla="*/ 113907 w 116963"/>
                  <a:gd name="connsiteY6" fmla="*/ 68854 h 73643"/>
                  <a:gd name="connsiteX7" fmla="*/ 110441 w 116963"/>
                  <a:gd name="connsiteY7" fmla="*/ 70587 h 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963" h="73643">
                    <a:moveTo>
                      <a:pt x="110441" y="70587"/>
                    </a:moveTo>
                    <a:cubicBezTo>
                      <a:pt x="110008" y="70587"/>
                      <a:pt x="109142" y="70587"/>
                      <a:pt x="108709" y="70154"/>
                    </a:cubicBezTo>
                    <a:lnTo>
                      <a:pt x="5174" y="10373"/>
                    </a:lnTo>
                    <a:cubicBezTo>
                      <a:pt x="3442" y="9506"/>
                      <a:pt x="2575" y="6907"/>
                      <a:pt x="3875" y="5174"/>
                    </a:cubicBezTo>
                    <a:cubicBezTo>
                      <a:pt x="4741" y="3442"/>
                      <a:pt x="7340" y="2575"/>
                      <a:pt x="9073" y="3875"/>
                    </a:cubicBezTo>
                    <a:lnTo>
                      <a:pt x="112607" y="63656"/>
                    </a:lnTo>
                    <a:cubicBezTo>
                      <a:pt x="114340" y="64522"/>
                      <a:pt x="115206" y="67122"/>
                      <a:pt x="113907" y="68854"/>
                    </a:cubicBezTo>
                    <a:cubicBezTo>
                      <a:pt x="113040" y="69721"/>
                      <a:pt x="111741" y="70587"/>
                      <a:pt x="110441" y="70587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7" name="Vrije vorm: vorm 566">
                <a:extLst>
                  <a:ext uri="{FF2B5EF4-FFF2-40B4-BE49-F238E27FC236}">
                    <a16:creationId xmlns:a16="http://schemas.microsoft.com/office/drawing/2014/main" id="{B3025F5C-6C8E-42D5-B149-2FFB15BC0837}"/>
                  </a:ext>
                </a:extLst>
              </p:cNvPr>
              <p:cNvSpPr/>
              <p:nvPr/>
            </p:nvSpPr>
            <p:spPr>
              <a:xfrm>
                <a:off x="6260111" y="4023652"/>
                <a:ext cx="73644" cy="47652"/>
              </a:xfrm>
              <a:custGeom>
                <a:avLst/>
                <a:gdLst>
                  <a:gd name="connsiteX0" fmla="*/ 7340 w 73643"/>
                  <a:gd name="connsiteY0" fmla="*/ 48061 h 47651"/>
                  <a:gd name="connsiteX1" fmla="*/ 3875 w 73643"/>
                  <a:gd name="connsiteY1" fmla="*/ 45895 h 47651"/>
                  <a:gd name="connsiteX2" fmla="*/ 5174 w 73643"/>
                  <a:gd name="connsiteY2" fmla="*/ 40263 h 47651"/>
                  <a:gd name="connsiteX3" fmla="*/ 68421 w 73643"/>
                  <a:gd name="connsiteY3" fmla="*/ 3875 h 47651"/>
                  <a:gd name="connsiteX4" fmla="*/ 74053 w 73643"/>
                  <a:gd name="connsiteY4" fmla="*/ 5174 h 47651"/>
                  <a:gd name="connsiteX5" fmla="*/ 72753 w 73643"/>
                  <a:gd name="connsiteY5" fmla="*/ 10806 h 47651"/>
                  <a:gd name="connsiteX6" fmla="*/ 9506 w 73643"/>
                  <a:gd name="connsiteY6" fmla="*/ 47195 h 47651"/>
                  <a:gd name="connsiteX7" fmla="*/ 7340 w 73643"/>
                  <a:gd name="connsiteY7" fmla="*/ 48061 h 4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643" h="47651">
                    <a:moveTo>
                      <a:pt x="7340" y="48061"/>
                    </a:moveTo>
                    <a:cubicBezTo>
                      <a:pt x="6041" y="48061"/>
                      <a:pt x="4741" y="47195"/>
                      <a:pt x="3875" y="45895"/>
                    </a:cubicBezTo>
                    <a:cubicBezTo>
                      <a:pt x="2575" y="44162"/>
                      <a:pt x="3442" y="41563"/>
                      <a:pt x="5174" y="40263"/>
                    </a:cubicBezTo>
                    <a:lnTo>
                      <a:pt x="68421" y="3875"/>
                    </a:lnTo>
                    <a:cubicBezTo>
                      <a:pt x="70154" y="2575"/>
                      <a:pt x="72753" y="3442"/>
                      <a:pt x="74053" y="5174"/>
                    </a:cubicBezTo>
                    <a:cubicBezTo>
                      <a:pt x="75352" y="6907"/>
                      <a:pt x="74486" y="9506"/>
                      <a:pt x="72753" y="10806"/>
                    </a:cubicBezTo>
                    <a:lnTo>
                      <a:pt x="9506" y="47195"/>
                    </a:lnTo>
                    <a:cubicBezTo>
                      <a:pt x="8640" y="48061"/>
                      <a:pt x="7773" y="48061"/>
                      <a:pt x="7340" y="48061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8" name="Vrije vorm: vorm 567">
                <a:extLst>
                  <a:ext uri="{FF2B5EF4-FFF2-40B4-BE49-F238E27FC236}">
                    <a16:creationId xmlns:a16="http://schemas.microsoft.com/office/drawing/2014/main" id="{35C96854-CFE8-459B-B060-FA6B57E005F9}"/>
                  </a:ext>
                </a:extLst>
              </p:cNvPr>
              <p:cNvSpPr/>
              <p:nvPr/>
            </p:nvSpPr>
            <p:spPr>
              <a:xfrm>
                <a:off x="6240376" y="4063266"/>
                <a:ext cx="38988" cy="25992"/>
              </a:xfrm>
              <a:custGeom>
                <a:avLst/>
                <a:gdLst>
                  <a:gd name="connsiteX0" fmla="*/ 3249 w 38987"/>
                  <a:gd name="connsiteY0" fmla="*/ 8447 h 25991"/>
                  <a:gd name="connsiteX1" fmla="*/ 3249 w 38987"/>
                  <a:gd name="connsiteY1" fmla="*/ 16245 h 25991"/>
                  <a:gd name="connsiteX2" fmla="*/ 4115 w 38987"/>
                  <a:gd name="connsiteY2" fmla="*/ 17111 h 25991"/>
                  <a:gd name="connsiteX3" fmla="*/ 13646 w 38987"/>
                  <a:gd name="connsiteY3" fmla="*/ 22743 h 25991"/>
                  <a:gd name="connsiteX4" fmla="*/ 17111 w 38987"/>
                  <a:gd name="connsiteY4" fmla="*/ 22743 h 25991"/>
                  <a:gd name="connsiteX5" fmla="*/ 36172 w 38987"/>
                  <a:gd name="connsiteY5" fmla="*/ 11913 h 25991"/>
                  <a:gd name="connsiteX6" fmla="*/ 37038 w 38987"/>
                  <a:gd name="connsiteY6" fmla="*/ 11047 h 25991"/>
                  <a:gd name="connsiteX7" fmla="*/ 37038 w 38987"/>
                  <a:gd name="connsiteY7" fmla="*/ 3249 h 25991"/>
                  <a:gd name="connsiteX8" fmla="*/ 3249 w 38987"/>
                  <a:gd name="connsiteY8" fmla="*/ 8447 h 2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87" h="25991">
                    <a:moveTo>
                      <a:pt x="3249" y="8447"/>
                    </a:moveTo>
                    <a:lnTo>
                      <a:pt x="3249" y="16245"/>
                    </a:lnTo>
                    <a:cubicBezTo>
                      <a:pt x="3249" y="16678"/>
                      <a:pt x="3682" y="17111"/>
                      <a:pt x="4115" y="17111"/>
                    </a:cubicBezTo>
                    <a:lnTo>
                      <a:pt x="13646" y="22743"/>
                    </a:lnTo>
                    <a:cubicBezTo>
                      <a:pt x="14512" y="23176"/>
                      <a:pt x="16245" y="23176"/>
                      <a:pt x="17111" y="22743"/>
                    </a:cubicBezTo>
                    <a:lnTo>
                      <a:pt x="36172" y="11913"/>
                    </a:lnTo>
                    <a:cubicBezTo>
                      <a:pt x="36605" y="11480"/>
                      <a:pt x="37038" y="11480"/>
                      <a:pt x="37038" y="11047"/>
                    </a:cubicBezTo>
                    <a:lnTo>
                      <a:pt x="37038" y="3249"/>
                    </a:lnTo>
                    <a:lnTo>
                      <a:pt x="3249" y="8447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9" name="Vrije vorm: vorm 568">
                <a:extLst>
                  <a:ext uri="{FF2B5EF4-FFF2-40B4-BE49-F238E27FC236}">
                    <a16:creationId xmlns:a16="http://schemas.microsoft.com/office/drawing/2014/main" id="{2258324C-D227-4EE4-B4CC-44F76E7BA24C}"/>
                  </a:ext>
                </a:extLst>
              </p:cNvPr>
              <p:cNvSpPr/>
              <p:nvPr/>
            </p:nvSpPr>
            <p:spPr>
              <a:xfrm>
                <a:off x="6240160" y="4056443"/>
                <a:ext cx="38988" cy="21660"/>
              </a:xfrm>
              <a:custGeom>
                <a:avLst/>
                <a:gdLst>
                  <a:gd name="connsiteX0" fmla="*/ 3899 w 38987"/>
                  <a:gd name="connsiteY0" fmla="*/ 14404 h 21659"/>
                  <a:gd name="connsiteX1" fmla="*/ 3899 w 38987"/>
                  <a:gd name="connsiteY1" fmla="*/ 16137 h 21659"/>
                  <a:gd name="connsiteX2" fmla="*/ 13429 w 38987"/>
                  <a:gd name="connsiteY2" fmla="*/ 21768 h 21659"/>
                  <a:gd name="connsiteX3" fmla="*/ 16895 w 38987"/>
                  <a:gd name="connsiteY3" fmla="*/ 21768 h 21659"/>
                  <a:gd name="connsiteX4" fmla="*/ 35955 w 38987"/>
                  <a:gd name="connsiteY4" fmla="*/ 10938 h 21659"/>
                  <a:gd name="connsiteX5" fmla="*/ 35955 w 38987"/>
                  <a:gd name="connsiteY5" fmla="*/ 9205 h 21659"/>
                  <a:gd name="connsiteX6" fmla="*/ 26425 w 38987"/>
                  <a:gd name="connsiteY6" fmla="*/ 3574 h 21659"/>
                  <a:gd name="connsiteX7" fmla="*/ 22959 w 38987"/>
                  <a:gd name="connsiteY7" fmla="*/ 3574 h 21659"/>
                  <a:gd name="connsiteX8" fmla="*/ 3899 w 38987"/>
                  <a:gd name="connsiteY8" fmla="*/ 14404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87" h="21659">
                    <a:moveTo>
                      <a:pt x="3899" y="14404"/>
                    </a:moveTo>
                    <a:cubicBezTo>
                      <a:pt x="3032" y="14837"/>
                      <a:pt x="3032" y="15703"/>
                      <a:pt x="3899" y="16137"/>
                    </a:cubicBezTo>
                    <a:lnTo>
                      <a:pt x="13429" y="21768"/>
                    </a:lnTo>
                    <a:cubicBezTo>
                      <a:pt x="14295" y="22201"/>
                      <a:pt x="16028" y="22201"/>
                      <a:pt x="16895" y="21768"/>
                    </a:cubicBezTo>
                    <a:lnTo>
                      <a:pt x="35955" y="10938"/>
                    </a:lnTo>
                    <a:cubicBezTo>
                      <a:pt x="36822" y="10505"/>
                      <a:pt x="36822" y="9639"/>
                      <a:pt x="35955" y="9205"/>
                    </a:cubicBezTo>
                    <a:lnTo>
                      <a:pt x="26425" y="3574"/>
                    </a:lnTo>
                    <a:cubicBezTo>
                      <a:pt x="25559" y="3141"/>
                      <a:pt x="23826" y="3141"/>
                      <a:pt x="22959" y="3574"/>
                    </a:cubicBezTo>
                    <a:lnTo>
                      <a:pt x="3899" y="14404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0" name="Vrije vorm: vorm 569">
                <a:extLst>
                  <a:ext uri="{FF2B5EF4-FFF2-40B4-BE49-F238E27FC236}">
                    <a16:creationId xmlns:a16="http://schemas.microsoft.com/office/drawing/2014/main" id="{BD9570A4-0121-44D8-B14A-32DFD72426E8}"/>
                  </a:ext>
                </a:extLst>
              </p:cNvPr>
              <p:cNvSpPr/>
              <p:nvPr/>
            </p:nvSpPr>
            <p:spPr>
              <a:xfrm>
                <a:off x="6323358" y="4023980"/>
                <a:ext cx="121295" cy="73644"/>
              </a:xfrm>
              <a:custGeom>
                <a:avLst/>
                <a:gdLst>
                  <a:gd name="connsiteX0" fmla="*/ 116939 w 121295"/>
                  <a:gd name="connsiteY0" fmla="*/ 74591 h 73643"/>
                  <a:gd name="connsiteX1" fmla="*/ 114773 w 121295"/>
                  <a:gd name="connsiteY1" fmla="*/ 74158 h 73643"/>
                  <a:gd name="connsiteX2" fmla="*/ 5174 w 121295"/>
                  <a:gd name="connsiteY2" fmla="*/ 10911 h 73643"/>
                  <a:gd name="connsiteX3" fmla="*/ 3875 w 121295"/>
                  <a:gd name="connsiteY3" fmla="*/ 5280 h 73643"/>
                  <a:gd name="connsiteX4" fmla="*/ 9506 w 121295"/>
                  <a:gd name="connsiteY4" fmla="*/ 3980 h 73643"/>
                  <a:gd name="connsiteX5" fmla="*/ 119105 w 121295"/>
                  <a:gd name="connsiteY5" fmla="*/ 67227 h 73643"/>
                  <a:gd name="connsiteX6" fmla="*/ 120405 w 121295"/>
                  <a:gd name="connsiteY6" fmla="*/ 72858 h 73643"/>
                  <a:gd name="connsiteX7" fmla="*/ 116939 w 121295"/>
                  <a:gd name="connsiteY7" fmla="*/ 74591 h 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295" h="73643">
                    <a:moveTo>
                      <a:pt x="116939" y="74591"/>
                    </a:moveTo>
                    <a:cubicBezTo>
                      <a:pt x="116073" y="74591"/>
                      <a:pt x="115640" y="74591"/>
                      <a:pt x="114773" y="74158"/>
                    </a:cubicBezTo>
                    <a:lnTo>
                      <a:pt x="5174" y="10911"/>
                    </a:lnTo>
                    <a:cubicBezTo>
                      <a:pt x="3442" y="9612"/>
                      <a:pt x="2575" y="7446"/>
                      <a:pt x="3875" y="5280"/>
                    </a:cubicBezTo>
                    <a:cubicBezTo>
                      <a:pt x="5174" y="3114"/>
                      <a:pt x="7340" y="2680"/>
                      <a:pt x="9506" y="3980"/>
                    </a:cubicBezTo>
                    <a:lnTo>
                      <a:pt x="119105" y="67227"/>
                    </a:lnTo>
                    <a:cubicBezTo>
                      <a:pt x="120838" y="68526"/>
                      <a:pt x="121704" y="70692"/>
                      <a:pt x="120405" y="72858"/>
                    </a:cubicBezTo>
                    <a:cubicBezTo>
                      <a:pt x="119538" y="74158"/>
                      <a:pt x="118239" y="74591"/>
                      <a:pt x="116939" y="74591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1" name="Vrije vorm: vorm 570">
                <a:extLst>
                  <a:ext uri="{FF2B5EF4-FFF2-40B4-BE49-F238E27FC236}">
                    <a16:creationId xmlns:a16="http://schemas.microsoft.com/office/drawing/2014/main" id="{E9F800CC-50A5-4C92-BA32-539C0029B5DF}"/>
                  </a:ext>
                </a:extLst>
              </p:cNvPr>
              <p:cNvSpPr/>
              <p:nvPr/>
            </p:nvSpPr>
            <p:spPr>
              <a:xfrm>
                <a:off x="6433149" y="4087525"/>
                <a:ext cx="12996" cy="186275"/>
              </a:xfrm>
              <a:custGeom>
                <a:avLst/>
                <a:gdLst>
                  <a:gd name="connsiteX0" fmla="*/ 7148 w 12995"/>
                  <a:gd name="connsiteY0" fmla="*/ 184759 h 186275"/>
                  <a:gd name="connsiteX1" fmla="*/ 3249 w 12995"/>
                  <a:gd name="connsiteY1" fmla="*/ 180860 h 186275"/>
                  <a:gd name="connsiteX2" fmla="*/ 3249 w 12995"/>
                  <a:gd name="connsiteY2" fmla="*/ 7148 h 186275"/>
                  <a:gd name="connsiteX3" fmla="*/ 7148 w 12995"/>
                  <a:gd name="connsiteY3" fmla="*/ 3249 h 186275"/>
                  <a:gd name="connsiteX4" fmla="*/ 11047 w 12995"/>
                  <a:gd name="connsiteY4" fmla="*/ 7148 h 186275"/>
                  <a:gd name="connsiteX5" fmla="*/ 11047 w 12995"/>
                  <a:gd name="connsiteY5" fmla="*/ 180860 h 186275"/>
                  <a:gd name="connsiteX6" fmla="*/ 7148 w 12995"/>
                  <a:gd name="connsiteY6" fmla="*/ 184759 h 18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95" h="186275">
                    <a:moveTo>
                      <a:pt x="7148" y="184759"/>
                    </a:moveTo>
                    <a:cubicBezTo>
                      <a:pt x="4982" y="184759"/>
                      <a:pt x="3249" y="183026"/>
                      <a:pt x="3249" y="180860"/>
                    </a:cubicBezTo>
                    <a:lnTo>
                      <a:pt x="3249" y="7148"/>
                    </a:lnTo>
                    <a:cubicBezTo>
                      <a:pt x="3249" y="4982"/>
                      <a:pt x="4982" y="3249"/>
                      <a:pt x="7148" y="3249"/>
                    </a:cubicBezTo>
                    <a:cubicBezTo>
                      <a:pt x="9314" y="3249"/>
                      <a:pt x="11047" y="4982"/>
                      <a:pt x="11047" y="7148"/>
                    </a:cubicBezTo>
                    <a:lnTo>
                      <a:pt x="11047" y="180860"/>
                    </a:lnTo>
                    <a:cubicBezTo>
                      <a:pt x="11047" y="183026"/>
                      <a:pt x="9314" y="184759"/>
                      <a:pt x="7148" y="18475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2" name="Vrije vorm: vorm 571">
                <a:extLst>
                  <a:ext uri="{FF2B5EF4-FFF2-40B4-BE49-F238E27FC236}">
                    <a16:creationId xmlns:a16="http://schemas.microsoft.com/office/drawing/2014/main" id="{3642CE50-B2C8-4230-B323-E85972143BC5}"/>
                  </a:ext>
                </a:extLst>
              </p:cNvPr>
              <p:cNvSpPr/>
              <p:nvPr/>
            </p:nvSpPr>
            <p:spPr>
              <a:xfrm>
                <a:off x="5653827" y="4336397"/>
                <a:ext cx="298906" cy="173279"/>
              </a:xfrm>
              <a:custGeom>
                <a:avLst/>
                <a:gdLst>
                  <a:gd name="connsiteX0" fmla="*/ 120646 w 298906"/>
                  <a:gd name="connsiteY0" fmla="*/ 3899 h 173279"/>
                  <a:gd name="connsiteX1" fmla="*/ 114148 w 298906"/>
                  <a:gd name="connsiteY1" fmla="*/ 3899 h 173279"/>
                  <a:gd name="connsiteX2" fmla="*/ 4549 w 298906"/>
                  <a:gd name="connsiteY2" fmla="*/ 67146 h 173279"/>
                  <a:gd name="connsiteX3" fmla="*/ 4549 w 298906"/>
                  <a:gd name="connsiteY3" fmla="*/ 71044 h 173279"/>
                  <a:gd name="connsiteX4" fmla="*/ 182593 w 298906"/>
                  <a:gd name="connsiteY4" fmla="*/ 173712 h 173279"/>
                  <a:gd name="connsiteX5" fmla="*/ 189091 w 298906"/>
                  <a:gd name="connsiteY5" fmla="*/ 173712 h 173279"/>
                  <a:gd name="connsiteX6" fmla="*/ 298690 w 298906"/>
                  <a:gd name="connsiteY6" fmla="*/ 110465 h 173279"/>
                  <a:gd name="connsiteX7" fmla="*/ 298690 w 298906"/>
                  <a:gd name="connsiteY7" fmla="*/ 106567 h 173279"/>
                  <a:gd name="connsiteX8" fmla="*/ 120646 w 298906"/>
                  <a:gd name="connsiteY8" fmla="*/ 3899 h 17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8906" h="173279">
                    <a:moveTo>
                      <a:pt x="120646" y="3899"/>
                    </a:moveTo>
                    <a:cubicBezTo>
                      <a:pt x="118913" y="3032"/>
                      <a:pt x="115880" y="3032"/>
                      <a:pt x="114148" y="3899"/>
                    </a:cubicBezTo>
                    <a:lnTo>
                      <a:pt x="4549" y="67146"/>
                    </a:lnTo>
                    <a:cubicBezTo>
                      <a:pt x="2816" y="68012"/>
                      <a:pt x="2816" y="69745"/>
                      <a:pt x="4549" y="71044"/>
                    </a:cubicBezTo>
                    <a:lnTo>
                      <a:pt x="182593" y="173712"/>
                    </a:lnTo>
                    <a:cubicBezTo>
                      <a:pt x="184326" y="174579"/>
                      <a:pt x="187358" y="174579"/>
                      <a:pt x="189091" y="173712"/>
                    </a:cubicBezTo>
                    <a:lnTo>
                      <a:pt x="298690" y="110465"/>
                    </a:lnTo>
                    <a:cubicBezTo>
                      <a:pt x="300423" y="109599"/>
                      <a:pt x="300423" y="107866"/>
                      <a:pt x="298690" y="106567"/>
                    </a:cubicBezTo>
                    <a:lnTo>
                      <a:pt x="120646" y="3899"/>
                    </a:lnTo>
                    <a:close/>
                  </a:path>
                </a:pathLst>
              </a:custGeom>
              <a:solidFill>
                <a:srgbClr val="121214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3" name="Vrije vorm: vorm 572">
                <a:extLst>
                  <a:ext uri="{FF2B5EF4-FFF2-40B4-BE49-F238E27FC236}">
                    <a16:creationId xmlns:a16="http://schemas.microsoft.com/office/drawing/2014/main" id="{A726FC6B-53B4-4B9F-8794-5DDAC3237EFB}"/>
                  </a:ext>
                </a:extLst>
              </p:cNvPr>
              <p:cNvSpPr/>
              <p:nvPr/>
            </p:nvSpPr>
            <p:spPr>
              <a:xfrm>
                <a:off x="5660325" y="4338996"/>
                <a:ext cx="290242" cy="168947"/>
              </a:xfrm>
              <a:custGeom>
                <a:avLst/>
                <a:gdLst>
                  <a:gd name="connsiteX0" fmla="*/ 280496 w 290242"/>
                  <a:gd name="connsiteY0" fmla="*/ 98769 h 168947"/>
                  <a:gd name="connsiteX1" fmla="*/ 115880 w 290242"/>
                  <a:gd name="connsiteY1" fmla="*/ 3899 h 168947"/>
                  <a:gd name="connsiteX2" fmla="*/ 109816 w 290242"/>
                  <a:gd name="connsiteY2" fmla="*/ 3899 h 168947"/>
                  <a:gd name="connsiteX3" fmla="*/ 10180 w 290242"/>
                  <a:gd name="connsiteY3" fmla="*/ 61514 h 168947"/>
                  <a:gd name="connsiteX4" fmla="*/ 10180 w 290242"/>
                  <a:gd name="connsiteY4" fmla="*/ 57182 h 168947"/>
                  <a:gd name="connsiteX5" fmla="*/ 3249 w 290242"/>
                  <a:gd name="connsiteY5" fmla="*/ 57182 h 168947"/>
                  <a:gd name="connsiteX6" fmla="*/ 3249 w 290242"/>
                  <a:gd name="connsiteY6" fmla="*/ 66712 h 168947"/>
                  <a:gd name="connsiteX7" fmla="*/ 4549 w 290242"/>
                  <a:gd name="connsiteY7" fmla="*/ 68445 h 168947"/>
                  <a:gd name="connsiteX8" fmla="*/ 175662 w 290242"/>
                  <a:gd name="connsiteY8" fmla="*/ 167214 h 168947"/>
                  <a:gd name="connsiteX9" fmla="*/ 181726 w 290242"/>
                  <a:gd name="connsiteY9" fmla="*/ 167214 h 168947"/>
                  <a:gd name="connsiteX10" fmla="*/ 286994 w 290242"/>
                  <a:gd name="connsiteY10" fmla="*/ 106567 h 168947"/>
                  <a:gd name="connsiteX11" fmla="*/ 288293 w 290242"/>
                  <a:gd name="connsiteY11" fmla="*/ 104834 h 168947"/>
                  <a:gd name="connsiteX12" fmla="*/ 288293 w 290242"/>
                  <a:gd name="connsiteY12" fmla="*/ 95304 h 168947"/>
                  <a:gd name="connsiteX13" fmla="*/ 280496 w 290242"/>
                  <a:gd name="connsiteY13" fmla="*/ 98769 h 16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242" h="168947">
                    <a:moveTo>
                      <a:pt x="280496" y="98769"/>
                    </a:moveTo>
                    <a:lnTo>
                      <a:pt x="115880" y="3899"/>
                    </a:lnTo>
                    <a:cubicBezTo>
                      <a:pt x="114148" y="3032"/>
                      <a:pt x="111548" y="3032"/>
                      <a:pt x="109816" y="3899"/>
                    </a:cubicBezTo>
                    <a:lnTo>
                      <a:pt x="10180" y="61514"/>
                    </a:lnTo>
                    <a:lnTo>
                      <a:pt x="10180" y="57182"/>
                    </a:lnTo>
                    <a:lnTo>
                      <a:pt x="3249" y="57182"/>
                    </a:lnTo>
                    <a:lnTo>
                      <a:pt x="3249" y="66712"/>
                    </a:lnTo>
                    <a:cubicBezTo>
                      <a:pt x="3249" y="67579"/>
                      <a:pt x="3682" y="68012"/>
                      <a:pt x="4549" y="68445"/>
                    </a:cubicBezTo>
                    <a:lnTo>
                      <a:pt x="175662" y="167214"/>
                    </a:lnTo>
                    <a:cubicBezTo>
                      <a:pt x="177394" y="168081"/>
                      <a:pt x="179994" y="168081"/>
                      <a:pt x="181726" y="167214"/>
                    </a:cubicBezTo>
                    <a:lnTo>
                      <a:pt x="286994" y="106567"/>
                    </a:lnTo>
                    <a:cubicBezTo>
                      <a:pt x="287860" y="106133"/>
                      <a:pt x="288293" y="105267"/>
                      <a:pt x="288293" y="104834"/>
                    </a:cubicBezTo>
                    <a:lnTo>
                      <a:pt x="288293" y="95304"/>
                    </a:lnTo>
                    <a:lnTo>
                      <a:pt x="280496" y="98769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4" name="Vrije vorm: vorm 573">
                <a:extLst>
                  <a:ext uri="{FF2B5EF4-FFF2-40B4-BE49-F238E27FC236}">
                    <a16:creationId xmlns:a16="http://schemas.microsoft.com/office/drawing/2014/main" id="{4A69A5C6-A052-420D-A721-0292BDF08378}"/>
                  </a:ext>
                </a:extLst>
              </p:cNvPr>
              <p:cNvSpPr/>
              <p:nvPr/>
            </p:nvSpPr>
            <p:spPr>
              <a:xfrm>
                <a:off x="5660325" y="4329466"/>
                <a:ext cx="290242" cy="168947"/>
              </a:xfrm>
              <a:custGeom>
                <a:avLst/>
                <a:gdLst>
                  <a:gd name="connsiteX0" fmla="*/ 115880 w 290242"/>
                  <a:gd name="connsiteY0" fmla="*/ 3899 h 168947"/>
                  <a:gd name="connsiteX1" fmla="*/ 109816 w 290242"/>
                  <a:gd name="connsiteY1" fmla="*/ 3899 h 168947"/>
                  <a:gd name="connsiteX2" fmla="*/ 4549 w 290242"/>
                  <a:gd name="connsiteY2" fmla="*/ 64546 h 168947"/>
                  <a:gd name="connsiteX3" fmla="*/ 4549 w 290242"/>
                  <a:gd name="connsiteY3" fmla="*/ 68012 h 168947"/>
                  <a:gd name="connsiteX4" fmla="*/ 175662 w 290242"/>
                  <a:gd name="connsiteY4" fmla="*/ 166781 h 168947"/>
                  <a:gd name="connsiteX5" fmla="*/ 181726 w 290242"/>
                  <a:gd name="connsiteY5" fmla="*/ 166781 h 168947"/>
                  <a:gd name="connsiteX6" fmla="*/ 286994 w 290242"/>
                  <a:gd name="connsiteY6" fmla="*/ 106133 h 168947"/>
                  <a:gd name="connsiteX7" fmla="*/ 286994 w 290242"/>
                  <a:gd name="connsiteY7" fmla="*/ 102668 h 168947"/>
                  <a:gd name="connsiteX8" fmla="*/ 115880 w 290242"/>
                  <a:gd name="connsiteY8" fmla="*/ 3899 h 16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242" h="168947">
                    <a:moveTo>
                      <a:pt x="115880" y="3899"/>
                    </a:moveTo>
                    <a:cubicBezTo>
                      <a:pt x="114148" y="3032"/>
                      <a:pt x="111548" y="3032"/>
                      <a:pt x="109816" y="3899"/>
                    </a:cubicBezTo>
                    <a:lnTo>
                      <a:pt x="4549" y="64546"/>
                    </a:lnTo>
                    <a:cubicBezTo>
                      <a:pt x="2816" y="65413"/>
                      <a:pt x="2816" y="67146"/>
                      <a:pt x="4549" y="68012"/>
                    </a:cubicBezTo>
                    <a:lnTo>
                      <a:pt x="175662" y="166781"/>
                    </a:lnTo>
                    <a:cubicBezTo>
                      <a:pt x="177394" y="167648"/>
                      <a:pt x="179994" y="167648"/>
                      <a:pt x="181726" y="166781"/>
                    </a:cubicBezTo>
                    <a:lnTo>
                      <a:pt x="286994" y="106133"/>
                    </a:lnTo>
                    <a:cubicBezTo>
                      <a:pt x="288726" y="105267"/>
                      <a:pt x="288726" y="103534"/>
                      <a:pt x="286994" y="102668"/>
                    </a:cubicBezTo>
                    <a:lnTo>
                      <a:pt x="115880" y="38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5" name="Vrije vorm: vorm 574">
                <a:extLst>
                  <a:ext uri="{FF2B5EF4-FFF2-40B4-BE49-F238E27FC236}">
                    <a16:creationId xmlns:a16="http://schemas.microsoft.com/office/drawing/2014/main" id="{9EB38F09-ED88-4B4D-A5E4-0445A5B4885E}"/>
                  </a:ext>
                </a:extLst>
              </p:cNvPr>
              <p:cNvSpPr/>
              <p:nvPr/>
            </p:nvSpPr>
            <p:spPr>
              <a:xfrm>
                <a:off x="5753462" y="4343545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6" name="Vrije vorm: vorm 575">
                <a:extLst>
                  <a:ext uri="{FF2B5EF4-FFF2-40B4-BE49-F238E27FC236}">
                    <a16:creationId xmlns:a16="http://schemas.microsoft.com/office/drawing/2014/main" id="{18E87AF0-3BCF-4B40-A883-41977851C5C7}"/>
                  </a:ext>
                </a:extLst>
              </p:cNvPr>
              <p:cNvSpPr/>
              <p:nvPr/>
            </p:nvSpPr>
            <p:spPr>
              <a:xfrm>
                <a:off x="5768624" y="4352209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7" name="Vrije vorm: vorm 576">
                <a:extLst>
                  <a:ext uri="{FF2B5EF4-FFF2-40B4-BE49-F238E27FC236}">
                    <a16:creationId xmlns:a16="http://schemas.microsoft.com/office/drawing/2014/main" id="{6D5A4507-E710-4DAA-B3AE-AE7395044D95}"/>
                  </a:ext>
                </a:extLst>
              </p:cNvPr>
              <p:cNvSpPr/>
              <p:nvPr/>
            </p:nvSpPr>
            <p:spPr>
              <a:xfrm>
                <a:off x="5742199" y="4350476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8" name="Vrije vorm: vorm 577">
                <a:extLst>
                  <a:ext uri="{FF2B5EF4-FFF2-40B4-BE49-F238E27FC236}">
                    <a16:creationId xmlns:a16="http://schemas.microsoft.com/office/drawing/2014/main" id="{FD70F5CC-D19E-41CD-BFAF-E82836C35484}"/>
                  </a:ext>
                </a:extLst>
              </p:cNvPr>
              <p:cNvSpPr/>
              <p:nvPr/>
            </p:nvSpPr>
            <p:spPr>
              <a:xfrm>
                <a:off x="5732236" y="4356107"/>
                <a:ext cx="34656" cy="21660"/>
              </a:xfrm>
              <a:custGeom>
                <a:avLst/>
                <a:gdLst>
                  <a:gd name="connsiteX0" fmla="*/ 3249 w 34655"/>
                  <a:gd name="connsiteY0" fmla="*/ 7581 h 21659"/>
                  <a:gd name="connsiteX1" fmla="*/ 23176 w 34655"/>
                  <a:gd name="connsiteY1" fmla="*/ 19277 h 21659"/>
                  <a:gd name="connsiteX2" fmla="*/ 31407 w 34655"/>
                  <a:gd name="connsiteY2" fmla="*/ 14945 h 21659"/>
                  <a:gd name="connsiteX3" fmla="*/ 11047 w 34655"/>
                  <a:gd name="connsiteY3" fmla="*/ 3249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55" h="21659">
                    <a:moveTo>
                      <a:pt x="3249" y="7581"/>
                    </a:moveTo>
                    <a:lnTo>
                      <a:pt x="23176" y="19277"/>
                    </a:lnTo>
                    <a:lnTo>
                      <a:pt x="31407" y="14945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9" name="Vrije vorm: vorm 578">
                <a:extLst>
                  <a:ext uri="{FF2B5EF4-FFF2-40B4-BE49-F238E27FC236}">
                    <a16:creationId xmlns:a16="http://schemas.microsoft.com/office/drawing/2014/main" id="{6663DC9C-8887-46D4-8620-1E9D8336D75F}"/>
                  </a:ext>
                </a:extLst>
              </p:cNvPr>
              <p:cNvSpPr/>
              <p:nvPr/>
            </p:nvSpPr>
            <p:spPr>
              <a:xfrm>
                <a:off x="5722272" y="4361739"/>
                <a:ext cx="34656" cy="21660"/>
              </a:xfrm>
              <a:custGeom>
                <a:avLst/>
                <a:gdLst>
                  <a:gd name="connsiteX0" fmla="*/ 3249 w 34655"/>
                  <a:gd name="connsiteY0" fmla="*/ 8014 h 21659"/>
                  <a:gd name="connsiteX1" fmla="*/ 23609 w 34655"/>
                  <a:gd name="connsiteY1" fmla="*/ 19711 h 21659"/>
                  <a:gd name="connsiteX2" fmla="*/ 31407 w 34655"/>
                  <a:gd name="connsiteY2" fmla="*/ 14945 h 21659"/>
                  <a:gd name="connsiteX3" fmla="*/ 11480 w 34655"/>
                  <a:gd name="connsiteY3" fmla="*/ 3249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55" h="21659">
                    <a:moveTo>
                      <a:pt x="3249" y="8014"/>
                    </a:moveTo>
                    <a:lnTo>
                      <a:pt x="23609" y="19711"/>
                    </a:lnTo>
                    <a:lnTo>
                      <a:pt x="31407" y="14945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0" name="Vrije vorm: vorm 579">
                <a:extLst>
                  <a:ext uri="{FF2B5EF4-FFF2-40B4-BE49-F238E27FC236}">
                    <a16:creationId xmlns:a16="http://schemas.microsoft.com/office/drawing/2014/main" id="{1124972B-2791-4FAF-B34F-022459F3EA41}"/>
                  </a:ext>
                </a:extLst>
              </p:cNvPr>
              <p:cNvSpPr/>
              <p:nvPr/>
            </p:nvSpPr>
            <p:spPr>
              <a:xfrm>
                <a:off x="5712308" y="4367371"/>
                <a:ext cx="34656" cy="21660"/>
              </a:xfrm>
              <a:custGeom>
                <a:avLst/>
                <a:gdLst>
                  <a:gd name="connsiteX0" fmla="*/ 3249 w 34655"/>
                  <a:gd name="connsiteY0" fmla="*/ 8014 h 21659"/>
                  <a:gd name="connsiteX1" fmla="*/ 23176 w 34655"/>
                  <a:gd name="connsiteY1" fmla="*/ 19711 h 21659"/>
                  <a:gd name="connsiteX2" fmla="*/ 31407 w 34655"/>
                  <a:gd name="connsiteY2" fmla="*/ 14945 h 21659"/>
                  <a:gd name="connsiteX3" fmla="*/ 11047 w 34655"/>
                  <a:gd name="connsiteY3" fmla="*/ 3249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55" h="21659">
                    <a:moveTo>
                      <a:pt x="3249" y="8014"/>
                    </a:moveTo>
                    <a:lnTo>
                      <a:pt x="23176" y="19711"/>
                    </a:lnTo>
                    <a:lnTo>
                      <a:pt x="31407" y="14945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1" name="Vrije vorm: vorm 580">
                <a:extLst>
                  <a:ext uri="{FF2B5EF4-FFF2-40B4-BE49-F238E27FC236}">
                    <a16:creationId xmlns:a16="http://schemas.microsoft.com/office/drawing/2014/main" id="{8422AD9F-3300-4AF0-9D1F-EB8E375BC8F0}"/>
                  </a:ext>
                </a:extLst>
              </p:cNvPr>
              <p:cNvSpPr/>
              <p:nvPr/>
            </p:nvSpPr>
            <p:spPr>
              <a:xfrm>
                <a:off x="5779021" y="4358273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2" name="Vrije vorm: vorm 581">
                <a:extLst>
                  <a:ext uri="{FF2B5EF4-FFF2-40B4-BE49-F238E27FC236}">
                    <a16:creationId xmlns:a16="http://schemas.microsoft.com/office/drawing/2014/main" id="{EC276CC0-5C1D-4321-ADCC-52FBD3EDC676}"/>
                  </a:ext>
                </a:extLst>
              </p:cNvPr>
              <p:cNvSpPr/>
              <p:nvPr/>
            </p:nvSpPr>
            <p:spPr>
              <a:xfrm>
                <a:off x="5788984" y="4363905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3" name="Vrije vorm: vorm 582">
                <a:extLst>
                  <a:ext uri="{FF2B5EF4-FFF2-40B4-BE49-F238E27FC236}">
                    <a16:creationId xmlns:a16="http://schemas.microsoft.com/office/drawing/2014/main" id="{88ED0D85-F153-476C-898E-E6AF773C9A49}"/>
                  </a:ext>
                </a:extLst>
              </p:cNvPr>
              <p:cNvSpPr/>
              <p:nvPr/>
            </p:nvSpPr>
            <p:spPr>
              <a:xfrm>
                <a:off x="5798948" y="4369970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277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277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4" name="Vrije vorm: vorm 583">
                <a:extLst>
                  <a:ext uri="{FF2B5EF4-FFF2-40B4-BE49-F238E27FC236}">
                    <a16:creationId xmlns:a16="http://schemas.microsoft.com/office/drawing/2014/main" id="{C3CAA156-1C46-4F27-8751-C93CDCD9014F}"/>
                  </a:ext>
                </a:extLst>
              </p:cNvPr>
              <p:cNvSpPr/>
              <p:nvPr/>
            </p:nvSpPr>
            <p:spPr>
              <a:xfrm>
                <a:off x="5754329" y="4357407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5" name="Vrije vorm: vorm 584">
                <a:extLst>
                  <a:ext uri="{FF2B5EF4-FFF2-40B4-BE49-F238E27FC236}">
                    <a16:creationId xmlns:a16="http://schemas.microsoft.com/office/drawing/2014/main" id="{4B39B762-A03E-4EF1-B3F0-07C1C9285589}"/>
                  </a:ext>
                </a:extLst>
              </p:cNvPr>
              <p:cNvSpPr/>
              <p:nvPr/>
            </p:nvSpPr>
            <p:spPr>
              <a:xfrm>
                <a:off x="5764292" y="4363039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6" name="Vrije vorm: vorm 585">
                <a:extLst>
                  <a:ext uri="{FF2B5EF4-FFF2-40B4-BE49-F238E27FC236}">
                    <a16:creationId xmlns:a16="http://schemas.microsoft.com/office/drawing/2014/main" id="{FEABEB8A-697A-457B-BC26-98DC12282E91}"/>
                  </a:ext>
                </a:extLst>
              </p:cNvPr>
              <p:cNvSpPr/>
              <p:nvPr/>
            </p:nvSpPr>
            <p:spPr>
              <a:xfrm>
                <a:off x="5774256" y="4369103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277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277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7" name="Vrije vorm: vorm 586">
                <a:extLst>
                  <a:ext uri="{FF2B5EF4-FFF2-40B4-BE49-F238E27FC236}">
                    <a16:creationId xmlns:a16="http://schemas.microsoft.com/office/drawing/2014/main" id="{AA43991A-D5A2-4ADA-A75D-85D50DDC3116}"/>
                  </a:ext>
                </a:extLst>
              </p:cNvPr>
              <p:cNvSpPr/>
              <p:nvPr/>
            </p:nvSpPr>
            <p:spPr>
              <a:xfrm>
                <a:off x="5784219" y="4374735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711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711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8" name="Vrije vorm: vorm 587">
                <a:extLst>
                  <a:ext uri="{FF2B5EF4-FFF2-40B4-BE49-F238E27FC236}">
                    <a16:creationId xmlns:a16="http://schemas.microsoft.com/office/drawing/2014/main" id="{0D647AF3-D837-43B6-BAF2-D21A24C2C553}"/>
                  </a:ext>
                </a:extLst>
              </p:cNvPr>
              <p:cNvSpPr/>
              <p:nvPr/>
            </p:nvSpPr>
            <p:spPr>
              <a:xfrm>
                <a:off x="5794616" y="4380800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9" name="Vrije vorm: vorm 588">
                <a:extLst>
                  <a:ext uri="{FF2B5EF4-FFF2-40B4-BE49-F238E27FC236}">
                    <a16:creationId xmlns:a16="http://schemas.microsoft.com/office/drawing/2014/main" id="{929DC011-F909-45F7-96F0-49A75D76284A}"/>
                  </a:ext>
                </a:extLst>
              </p:cNvPr>
              <p:cNvSpPr/>
              <p:nvPr/>
            </p:nvSpPr>
            <p:spPr>
              <a:xfrm>
                <a:off x="5804580" y="4386431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346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346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0" name="Vrije vorm: vorm 589">
                <a:extLst>
                  <a:ext uri="{FF2B5EF4-FFF2-40B4-BE49-F238E27FC236}">
                    <a16:creationId xmlns:a16="http://schemas.microsoft.com/office/drawing/2014/main" id="{5A1C81DC-0FC2-489B-AE5B-53561D3F58EB}"/>
                  </a:ext>
                </a:extLst>
              </p:cNvPr>
              <p:cNvSpPr/>
              <p:nvPr/>
            </p:nvSpPr>
            <p:spPr>
              <a:xfrm>
                <a:off x="5814543" y="4392063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1" name="Vrije vorm: vorm 590">
                <a:extLst>
                  <a:ext uri="{FF2B5EF4-FFF2-40B4-BE49-F238E27FC236}">
                    <a16:creationId xmlns:a16="http://schemas.microsoft.com/office/drawing/2014/main" id="{E4D0BACA-16EB-4C51-A77C-617FF3235D1E}"/>
                  </a:ext>
                </a:extLst>
              </p:cNvPr>
              <p:cNvSpPr/>
              <p:nvPr/>
            </p:nvSpPr>
            <p:spPr>
              <a:xfrm>
                <a:off x="5824940" y="4398128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346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346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2" name="Vrije vorm: vorm 591">
                <a:extLst>
                  <a:ext uri="{FF2B5EF4-FFF2-40B4-BE49-F238E27FC236}">
                    <a16:creationId xmlns:a16="http://schemas.microsoft.com/office/drawing/2014/main" id="{CDB9D04B-6E2D-43DC-B050-6EAB8EF801CB}"/>
                  </a:ext>
                </a:extLst>
              </p:cNvPr>
              <p:cNvSpPr/>
              <p:nvPr/>
            </p:nvSpPr>
            <p:spPr>
              <a:xfrm>
                <a:off x="5834470" y="4403759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346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346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3" name="Vrije vorm: vorm 592">
                <a:extLst>
                  <a:ext uri="{FF2B5EF4-FFF2-40B4-BE49-F238E27FC236}">
                    <a16:creationId xmlns:a16="http://schemas.microsoft.com/office/drawing/2014/main" id="{D8C35FEC-0C8E-48B6-AD10-42EC75A7E778}"/>
                  </a:ext>
                </a:extLst>
              </p:cNvPr>
              <p:cNvSpPr/>
              <p:nvPr/>
            </p:nvSpPr>
            <p:spPr>
              <a:xfrm>
                <a:off x="5844434" y="4409391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711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711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4" name="Vrije vorm: vorm 593">
                <a:extLst>
                  <a:ext uri="{FF2B5EF4-FFF2-40B4-BE49-F238E27FC236}">
                    <a16:creationId xmlns:a16="http://schemas.microsoft.com/office/drawing/2014/main" id="{A1FC3228-35F6-4F77-878A-DDD373D945D1}"/>
                  </a:ext>
                </a:extLst>
              </p:cNvPr>
              <p:cNvSpPr/>
              <p:nvPr/>
            </p:nvSpPr>
            <p:spPr>
              <a:xfrm>
                <a:off x="5854831" y="4415456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5" name="Vrije vorm: vorm 594">
                <a:extLst>
                  <a:ext uri="{FF2B5EF4-FFF2-40B4-BE49-F238E27FC236}">
                    <a16:creationId xmlns:a16="http://schemas.microsoft.com/office/drawing/2014/main" id="{B5710FA8-5015-44B1-BEA5-051422A72B7D}"/>
                  </a:ext>
                </a:extLst>
              </p:cNvPr>
              <p:cNvSpPr/>
              <p:nvPr/>
            </p:nvSpPr>
            <p:spPr>
              <a:xfrm>
                <a:off x="5864794" y="4421087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6" name="Vrije vorm: vorm 595">
                <a:extLst>
                  <a:ext uri="{FF2B5EF4-FFF2-40B4-BE49-F238E27FC236}">
                    <a16:creationId xmlns:a16="http://schemas.microsoft.com/office/drawing/2014/main" id="{3C567EEB-9DE5-4A16-9FE3-044EB02D9539}"/>
                  </a:ext>
                </a:extLst>
              </p:cNvPr>
              <p:cNvSpPr/>
              <p:nvPr/>
            </p:nvSpPr>
            <p:spPr>
              <a:xfrm>
                <a:off x="5874758" y="4427152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277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277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7" name="Vrije vorm: vorm 596">
                <a:extLst>
                  <a:ext uri="{FF2B5EF4-FFF2-40B4-BE49-F238E27FC236}">
                    <a16:creationId xmlns:a16="http://schemas.microsoft.com/office/drawing/2014/main" id="{01304A1C-4885-4B00-9A41-8E5330C6CC21}"/>
                  </a:ext>
                </a:extLst>
              </p:cNvPr>
              <p:cNvSpPr/>
              <p:nvPr/>
            </p:nvSpPr>
            <p:spPr>
              <a:xfrm>
                <a:off x="5885154" y="4432783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346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346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8" name="Vrije vorm: vorm 597">
                <a:extLst>
                  <a:ext uri="{FF2B5EF4-FFF2-40B4-BE49-F238E27FC236}">
                    <a16:creationId xmlns:a16="http://schemas.microsoft.com/office/drawing/2014/main" id="{C1DC8533-89A6-4A0C-8A32-56D965ABC8CA}"/>
                  </a:ext>
                </a:extLst>
              </p:cNvPr>
              <p:cNvSpPr/>
              <p:nvPr/>
            </p:nvSpPr>
            <p:spPr>
              <a:xfrm>
                <a:off x="5744365" y="4374735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277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277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9" name="Vrije vorm: vorm 598">
                <a:extLst>
                  <a:ext uri="{FF2B5EF4-FFF2-40B4-BE49-F238E27FC236}">
                    <a16:creationId xmlns:a16="http://schemas.microsoft.com/office/drawing/2014/main" id="{9B40B3D0-8DAE-4341-9AB3-0D5F48AEB18D}"/>
                  </a:ext>
                </a:extLst>
              </p:cNvPr>
              <p:cNvSpPr/>
              <p:nvPr/>
            </p:nvSpPr>
            <p:spPr>
              <a:xfrm>
                <a:off x="5754762" y="4380367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346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346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0" name="Vrije vorm: vorm 599">
                <a:extLst>
                  <a:ext uri="{FF2B5EF4-FFF2-40B4-BE49-F238E27FC236}">
                    <a16:creationId xmlns:a16="http://schemas.microsoft.com/office/drawing/2014/main" id="{7CF06F5E-0B4E-43B9-A42F-7169B3481D8F}"/>
                  </a:ext>
                </a:extLst>
              </p:cNvPr>
              <p:cNvSpPr/>
              <p:nvPr/>
            </p:nvSpPr>
            <p:spPr>
              <a:xfrm>
                <a:off x="5764725" y="4385998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1" name="Vrije vorm: vorm 600">
                <a:extLst>
                  <a:ext uri="{FF2B5EF4-FFF2-40B4-BE49-F238E27FC236}">
                    <a16:creationId xmlns:a16="http://schemas.microsoft.com/office/drawing/2014/main" id="{E55F73BC-7BD1-4336-BDDC-B593F8E85F0B}"/>
                  </a:ext>
                </a:extLst>
              </p:cNvPr>
              <p:cNvSpPr/>
              <p:nvPr/>
            </p:nvSpPr>
            <p:spPr>
              <a:xfrm>
                <a:off x="5774689" y="4392063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277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277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2" name="Vrije vorm: vorm 601">
                <a:extLst>
                  <a:ext uri="{FF2B5EF4-FFF2-40B4-BE49-F238E27FC236}">
                    <a16:creationId xmlns:a16="http://schemas.microsoft.com/office/drawing/2014/main" id="{901B65C1-83D2-49D9-9239-372933068533}"/>
                  </a:ext>
                </a:extLst>
              </p:cNvPr>
              <p:cNvSpPr/>
              <p:nvPr/>
            </p:nvSpPr>
            <p:spPr>
              <a:xfrm>
                <a:off x="5784652" y="4397694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711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711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3" name="Vrije vorm: vorm 602">
                <a:extLst>
                  <a:ext uri="{FF2B5EF4-FFF2-40B4-BE49-F238E27FC236}">
                    <a16:creationId xmlns:a16="http://schemas.microsoft.com/office/drawing/2014/main" id="{3A467628-D045-4B28-86F3-27F792C9C13C}"/>
                  </a:ext>
                </a:extLst>
              </p:cNvPr>
              <p:cNvSpPr/>
              <p:nvPr/>
            </p:nvSpPr>
            <p:spPr>
              <a:xfrm>
                <a:off x="5795049" y="4403759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4" name="Vrije vorm: vorm 603">
                <a:extLst>
                  <a:ext uri="{FF2B5EF4-FFF2-40B4-BE49-F238E27FC236}">
                    <a16:creationId xmlns:a16="http://schemas.microsoft.com/office/drawing/2014/main" id="{43BEC771-F28E-4EBE-930A-AB369F627EDB}"/>
                  </a:ext>
                </a:extLst>
              </p:cNvPr>
              <p:cNvSpPr/>
              <p:nvPr/>
            </p:nvSpPr>
            <p:spPr>
              <a:xfrm>
                <a:off x="5805013" y="4409391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5" name="Vrije vorm: vorm 604">
                <a:extLst>
                  <a:ext uri="{FF2B5EF4-FFF2-40B4-BE49-F238E27FC236}">
                    <a16:creationId xmlns:a16="http://schemas.microsoft.com/office/drawing/2014/main" id="{FACCBC8E-B24D-4D90-8FA9-E222524CEE02}"/>
                  </a:ext>
                </a:extLst>
              </p:cNvPr>
              <p:cNvSpPr/>
              <p:nvPr/>
            </p:nvSpPr>
            <p:spPr>
              <a:xfrm>
                <a:off x="5814976" y="4415022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6" name="Vrije vorm: vorm 605">
                <a:extLst>
                  <a:ext uri="{FF2B5EF4-FFF2-40B4-BE49-F238E27FC236}">
                    <a16:creationId xmlns:a16="http://schemas.microsoft.com/office/drawing/2014/main" id="{DD488C32-224D-401D-B2FD-90D1367B1489}"/>
                  </a:ext>
                </a:extLst>
              </p:cNvPr>
              <p:cNvSpPr/>
              <p:nvPr/>
            </p:nvSpPr>
            <p:spPr>
              <a:xfrm>
                <a:off x="5824940" y="4421087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7" name="Vrije vorm: vorm 606">
                <a:extLst>
                  <a:ext uri="{FF2B5EF4-FFF2-40B4-BE49-F238E27FC236}">
                    <a16:creationId xmlns:a16="http://schemas.microsoft.com/office/drawing/2014/main" id="{2F94D74D-3C12-4406-A46E-DF28A80443A6}"/>
                  </a:ext>
                </a:extLst>
              </p:cNvPr>
              <p:cNvSpPr/>
              <p:nvPr/>
            </p:nvSpPr>
            <p:spPr>
              <a:xfrm>
                <a:off x="5834903" y="4426719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8" name="Vrije vorm: vorm 607">
                <a:extLst>
                  <a:ext uri="{FF2B5EF4-FFF2-40B4-BE49-F238E27FC236}">
                    <a16:creationId xmlns:a16="http://schemas.microsoft.com/office/drawing/2014/main" id="{A0CC9978-DD55-4142-B33A-2FDE5AD3461F}"/>
                  </a:ext>
                </a:extLst>
              </p:cNvPr>
              <p:cNvSpPr/>
              <p:nvPr/>
            </p:nvSpPr>
            <p:spPr>
              <a:xfrm>
                <a:off x="5844867" y="4432783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711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711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9" name="Vrije vorm: vorm 608">
                <a:extLst>
                  <a:ext uri="{FF2B5EF4-FFF2-40B4-BE49-F238E27FC236}">
                    <a16:creationId xmlns:a16="http://schemas.microsoft.com/office/drawing/2014/main" id="{50DC79CD-663D-4016-B50E-AF915B133859}"/>
                  </a:ext>
                </a:extLst>
              </p:cNvPr>
              <p:cNvSpPr/>
              <p:nvPr/>
            </p:nvSpPr>
            <p:spPr>
              <a:xfrm>
                <a:off x="5855264" y="4438415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346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346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0" name="Vrije vorm: vorm 609">
                <a:extLst>
                  <a:ext uri="{FF2B5EF4-FFF2-40B4-BE49-F238E27FC236}">
                    <a16:creationId xmlns:a16="http://schemas.microsoft.com/office/drawing/2014/main" id="{12C937E5-0E1A-4CA6-A0D7-B81B870AFA8C}"/>
                  </a:ext>
                </a:extLst>
              </p:cNvPr>
              <p:cNvSpPr/>
              <p:nvPr/>
            </p:nvSpPr>
            <p:spPr>
              <a:xfrm>
                <a:off x="5865227" y="4444047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1" name="Vrije vorm: vorm 610">
                <a:extLst>
                  <a:ext uri="{FF2B5EF4-FFF2-40B4-BE49-F238E27FC236}">
                    <a16:creationId xmlns:a16="http://schemas.microsoft.com/office/drawing/2014/main" id="{167B1F0C-8FA3-4E99-B746-3885786E15B0}"/>
                  </a:ext>
                </a:extLst>
              </p:cNvPr>
              <p:cNvSpPr/>
              <p:nvPr/>
            </p:nvSpPr>
            <p:spPr>
              <a:xfrm>
                <a:off x="5734402" y="4380367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346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346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2" name="Vrije vorm: vorm 611">
                <a:extLst>
                  <a:ext uri="{FF2B5EF4-FFF2-40B4-BE49-F238E27FC236}">
                    <a16:creationId xmlns:a16="http://schemas.microsoft.com/office/drawing/2014/main" id="{BB209DB2-F85A-4F26-982D-C72EF44240D1}"/>
                  </a:ext>
                </a:extLst>
              </p:cNvPr>
              <p:cNvSpPr/>
              <p:nvPr/>
            </p:nvSpPr>
            <p:spPr>
              <a:xfrm>
                <a:off x="5744365" y="4385998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3" name="Vrije vorm: vorm 612">
                <a:extLst>
                  <a:ext uri="{FF2B5EF4-FFF2-40B4-BE49-F238E27FC236}">
                    <a16:creationId xmlns:a16="http://schemas.microsoft.com/office/drawing/2014/main" id="{28966DB7-F2C7-4A00-A85D-E3A7A5A5513F}"/>
                  </a:ext>
                </a:extLst>
              </p:cNvPr>
              <p:cNvSpPr/>
              <p:nvPr/>
            </p:nvSpPr>
            <p:spPr>
              <a:xfrm>
                <a:off x="5754762" y="4392063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4" name="Vrije vorm: vorm 613">
                <a:extLst>
                  <a:ext uri="{FF2B5EF4-FFF2-40B4-BE49-F238E27FC236}">
                    <a16:creationId xmlns:a16="http://schemas.microsoft.com/office/drawing/2014/main" id="{73FCF85B-932A-47AF-A6FC-79B0E285A954}"/>
                  </a:ext>
                </a:extLst>
              </p:cNvPr>
              <p:cNvSpPr/>
              <p:nvPr/>
            </p:nvSpPr>
            <p:spPr>
              <a:xfrm>
                <a:off x="5764725" y="4397694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5" name="Vrije vorm: vorm 614">
                <a:extLst>
                  <a:ext uri="{FF2B5EF4-FFF2-40B4-BE49-F238E27FC236}">
                    <a16:creationId xmlns:a16="http://schemas.microsoft.com/office/drawing/2014/main" id="{E2E9B0D9-61A6-4549-86C4-C905FD7C0D49}"/>
                  </a:ext>
                </a:extLst>
              </p:cNvPr>
              <p:cNvSpPr/>
              <p:nvPr/>
            </p:nvSpPr>
            <p:spPr>
              <a:xfrm>
                <a:off x="5774689" y="4403759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277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277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6" name="Vrije vorm: vorm 615">
                <a:extLst>
                  <a:ext uri="{FF2B5EF4-FFF2-40B4-BE49-F238E27FC236}">
                    <a16:creationId xmlns:a16="http://schemas.microsoft.com/office/drawing/2014/main" id="{6E2B7D85-4DBD-4AC5-8A65-CDCF61058352}"/>
                  </a:ext>
                </a:extLst>
              </p:cNvPr>
              <p:cNvSpPr/>
              <p:nvPr/>
            </p:nvSpPr>
            <p:spPr>
              <a:xfrm>
                <a:off x="5784652" y="4409391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711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711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7" name="Vrije vorm: vorm 616">
                <a:extLst>
                  <a:ext uri="{FF2B5EF4-FFF2-40B4-BE49-F238E27FC236}">
                    <a16:creationId xmlns:a16="http://schemas.microsoft.com/office/drawing/2014/main" id="{17A659B5-3D30-43DF-87ED-A0B76458338B}"/>
                  </a:ext>
                </a:extLst>
              </p:cNvPr>
              <p:cNvSpPr/>
              <p:nvPr/>
            </p:nvSpPr>
            <p:spPr>
              <a:xfrm>
                <a:off x="5795049" y="4415456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8" name="Vrije vorm: vorm 617">
                <a:extLst>
                  <a:ext uri="{FF2B5EF4-FFF2-40B4-BE49-F238E27FC236}">
                    <a16:creationId xmlns:a16="http://schemas.microsoft.com/office/drawing/2014/main" id="{5195E732-CF7C-43A9-A1E4-E9412664CCDF}"/>
                  </a:ext>
                </a:extLst>
              </p:cNvPr>
              <p:cNvSpPr/>
              <p:nvPr/>
            </p:nvSpPr>
            <p:spPr>
              <a:xfrm>
                <a:off x="5804580" y="4421087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277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277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9" name="Vrije vorm: vorm 618">
                <a:extLst>
                  <a:ext uri="{FF2B5EF4-FFF2-40B4-BE49-F238E27FC236}">
                    <a16:creationId xmlns:a16="http://schemas.microsoft.com/office/drawing/2014/main" id="{3FD962C2-36B4-4A9F-AA04-94841CACFBDD}"/>
                  </a:ext>
                </a:extLst>
              </p:cNvPr>
              <p:cNvSpPr/>
              <p:nvPr/>
            </p:nvSpPr>
            <p:spPr>
              <a:xfrm>
                <a:off x="5814976" y="4426719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0" name="Vrije vorm: vorm 619">
                <a:extLst>
                  <a:ext uri="{FF2B5EF4-FFF2-40B4-BE49-F238E27FC236}">
                    <a16:creationId xmlns:a16="http://schemas.microsoft.com/office/drawing/2014/main" id="{E7C48212-35A2-4A2B-BE11-EF7EF1945DC1}"/>
                  </a:ext>
                </a:extLst>
              </p:cNvPr>
              <p:cNvSpPr/>
              <p:nvPr/>
            </p:nvSpPr>
            <p:spPr>
              <a:xfrm>
                <a:off x="5824940" y="4432783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1" name="Vrije vorm: vorm 620">
                <a:extLst>
                  <a:ext uri="{FF2B5EF4-FFF2-40B4-BE49-F238E27FC236}">
                    <a16:creationId xmlns:a16="http://schemas.microsoft.com/office/drawing/2014/main" id="{C44DB657-CCB3-4513-B68E-EC0A346BEEB7}"/>
                  </a:ext>
                </a:extLst>
              </p:cNvPr>
              <p:cNvSpPr/>
              <p:nvPr/>
            </p:nvSpPr>
            <p:spPr>
              <a:xfrm>
                <a:off x="5834903" y="4438415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346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346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2" name="Vrije vorm: vorm 621">
                <a:extLst>
                  <a:ext uri="{FF2B5EF4-FFF2-40B4-BE49-F238E27FC236}">
                    <a16:creationId xmlns:a16="http://schemas.microsoft.com/office/drawing/2014/main" id="{50E2A911-0CB2-4BC3-A346-35244ADC5751}"/>
                  </a:ext>
                </a:extLst>
              </p:cNvPr>
              <p:cNvSpPr/>
              <p:nvPr/>
            </p:nvSpPr>
            <p:spPr>
              <a:xfrm>
                <a:off x="5844867" y="4444047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711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711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3" name="Vrije vorm: vorm 622">
                <a:extLst>
                  <a:ext uri="{FF2B5EF4-FFF2-40B4-BE49-F238E27FC236}">
                    <a16:creationId xmlns:a16="http://schemas.microsoft.com/office/drawing/2014/main" id="{E8709298-71C9-4F4D-AA5A-91B693B266F5}"/>
                  </a:ext>
                </a:extLst>
              </p:cNvPr>
              <p:cNvSpPr/>
              <p:nvPr/>
            </p:nvSpPr>
            <p:spPr>
              <a:xfrm>
                <a:off x="5855264" y="4450111"/>
                <a:ext cx="30324" cy="21660"/>
              </a:xfrm>
              <a:custGeom>
                <a:avLst/>
                <a:gdLst>
                  <a:gd name="connsiteX0" fmla="*/ 3249 w 30323"/>
                  <a:gd name="connsiteY0" fmla="*/ 8014 h 21659"/>
                  <a:gd name="connsiteX1" fmla="*/ 21010 w 30323"/>
                  <a:gd name="connsiteY1" fmla="*/ 18411 h 21659"/>
                  <a:gd name="connsiteX2" fmla="*/ 29241 w 30323"/>
                  <a:gd name="connsiteY2" fmla="*/ 13646 h 21659"/>
                  <a:gd name="connsiteX3" fmla="*/ 11047 w 30323"/>
                  <a:gd name="connsiteY3" fmla="*/ 3249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323" h="21659">
                    <a:moveTo>
                      <a:pt x="3249" y="8014"/>
                    </a:moveTo>
                    <a:lnTo>
                      <a:pt x="21010" y="18411"/>
                    </a:lnTo>
                    <a:lnTo>
                      <a:pt x="29241" y="13646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4" name="Vrije vorm: vorm 623">
                <a:extLst>
                  <a:ext uri="{FF2B5EF4-FFF2-40B4-BE49-F238E27FC236}">
                    <a16:creationId xmlns:a16="http://schemas.microsoft.com/office/drawing/2014/main" id="{1423F297-4175-4B2C-BA4D-B3614137F287}"/>
                  </a:ext>
                </a:extLst>
              </p:cNvPr>
              <p:cNvSpPr/>
              <p:nvPr/>
            </p:nvSpPr>
            <p:spPr>
              <a:xfrm>
                <a:off x="5702345" y="4373435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3213 w 21659"/>
                  <a:gd name="connsiteY1" fmla="*/ 13646 h 12995"/>
                  <a:gd name="connsiteX2" fmla="*/ 21443 w 21659"/>
                  <a:gd name="connsiteY2" fmla="*/ 88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3213" y="13646"/>
                    </a:lnTo>
                    <a:lnTo>
                      <a:pt x="21443" y="88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5" name="Vrije vorm: vorm 624">
                <a:extLst>
                  <a:ext uri="{FF2B5EF4-FFF2-40B4-BE49-F238E27FC236}">
                    <a16:creationId xmlns:a16="http://schemas.microsoft.com/office/drawing/2014/main" id="{4570DC24-F124-42E2-8C0A-1E9CC13B701B}"/>
                  </a:ext>
                </a:extLst>
              </p:cNvPr>
              <p:cNvSpPr/>
              <p:nvPr/>
            </p:nvSpPr>
            <p:spPr>
              <a:xfrm>
                <a:off x="5724438" y="4385998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6" name="Vrije vorm: vorm 625">
                <a:extLst>
                  <a:ext uri="{FF2B5EF4-FFF2-40B4-BE49-F238E27FC236}">
                    <a16:creationId xmlns:a16="http://schemas.microsoft.com/office/drawing/2014/main" id="{7F480449-9E74-45F6-B5F6-5A09E5DF4FE2}"/>
                  </a:ext>
                </a:extLst>
              </p:cNvPr>
              <p:cNvSpPr/>
              <p:nvPr/>
            </p:nvSpPr>
            <p:spPr>
              <a:xfrm>
                <a:off x="5714474" y="4380367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7" name="Vrije vorm: vorm 626">
                <a:extLst>
                  <a:ext uri="{FF2B5EF4-FFF2-40B4-BE49-F238E27FC236}">
                    <a16:creationId xmlns:a16="http://schemas.microsoft.com/office/drawing/2014/main" id="{9DCF0545-1BDA-4C0F-8488-2D1B2683FA85}"/>
                  </a:ext>
                </a:extLst>
              </p:cNvPr>
              <p:cNvSpPr/>
              <p:nvPr/>
            </p:nvSpPr>
            <p:spPr>
              <a:xfrm>
                <a:off x="5734402" y="4392063"/>
                <a:ext cx="82308" cy="47652"/>
              </a:xfrm>
              <a:custGeom>
                <a:avLst/>
                <a:gdLst>
                  <a:gd name="connsiteX0" fmla="*/ 3249 w 82307"/>
                  <a:gd name="connsiteY0" fmla="*/ 7581 h 47651"/>
                  <a:gd name="connsiteX1" fmla="*/ 71694 w 82307"/>
                  <a:gd name="connsiteY1" fmla="*/ 47002 h 47651"/>
                  <a:gd name="connsiteX2" fmla="*/ 79492 w 82307"/>
                  <a:gd name="connsiteY2" fmla="*/ 42670 h 47651"/>
                  <a:gd name="connsiteX3" fmla="*/ 11480 w 82307"/>
                  <a:gd name="connsiteY3" fmla="*/ 3249 h 4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307" h="47651">
                    <a:moveTo>
                      <a:pt x="3249" y="7581"/>
                    </a:moveTo>
                    <a:lnTo>
                      <a:pt x="71694" y="47002"/>
                    </a:lnTo>
                    <a:lnTo>
                      <a:pt x="79492" y="42670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8" name="Vrije vorm: vorm 627">
                <a:extLst>
                  <a:ext uri="{FF2B5EF4-FFF2-40B4-BE49-F238E27FC236}">
                    <a16:creationId xmlns:a16="http://schemas.microsoft.com/office/drawing/2014/main" id="{D8221EC5-D741-4F31-B28B-56D1D7B25A06}"/>
                  </a:ext>
                </a:extLst>
              </p:cNvPr>
              <p:cNvSpPr/>
              <p:nvPr/>
            </p:nvSpPr>
            <p:spPr>
              <a:xfrm>
                <a:off x="5805013" y="4432350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9" name="Vrije vorm: vorm 628">
                <a:extLst>
                  <a:ext uri="{FF2B5EF4-FFF2-40B4-BE49-F238E27FC236}">
                    <a16:creationId xmlns:a16="http://schemas.microsoft.com/office/drawing/2014/main" id="{C7F7E8AC-88E5-4E16-A7C3-EF46C2ADC3CF}"/>
                  </a:ext>
                </a:extLst>
              </p:cNvPr>
              <p:cNvSpPr/>
              <p:nvPr/>
            </p:nvSpPr>
            <p:spPr>
              <a:xfrm>
                <a:off x="5814976" y="4438415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0" name="Vrije vorm: vorm 629">
                <a:extLst>
                  <a:ext uri="{FF2B5EF4-FFF2-40B4-BE49-F238E27FC236}">
                    <a16:creationId xmlns:a16="http://schemas.microsoft.com/office/drawing/2014/main" id="{4AD1C628-815F-4DC1-8BA6-1DFAF8909B4F}"/>
                  </a:ext>
                </a:extLst>
              </p:cNvPr>
              <p:cNvSpPr/>
              <p:nvPr/>
            </p:nvSpPr>
            <p:spPr>
              <a:xfrm>
                <a:off x="5824940" y="4444047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1" name="Vrije vorm: vorm 630">
                <a:extLst>
                  <a:ext uri="{FF2B5EF4-FFF2-40B4-BE49-F238E27FC236}">
                    <a16:creationId xmlns:a16="http://schemas.microsoft.com/office/drawing/2014/main" id="{654F61FF-7884-4141-AC3C-06710DFB72E0}"/>
                  </a:ext>
                </a:extLst>
              </p:cNvPr>
              <p:cNvSpPr/>
              <p:nvPr/>
            </p:nvSpPr>
            <p:spPr>
              <a:xfrm>
                <a:off x="5834903" y="4450111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710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710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2" name="Vrije vorm: vorm 631">
                <a:extLst>
                  <a:ext uri="{FF2B5EF4-FFF2-40B4-BE49-F238E27FC236}">
                    <a16:creationId xmlns:a16="http://schemas.microsoft.com/office/drawing/2014/main" id="{1BD9455F-1E7A-4933-B922-3996823B118D}"/>
                  </a:ext>
                </a:extLst>
              </p:cNvPr>
              <p:cNvSpPr/>
              <p:nvPr/>
            </p:nvSpPr>
            <p:spPr>
              <a:xfrm>
                <a:off x="5845300" y="4455743"/>
                <a:ext cx="30324" cy="21660"/>
              </a:xfrm>
              <a:custGeom>
                <a:avLst/>
                <a:gdLst>
                  <a:gd name="connsiteX0" fmla="*/ 3249 w 30323"/>
                  <a:gd name="connsiteY0" fmla="*/ 8014 h 21659"/>
                  <a:gd name="connsiteX1" fmla="*/ 21443 w 30323"/>
                  <a:gd name="connsiteY1" fmla="*/ 18411 h 21659"/>
                  <a:gd name="connsiteX2" fmla="*/ 29241 w 30323"/>
                  <a:gd name="connsiteY2" fmla="*/ 13646 h 21659"/>
                  <a:gd name="connsiteX3" fmla="*/ 11047 w 30323"/>
                  <a:gd name="connsiteY3" fmla="*/ 3249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323" h="21659">
                    <a:moveTo>
                      <a:pt x="3249" y="8014"/>
                    </a:moveTo>
                    <a:lnTo>
                      <a:pt x="21443" y="18411"/>
                    </a:lnTo>
                    <a:lnTo>
                      <a:pt x="29241" y="13646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3" name="Vrije vorm: vorm 632">
                <a:extLst>
                  <a:ext uri="{FF2B5EF4-FFF2-40B4-BE49-F238E27FC236}">
                    <a16:creationId xmlns:a16="http://schemas.microsoft.com/office/drawing/2014/main" id="{F18E7631-4189-4363-8097-C9C1DAB43946}"/>
                  </a:ext>
                </a:extLst>
              </p:cNvPr>
              <p:cNvSpPr/>
              <p:nvPr/>
            </p:nvSpPr>
            <p:spPr>
              <a:xfrm>
                <a:off x="5895118" y="4438848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4" name="Vrije vorm: vorm 633">
                <a:extLst>
                  <a:ext uri="{FF2B5EF4-FFF2-40B4-BE49-F238E27FC236}">
                    <a16:creationId xmlns:a16="http://schemas.microsoft.com/office/drawing/2014/main" id="{F63B5749-F7C7-4259-B227-1E37E7AD13D4}"/>
                  </a:ext>
                </a:extLst>
              </p:cNvPr>
              <p:cNvSpPr/>
              <p:nvPr/>
            </p:nvSpPr>
            <p:spPr>
              <a:xfrm>
                <a:off x="5754329" y="4368670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5" name="Vrije vorm: vorm 634">
                <a:extLst>
                  <a:ext uri="{FF2B5EF4-FFF2-40B4-BE49-F238E27FC236}">
                    <a16:creationId xmlns:a16="http://schemas.microsoft.com/office/drawing/2014/main" id="{6B010673-E8D3-4CB4-9A99-C18DAF4036BA}"/>
                  </a:ext>
                </a:extLst>
              </p:cNvPr>
              <p:cNvSpPr/>
              <p:nvPr/>
            </p:nvSpPr>
            <p:spPr>
              <a:xfrm>
                <a:off x="5764292" y="4374735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346 h 12995"/>
                  <a:gd name="connsiteX2" fmla="*/ 19711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346"/>
                    </a:lnTo>
                    <a:lnTo>
                      <a:pt x="19711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6" name="Vrije vorm: vorm 635">
                <a:extLst>
                  <a:ext uri="{FF2B5EF4-FFF2-40B4-BE49-F238E27FC236}">
                    <a16:creationId xmlns:a16="http://schemas.microsoft.com/office/drawing/2014/main" id="{CE6DAAED-25FB-4935-81BE-47C014D1A73A}"/>
                  </a:ext>
                </a:extLst>
              </p:cNvPr>
              <p:cNvSpPr/>
              <p:nvPr/>
            </p:nvSpPr>
            <p:spPr>
              <a:xfrm>
                <a:off x="5774689" y="4380367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7" name="Vrije vorm: vorm 636">
                <a:extLst>
                  <a:ext uri="{FF2B5EF4-FFF2-40B4-BE49-F238E27FC236}">
                    <a16:creationId xmlns:a16="http://schemas.microsoft.com/office/drawing/2014/main" id="{C487BFBE-741B-47D7-A8BF-A923C30056DF}"/>
                  </a:ext>
                </a:extLst>
              </p:cNvPr>
              <p:cNvSpPr/>
              <p:nvPr/>
            </p:nvSpPr>
            <p:spPr>
              <a:xfrm>
                <a:off x="5784652" y="4386431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277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277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8" name="Vrije vorm: vorm 637">
                <a:extLst>
                  <a:ext uri="{FF2B5EF4-FFF2-40B4-BE49-F238E27FC236}">
                    <a16:creationId xmlns:a16="http://schemas.microsoft.com/office/drawing/2014/main" id="{915B4049-BB11-47F2-81A5-185BAB88AB8E}"/>
                  </a:ext>
                </a:extLst>
              </p:cNvPr>
              <p:cNvSpPr/>
              <p:nvPr/>
            </p:nvSpPr>
            <p:spPr>
              <a:xfrm>
                <a:off x="5794616" y="4392063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9" name="Vrije vorm: vorm 638">
                <a:extLst>
                  <a:ext uri="{FF2B5EF4-FFF2-40B4-BE49-F238E27FC236}">
                    <a16:creationId xmlns:a16="http://schemas.microsoft.com/office/drawing/2014/main" id="{A121E9DD-A7B6-4148-BA23-41DE489048C1}"/>
                  </a:ext>
                </a:extLst>
              </p:cNvPr>
              <p:cNvSpPr/>
              <p:nvPr/>
            </p:nvSpPr>
            <p:spPr>
              <a:xfrm>
                <a:off x="5805013" y="4397694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0" name="Vrije vorm: vorm 639">
                <a:extLst>
                  <a:ext uri="{FF2B5EF4-FFF2-40B4-BE49-F238E27FC236}">
                    <a16:creationId xmlns:a16="http://schemas.microsoft.com/office/drawing/2014/main" id="{940B4A6A-2F77-447F-B3E9-AECF3B2D5602}"/>
                  </a:ext>
                </a:extLst>
              </p:cNvPr>
              <p:cNvSpPr/>
              <p:nvPr/>
            </p:nvSpPr>
            <p:spPr>
              <a:xfrm>
                <a:off x="5814976" y="4403759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346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346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1" name="Vrije vorm: vorm 640">
                <a:extLst>
                  <a:ext uri="{FF2B5EF4-FFF2-40B4-BE49-F238E27FC236}">
                    <a16:creationId xmlns:a16="http://schemas.microsoft.com/office/drawing/2014/main" id="{90B307E0-A501-4216-8549-91EDDC01409E}"/>
                  </a:ext>
                </a:extLst>
              </p:cNvPr>
              <p:cNvSpPr/>
              <p:nvPr/>
            </p:nvSpPr>
            <p:spPr>
              <a:xfrm>
                <a:off x="5824507" y="4409391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346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346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2" name="Vrije vorm: vorm 641">
                <a:extLst>
                  <a:ext uri="{FF2B5EF4-FFF2-40B4-BE49-F238E27FC236}">
                    <a16:creationId xmlns:a16="http://schemas.microsoft.com/office/drawing/2014/main" id="{168B00DA-EE5D-46FF-95CF-C1B9848ACC5D}"/>
                  </a:ext>
                </a:extLst>
              </p:cNvPr>
              <p:cNvSpPr/>
              <p:nvPr/>
            </p:nvSpPr>
            <p:spPr>
              <a:xfrm>
                <a:off x="5834903" y="4415022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3" name="Vrije vorm: vorm 642">
                <a:extLst>
                  <a:ext uri="{FF2B5EF4-FFF2-40B4-BE49-F238E27FC236}">
                    <a16:creationId xmlns:a16="http://schemas.microsoft.com/office/drawing/2014/main" id="{5B974411-DF77-412D-A8F1-2358CB31C8DD}"/>
                  </a:ext>
                </a:extLst>
              </p:cNvPr>
              <p:cNvSpPr/>
              <p:nvPr/>
            </p:nvSpPr>
            <p:spPr>
              <a:xfrm>
                <a:off x="5844867" y="4421087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346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346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4" name="Vrije vorm: vorm 643">
                <a:extLst>
                  <a:ext uri="{FF2B5EF4-FFF2-40B4-BE49-F238E27FC236}">
                    <a16:creationId xmlns:a16="http://schemas.microsoft.com/office/drawing/2014/main" id="{56E93A5D-53A6-44A0-BE2E-6BCB9DDA4C04}"/>
                  </a:ext>
                </a:extLst>
              </p:cNvPr>
              <p:cNvSpPr/>
              <p:nvPr/>
            </p:nvSpPr>
            <p:spPr>
              <a:xfrm>
                <a:off x="5854831" y="4426719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5" name="Vrije vorm: vorm 644">
                <a:extLst>
                  <a:ext uri="{FF2B5EF4-FFF2-40B4-BE49-F238E27FC236}">
                    <a16:creationId xmlns:a16="http://schemas.microsoft.com/office/drawing/2014/main" id="{A8A7088B-6799-4CE4-AF5C-4CC0C501CF21}"/>
                  </a:ext>
                </a:extLst>
              </p:cNvPr>
              <p:cNvSpPr/>
              <p:nvPr/>
            </p:nvSpPr>
            <p:spPr>
              <a:xfrm>
                <a:off x="5864794" y="4432783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346 h 12995"/>
                  <a:gd name="connsiteX2" fmla="*/ 19711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346"/>
                    </a:lnTo>
                    <a:lnTo>
                      <a:pt x="19711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6" name="Vrije vorm: vorm 645">
                <a:extLst>
                  <a:ext uri="{FF2B5EF4-FFF2-40B4-BE49-F238E27FC236}">
                    <a16:creationId xmlns:a16="http://schemas.microsoft.com/office/drawing/2014/main" id="{69DFDE32-6FDE-4F36-93E1-94CB55B6D6A0}"/>
                  </a:ext>
                </a:extLst>
              </p:cNvPr>
              <p:cNvSpPr/>
              <p:nvPr/>
            </p:nvSpPr>
            <p:spPr>
              <a:xfrm>
                <a:off x="5875191" y="4438415"/>
                <a:ext cx="30324" cy="25992"/>
              </a:xfrm>
              <a:custGeom>
                <a:avLst/>
                <a:gdLst>
                  <a:gd name="connsiteX0" fmla="*/ 3249 w 30323"/>
                  <a:gd name="connsiteY0" fmla="*/ 8014 h 25991"/>
                  <a:gd name="connsiteX1" fmla="*/ 13646 w 30323"/>
                  <a:gd name="connsiteY1" fmla="*/ 13646 h 25991"/>
                  <a:gd name="connsiteX2" fmla="*/ 3249 w 30323"/>
                  <a:gd name="connsiteY2" fmla="*/ 19711 h 25991"/>
                  <a:gd name="connsiteX3" fmla="*/ 11480 w 30323"/>
                  <a:gd name="connsiteY3" fmla="*/ 24042 h 25991"/>
                  <a:gd name="connsiteX4" fmla="*/ 29674 w 30323"/>
                  <a:gd name="connsiteY4" fmla="*/ 13646 h 25991"/>
                  <a:gd name="connsiteX5" fmla="*/ 11480 w 30323"/>
                  <a:gd name="connsiteY5" fmla="*/ 3249 h 2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23" h="25991">
                    <a:moveTo>
                      <a:pt x="3249" y="8014"/>
                    </a:moveTo>
                    <a:lnTo>
                      <a:pt x="13646" y="13646"/>
                    </a:lnTo>
                    <a:lnTo>
                      <a:pt x="3249" y="19711"/>
                    </a:lnTo>
                    <a:lnTo>
                      <a:pt x="11480" y="24042"/>
                    </a:lnTo>
                    <a:lnTo>
                      <a:pt x="29674" y="13646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7" name="Vrije vorm: vorm 646">
                <a:extLst>
                  <a:ext uri="{FF2B5EF4-FFF2-40B4-BE49-F238E27FC236}">
                    <a16:creationId xmlns:a16="http://schemas.microsoft.com/office/drawing/2014/main" id="{D0DAB514-561B-4F7C-83A5-A881C33449C7}"/>
                  </a:ext>
                </a:extLst>
              </p:cNvPr>
              <p:cNvSpPr/>
              <p:nvPr/>
            </p:nvSpPr>
            <p:spPr>
              <a:xfrm>
                <a:off x="5814110" y="4378634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277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277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8" name="Vrije vorm: vorm 647">
                <a:extLst>
                  <a:ext uri="{FF2B5EF4-FFF2-40B4-BE49-F238E27FC236}">
                    <a16:creationId xmlns:a16="http://schemas.microsoft.com/office/drawing/2014/main" id="{3DE5AF7D-2CD7-4A36-B38A-F55C128A2D6D}"/>
                  </a:ext>
                </a:extLst>
              </p:cNvPr>
              <p:cNvSpPr/>
              <p:nvPr/>
            </p:nvSpPr>
            <p:spPr>
              <a:xfrm>
                <a:off x="5824074" y="4384265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9" name="Vrije vorm: vorm 648">
                <a:extLst>
                  <a:ext uri="{FF2B5EF4-FFF2-40B4-BE49-F238E27FC236}">
                    <a16:creationId xmlns:a16="http://schemas.microsoft.com/office/drawing/2014/main" id="{877D0D58-5B53-4DD7-B13C-39059BB3A2D7}"/>
                  </a:ext>
                </a:extLst>
              </p:cNvPr>
              <p:cNvSpPr/>
              <p:nvPr/>
            </p:nvSpPr>
            <p:spPr>
              <a:xfrm>
                <a:off x="5834470" y="4390330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0" name="Vrije vorm: vorm 649">
                <a:extLst>
                  <a:ext uri="{FF2B5EF4-FFF2-40B4-BE49-F238E27FC236}">
                    <a16:creationId xmlns:a16="http://schemas.microsoft.com/office/drawing/2014/main" id="{1C987EF9-D5AF-4DF7-937C-450EF77CBFF5}"/>
                  </a:ext>
                </a:extLst>
              </p:cNvPr>
              <p:cNvSpPr/>
              <p:nvPr/>
            </p:nvSpPr>
            <p:spPr>
              <a:xfrm>
                <a:off x="5844434" y="4395962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1" name="Vrije vorm: vorm 650">
                <a:extLst>
                  <a:ext uri="{FF2B5EF4-FFF2-40B4-BE49-F238E27FC236}">
                    <a16:creationId xmlns:a16="http://schemas.microsoft.com/office/drawing/2014/main" id="{A3F7223D-DF08-4712-B548-98D179302A88}"/>
                  </a:ext>
                </a:extLst>
              </p:cNvPr>
              <p:cNvSpPr/>
              <p:nvPr/>
            </p:nvSpPr>
            <p:spPr>
              <a:xfrm>
                <a:off x="5859596" y="4404626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047 w 21659"/>
                  <a:gd name="connsiteY1" fmla="*/ 12779 h 12995"/>
                  <a:gd name="connsiteX2" fmla="*/ 19277 w 21659"/>
                  <a:gd name="connsiteY2" fmla="*/ 8014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047" y="12779"/>
                    </a:lnTo>
                    <a:lnTo>
                      <a:pt x="19277" y="8014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2" name="Vrije vorm: vorm 651">
                <a:extLst>
                  <a:ext uri="{FF2B5EF4-FFF2-40B4-BE49-F238E27FC236}">
                    <a16:creationId xmlns:a16="http://schemas.microsoft.com/office/drawing/2014/main" id="{1B89BBD3-730F-4BF5-AB59-0B7660B46DE8}"/>
                  </a:ext>
                </a:extLst>
              </p:cNvPr>
              <p:cNvSpPr/>
              <p:nvPr/>
            </p:nvSpPr>
            <p:spPr>
              <a:xfrm>
                <a:off x="5869559" y="4410690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480 w 21659"/>
                  <a:gd name="connsiteY1" fmla="*/ 12346 h 12995"/>
                  <a:gd name="connsiteX2" fmla="*/ 19277 w 21659"/>
                  <a:gd name="connsiteY2" fmla="*/ 7581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480" y="12346"/>
                    </a:lnTo>
                    <a:lnTo>
                      <a:pt x="19277" y="7581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3" name="Vrije vorm: vorm 652">
                <a:extLst>
                  <a:ext uri="{FF2B5EF4-FFF2-40B4-BE49-F238E27FC236}">
                    <a16:creationId xmlns:a16="http://schemas.microsoft.com/office/drawing/2014/main" id="{77EC7F4D-6925-4683-9346-C3E6DEF2E9A6}"/>
                  </a:ext>
                </a:extLst>
              </p:cNvPr>
              <p:cNvSpPr/>
              <p:nvPr/>
            </p:nvSpPr>
            <p:spPr>
              <a:xfrm>
                <a:off x="5879523" y="4416322"/>
                <a:ext cx="21660" cy="12996"/>
              </a:xfrm>
              <a:custGeom>
                <a:avLst/>
                <a:gdLst>
                  <a:gd name="connsiteX0" fmla="*/ 3249 w 21659"/>
                  <a:gd name="connsiteY0" fmla="*/ 8014 h 12995"/>
                  <a:gd name="connsiteX1" fmla="*/ 11480 w 21659"/>
                  <a:gd name="connsiteY1" fmla="*/ 12779 h 12995"/>
                  <a:gd name="connsiteX2" fmla="*/ 19277 w 21659"/>
                  <a:gd name="connsiteY2" fmla="*/ 8014 h 12995"/>
                  <a:gd name="connsiteX3" fmla="*/ 11480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8014"/>
                    </a:moveTo>
                    <a:lnTo>
                      <a:pt x="11480" y="12779"/>
                    </a:lnTo>
                    <a:lnTo>
                      <a:pt x="19277" y="8014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4" name="Vrije vorm: vorm 653">
                <a:extLst>
                  <a:ext uri="{FF2B5EF4-FFF2-40B4-BE49-F238E27FC236}">
                    <a16:creationId xmlns:a16="http://schemas.microsoft.com/office/drawing/2014/main" id="{543B0325-834B-4048-9B08-BBE42DFD6E3A}"/>
                  </a:ext>
                </a:extLst>
              </p:cNvPr>
              <p:cNvSpPr/>
              <p:nvPr/>
            </p:nvSpPr>
            <p:spPr>
              <a:xfrm>
                <a:off x="5889920" y="4422387"/>
                <a:ext cx="21660" cy="12996"/>
              </a:xfrm>
              <a:custGeom>
                <a:avLst/>
                <a:gdLst>
                  <a:gd name="connsiteX0" fmla="*/ 3249 w 21659"/>
                  <a:gd name="connsiteY0" fmla="*/ 7581 h 12995"/>
                  <a:gd name="connsiteX1" fmla="*/ 11047 w 21659"/>
                  <a:gd name="connsiteY1" fmla="*/ 12346 h 12995"/>
                  <a:gd name="connsiteX2" fmla="*/ 19277 w 21659"/>
                  <a:gd name="connsiteY2" fmla="*/ 7581 h 12995"/>
                  <a:gd name="connsiteX3" fmla="*/ 11047 w 21659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2995">
                    <a:moveTo>
                      <a:pt x="3249" y="7581"/>
                    </a:moveTo>
                    <a:lnTo>
                      <a:pt x="11047" y="12346"/>
                    </a:lnTo>
                    <a:lnTo>
                      <a:pt x="19277" y="7581"/>
                    </a:lnTo>
                    <a:lnTo>
                      <a:pt x="11047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5" name="Vrije vorm: vorm 654">
                <a:extLst>
                  <a:ext uri="{FF2B5EF4-FFF2-40B4-BE49-F238E27FC236}">
                    <a16:creationId xmlns:a16="http://schemas.microsoft.com/office/drawing/2014/main" id="{E7F72289-19BA-450E-B78A-75A3DD5DCECF}"/>
                  </a:ext>
                </a:extLst>
              </p:cNvPr>
              <p:cNvSpPr/>
              <p:nvPr/>
            </p:nvSpPr>
            <p:spPr>
              <a:xfrm>
                <a:off x="5899883" y="4428018"/>
                <a:ext cx="25992" cy="17328"/>
              </a:xfrm>
              <a:custGeom>
                <a:avLst/>
                <a:gdLst>
                  <a:gd name="connsiteX0" fmla="*/ 3249 w 25991"/>
                  <a:gd name="connsiteY0" fmla="*/ 8014 h 17327"/>
                  <a:gd name="connsiteX1" fmla="*/ 17978 w 25991"/>
                  <a:gd name="connsiteY1" fmla="*/ 16245 h 17327"/>
                  <a:gd name="connsiteX2" fmla="*/ 26208 w 25991"/>
                  <a:gd name="connsiteY2" fmla="*/ 11913 h 17327"/>
                  <a:gd name="connsiteX3" fmla="*/ 11480 w 25991"/>
                  <a:gd name="connsiteY3" fmla="*/ 3249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91" h="17327">
                    <a:moveTo>
                      <a:pt x="3249" y="8014"/>
                    </a:moveTo>
                    <a:lnTo>
                      <a:pt x="17978" y="16245"/>
                    </a:lnTo>
                    <a:lnTo>
                      <a:pt x="26208" y="11913"/>
                    </a:lnTo>
                    <a:lnTo>
                      <a:pt x="11480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6" name="Vrije vorm: vorm 655">
                <a:extLst>
                  <a:ext uri="{FF2B5EF4-FFF2-40B4-BE49-F238E27FC236}">
                    <a16:creationId xmlns:a16="http://schemas.microsoft.com/office/drawing/2014/main" id="{B2801CD2-04F6-4636-B82C-F9ED3ED21F87}"/>
                  </a:ext>
                </a:extLst>
              </p:cNvPr>
              <p:cNvSpPr/>
              <p:nvPr/>
            </p:nvSpPr>
            <p:spPr>
              <a:xfrm>
                <a:off x="5727904" y="4411990"/>
                <a:ext cx="82308" cy="47652"/>
              </a:xfrm>
              <a:custGeom>
                <a:avLst/>
                <a:gdLst>
                  <a:gd name="connsiteX0" fmla="*/ 3249 w 82307"/>
                  <a:gd name="connsiteY0" fmla="*/ 17111 h 47651"/>
                  <a:gd name="connsiteX1" fmla="*/ 55666 w 82307"/>
                  <a:gd name="connsiteY1" fmla="*/ 47435 h 47651"/>
                  <a:gd name="connsiteX2" fmla="*/ 80358 w 82307"/>
                  <a:gd name="connsiteY2" fmla="*/ 33140 h 47651"/>
                  <a:gd name="connsiteX3" fmla="*/ 27941 w 82307"/>
                  <a:gd name="connsiteY3" fmla="*/ 3249 h 4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307" h="47651">
                    <a:moveTo>
                      <a:pt x="3249" y="17111"/>
                    </a:moveTo>
                    <a:lnTo>
                      <a:pt x="55666" y="47435"/>
                    </a:lnTo>
                    <a:lnTo>
                      <a:pt x="80358" y="33140"/>
                    </a:lnTo>
                    <a:lnTo>
                      <a:pt x="27941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7" name="Vrije vorm: vorm 656">
                <a:extLst>
                  <a:ext uri="{FF2B5EF4-FFF2-40B4-BE49-F238E27FC236}">
                    <a16:creationId xmlns:a16="http://schemas.microsoft.com/office/drawing/2014/main" id="{0568F53D-849E-47B4-A0DF-0157B309B497}"/>
                  </a:ext>
                </a:extLst>
              </p:cNvPr>
              <p:cNvSpPr/>
              <p:nvPr/>
            </p:nvSpPr>
            <p:spPr>
              <a:xfrm>
                <a:off x="5678952" y="4395095"/>
                <a:ext cx="17328" cy="12996"/>
              </a:xfrm>
              <a:custGeom>
                <a:avLst/>
                <a:gdLst>
                  <a:gd name="connsiteX0" fmla="*/ 3249 w 17327"/>
                  <a:gd name="connsiteY0" fmla="*/ 7148 h 12995"/>
                  <a:gd name="connsiteX1" fmla="*/ 11047 w 17327"/>
                  <a:gd name="connsiteY1" fmla="*/ 11480 h 12995"/>
                  <a:gd name="connsiteX2" fmla="*/ 17978 w 17327"/>
                  <a:gd name="connsiteY2" fmla="*/ 7581 h 12995"/>
                  <a:gd name="connsiteX3" fmla="*/ 10613 w 17327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12995">
                    <a:moveTo>
                      <a:pt x="3249" y="7148"/>
                    </a:moveTo>
                    <a:lnTo>
                      <a:pt x="11047" y="11480"/>
                    </a:lnTo>
                    <a:lnTo>
                      <a:pt x="17978" y="7581"/>
                    </a:lnTo>
                    <a:lnTo>
                      <a:pt x="10613" y="324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8" name="Vrije vorm: vorm 657">
                <a:extLst>
                  <a:ext uri="{FF2B5EF4-FFF2-40B4-BE49-F238E27FC236}">
                    <a16:creationId xmlns:a16="http://schemas.microsoft.com/office/drawing/2014/main" id="{398D5239-58CB-4AA2-8188-5316FC48C0F6}"/>
                  </a:ext>
                </a:extLst>
              </p:cNvPr>
              <p:cNvSpPr/>
              <p:nvPr/>
            </p:nvSpPr>
            <p:spPr>
              <a:xfrm>
                <a:off x="5669855" y="4389897"/>
                <a:ext cx="17328" cy="12996"/>
              </a:xfrm>
              <a:custGeom>
                <a:avLst/>
                <a:gdLst>
                  <a:gd name="connsiteX0" fmla="*/ 3249 w 17327"/>
                  <a:gd name="connsiteY0" fmla="*/ 7148 h 12995"/>
                  <a:gd name="connsiteX1" fmla="*/ 11047 w 17327"/>
                  <a:gd name="connsiteY1" fmla="*/ 11480 h 12995"/>
                  <a:gd name="connsiteX2" fmla="*/ 17978 w 17327"/>
                  <a:gd name="connsiteY2" fmla="*/ 7581 h 12995"/>
                  <a:gd name="connsiteX3" fmla="*/ 10613 w 17327"/>
                  <a:gd name="connsiteY3" fmla="*/ 324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12995">
                    <a:moveTo>
                      <a:pt x="3249" y="7148"/>
                    </a:moveTo>
                    <a:lnTo>
                      <a:pt x="11047" y="11480"/>
                    </a:lnTo>
                    <a:lnTo>
                      <a:pt x="17978" y="7581"/>
                    </a:lnTo>
                    <a:lnTo>
                      <a:pt x="10613" y="324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9" name="Vrije vorm: vorm 658">
                <a:extLst>
                  <a:ext uri="{FF2B5EF4-FFF2-40B4-BE49-F238E27FC236}">
                    <a16:creationId xmlns:a16="http://schemas.microsoft.com/office/drawing/2014/main" id="{3DE0020E-03AA-4868-B9EF-C9F59359F6E4}"/>
                  </a:ext>
                </a:extLst>
              </p:cNvPr>
              <p:cNvSpPr/>
              <p:nvPr/>
            </p:nvSpPr>
            <p:spPr>
              <a:xfrm>
                <a:off x="5772090" y="4198965"/>
                <a:ext cx="186275" cy="233927"/>
              </a:xfrm>
              <a:custGeom>
                <a:avLst/>
                <a:gdLst>
                  <a:gd name="connsiteX0" fmla="*/ 10613 w 186275"/>
                  <a:gd name="connsiteY0" fmla="*/ 3574 h 233926"/>
                  <a:gd name="connsiteX1" fmla="*/ 8447 w 186275"/>
                  <a:gd name="connsiteY1" fmla="*/ 3574 h 233926"/>
                  <a:gd name="connsiteX2" fmla="*/ 8447 w 186275"/>
                  <a:gd name="connsiteY2" fmla="*/ 3574 h 233926"/>
                  <a:gd name="connsiteX3" fmla="*/ 3249 w 186275"/>
                  <a:gd name="connsiteY3" fmla="*/ 6606 h 233926"/>
                  <a:gd name="connsiteX4" fmla="*/ 6281 w 186275"/>
                  <a:gd name="connsiteY4" fmla="*/ 11371 h 233926"/>
                  <a:gd name="connsiteX5" fmla="*/ 7148 w 186275"/>
                  <a:gd name="connsiteY5" fmla="*/ 10505 h 233926"/>
                  <a:gd name="connsiteX6" fmla="*/ 7148 w 186275"/>
                  <a:gd name="connsiteY6" fmla="*/ 127035 h 233926"/>
                  <a:gd name="connsiteX7" fmla="*/ 10180 w 186275"/>
                  <a:gd name="connsiteY7" fmla="*/ 132234 h 233926"/>
                  <a:gd name="connsiteX8" fmla="*/ 177394 w 186275"/>
                  <a:gd name="connsiteY8" fmla="*/ 228837 h 233926"/>
                  <a:gd name="connsiteX9" fmla="*/ 178694 w 186275"/>
                  <a:gd name="connsiteY9" fmla="*/ 234468 h 233926"/>
                  <a:gd name="connsiteX10" fmla="*/ 183892 w 186275"/>
                  <a:gd name="connsiteY10" fmla="*/ 231436 h 233926"/>
                  <a:gd name="connsiteX11" fmla="*/ 183892 w 186275"/>
                  <a:gd name="connsiteY11" fmla="*/ 231436 h 233926"/>
                  <a:gd name="connsiteX12" fmla="*/ 183892 w 186275"/>
                  <a:gd name="connsiteY12" fmla="*/ 231436 h 233926"/>
                  <a:gd name="connsiteX13" fmla="*/ 184759 w 186275"/>
                  <a:gd name="connsiteY13" fmla="*/ 229270 h 233926"/>
                  <a:gd name="connsiteX14" fmla="*/ 184759 w 186275"/>
                  <a:gd name="connsiteY14" fmla="*/ 107541 h 233926"/>
                  <a:gd name="connsiteX15" fmla="*/ 181726 w 186275"/>
                  <a:gd name="connsiteY15" fmla="*/ 102343 h 233926"/>
                  <a:gd name="connsiteX16" fmla="*/ 10613 w 186275"/>
                  <a:gd name="connsiteY16" fmla="*/ 3574 h 2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6275" h="233926">
                    <a:moveTo>
                      <a:pt x="10613" y="3574"/>
                    </a:moveTo>
                    <a:cubicBezTo>
                      <a:pt x="9747" y="3141"/>
                      <a:pt x="8881" y="3141"/>
                      <a:pt x="8447" y="3574"/>
                    </a:cubicBezTo>
                    <a:lnTo>
                      <a:pt x="8447" y="3574"/>
                    </a:lnTo>
                    <a:lnTo>
                      <a:pt x="3249" y="6606"/>
                    </a:lnTo>
                    <a:lnTo>
                      <a:pt x="6281" y="11371"/>
                    </a:lnTo>
                    <a:lnTo>
                      <a:pt x="7148" y="10505"/>
                    </a:lnTo>
                    <a:lnTo>
                      <a:pt x="7148" y="127035"/>
                    </a:lnTo>
                    <a:cubicBezTo>
                      <a:pt x="7148" y="129201"/>
                      <a:pt x="8447" y="131367"/>
                      <a:pt x="10180" y="132234"/>
                    </a:cubicBezTo>
                    <a:lnTo>
                      <a:pt x="177394" y="228837"/>
                    </a:lnTo>
                    <a:lnTo>
                      <a:pt x="178694" y="234468"/>
                    </a:lnTo>
                    <a:lnTo>
                      <a:pt x="183892" y="231436"/>
                    </a:lnTo>
                    <a:cubicBezTo>
                      <a:pt x="183892" y="231436"/>
                      <a:pt x="183892" y="231436"/>
                      <a:pt x="183892" y="231436"/>
                    </a:cubicBezTo>
                    <a:lnTo>
                      <a:pt x="183892" y="231436"/>
                    </a:lnTo>
                    <a:cubicBezTo>
                      <a:pt x="184326" y="231003"/>
                      <a:pt x="184759" y="230570"/>
                      <a:pt x="184759" y="229270"/>
                    </a:cubicBezTo>
                    <a:lnTo>
                      <a:pt x="184759" y="107541"/>
                    </a:lnTo>
                    <a:cubicBezTo>
                      <a:pt x="184759" y="105375"/>
                      <a:pt x="183459" y="103209"/>
                      <a:pt x="181726" y="102343"/>
                    </a:cubicBezTo>
                    <a:lnTo>
                      <a:pt x="10613" y="3574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0" name="Vrije vorm: vorm 659">
                <a:extLst>
                  <a:ext uri="{FF2B5EF4-FFF2-40B4-BE49-F238E27FC236}">
                    <a16:creationId xmlns:a16="http://schemas.microsoft.com/office/drawing/2014/main" id="{A2D4936F-AD35-40CF-AA49-CA2B3E8EE775}"/>
                  </a:ext>
                </a:extLst>
              </p:cNvPr>
              <p:cNvSpPr/>
              <p:nvPr/>
            </p:nvSpPr>
            <p:spPr>
              <a:xfrm>
                <a:off x="5771223" y="4201982"/>
                <a:ext cx="181943" cy="233927"/>
              </a:xfrm>
              <a:custGeom>
                <a:avLst/>
                <a:gdLst>
                  <a:gd name="connsiteX0" fmla="*/ 6281 w 181943"/>
                  <a:gd name="connsiteY0" fmla="*/ 3589 h 233926"/>
                  <a:gd name="connsiteX1" fmla="*/ 3249 w 181943"/>
                  <a:gd name="connsiteY1" fmla="*/ 5322 h 233926"/>
                  <a:gd name="connsiteX2" fmla="*/ 3249 w 181943"/>
                  <a:gd name="connsiteY2" fmla="*/ 127050 h 233926"/>
                  <a:gd name="connsiteX3" fmla="*/ 6281 w 181943"/>
                  <a:gd name="connsiteY3" fmla="*/ 132249 h 233926"/>
                  <a:gd name="connsiteX4" fmla="*/ 177394 w 181943"/>
                  <a:gd name="connsiteY4" fmla="*/ 231018 h 233926"/>
                  <a:gd name="connsiteX5" fmla="*/ 180427 w 181943"/>
                  <a:gd name="connsiteY5" fmla="*/ 229285 h 233926"/>
                  <a:gd name="connsiteX6" fmla="*/ 180427 w 181943"/>
                  <a:gd name="connsiteY6" fmla="*/ 107556 h 233926"/>
                  <a:gd name="connsiteX7" fmla="*/ 177394 w 181943"/>
                  <a:gd name="connsiteY7" fmla="*/ 102358 h 233926"/>
                  <a:gd name="connsiteX8" fmla="*/ 6281 w 181943"/>
                  <a:gd name="connsiteY8" fmla="*/ 3589 h 2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43" h="233926">
                    <a:moveTo>
                      <a:pt x="6281" y="3589"/>
                    </a:moveTo>
                    <a:cubicBezTo>
                      <a:pt x="4549" y="2722"/>
                      <a:pt x="3249" y="3589"/>
                      <a:pt x="3249" y="5322"/>
                    </a:cubicBezTo>
                    <a:lnTo>
                      <a:pt x="3249" y="127050"/>
                    </a:lnTo>
                    <a:cubicBezTo>
                      <a:pt x="3249" y="129216"/>
                      <a:pt x="4549" y="131382"/>
                      <a:pt x="6281" y="132249"/>
                    </a:cubicBezTo>
                    <a:lnTo>
                      <a:pt x="177394" y="231018"/>
                    </a:lnTo>
                    <a:cubicBezTo>
                      <a:pt x="179127" y="231884"/>
                      <a:pt x="180427" y="231018"/>
                      <a:pt x="180427" y="229285"/>
                    </a:cubicBezTo>
                    <a:lnTo>
                      <a:pt x="180427" y="107556"/>
                    </a:lnTo>
                    <a:cubicBezTo>
                      <a:pt x="180427" y="105390"/>
                      <a:pt x="179127" y="103224"/>
                      <a:pt x="177394" y="102358"/>
                    </a:cubicBezTo>
                    <a:lnTo>
                      <a:pt x="6281" y="3589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1" name="Vrije vorm: vorm 660">
                <a:extLst>
                  <a:ext uri="{FF2B5EF4-FFF2-40B4-BE49-F238E27FC236}">
                    <a16:creationId xmlns:a16="http://schemas.microsoft.com/office/drawing/2014/main" id="{40CAAD5F-BDA4-4A4D-8865-3FC7949F76EF}"/>
                  </a:ext>
                </a:extLst>
              </p:cNvPr>
              <p:cNvSpPr/>
              <p:nvPr/>
            </p:nvSpPr>
            <p:spPr>
              <a:xfrm>
                <a:off x="5779021" y="4213585"/>
                <a:ext cx="164615" cy="199271"/>
              </a:xfrm>
              <a:custGeom>
                <a:avLst/>
                <a:gdLst>
                  <a:gd name="connsiteX0" fmla="*/ 5848 w 164615"/>
                  <a:gd name="connsiteY0" fmla="*/ 4982 h 199271"/>
                  <a:gd name="connsiteX1" fmla="*/ 3249 w 164615"/>
                  <a:gd name="connsiteY1" fmla="*/ 3249 h 199271"/>
                  <a:gd name="connsiteX2" fmla="*/ 3249 w 164615"/>
                  <a:gd name="connsiteY2" fmla="*/ 105917 h 199271"/>
                  <a:gd name="connsiteX3" fmla="*/ 165265 w 164615"/>
                  <a:gd name="connsiteY3" fmla="*/ 199488 h 199271"/>
                  <a:gd name="connsiteX4" fmla="*/ 165265 w 164615"/>
                  <a:gd name="connsiteY4" fmla="*/ 196455 h 199271"/>
                  <a:gd name="connsiteX5" fmla="*/ 5848 w 164615"/>
                  <a:gd name="connsiteY5" fmla="*/ 104184 h 199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15" h="199271">
                    <a:moveTo>
                      <a:pt x="5848" y="4982"/>
                    </a:moveTo>
                    <a:lnTo>
                      <a:pt x="3249" y="3249"/>
                    </a:lnTo>
                    <a:lnTo>
                      <a:pt x="3249" y="105917"/>
                    </a:lnTo>
                    <a:lnTo>
                      <a:pt x="165265" y="199488"/>
                    </a:lnTo>
                    <a:lnTo>
                      <a:pt x="165265" y="196455"/>
                    </a:lnTo>
                    <a:lnTo>
                      <a:pt x="5848" y="1041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2" name="Vrije vorm: vorm 661">
                <a:extLst>
                  <a:ext uri="{FF2B5EF4-FFF2-40B4-BE49-F238E27FC236}">
                    <a16:creationId xmlns:a16="http://schemas.microsoft.com/office/drawing/2014/main" id="{F5EA28E6-A0BC-4118-8D54-61EAFE6DEF78}"/>
                  </a:ext>
                </a:extLst>
              </p:cNvPr>
              <p:cNvSpPr/>
              <p:nvPr/>
            </p:nvSpPr>
            <p:spPr>
              <a:xfrm>
                <a:off x="5781620" y="4215318"/>
                <a:ext cx="164615" cy="194939"/>
              </a:xfrm>
              <a:custGeom>
                <a:avLst/>
                <a:gdLst>
                  <a:gd name="connsiteX0" fmla="*/ 3249 w 164615"/>
                  <a:gd name="connsiteY0" fmla="*/ 102451 h 194939"/>
                  <a:gd name="connsiteX1" fmla="*/ 162666 w 164615"/>
                  <a:gd name="connsiteY1" fmla="*/ 194722 h 194939"/>
                  <a:gd name="connsiteX2" fmla="*/ 162666 w 164615"/>
                  <a:gd name="connsiteY2" fmla="*/ 95087 h 194939"/>
                  <a:gd name="connsiteX3" fmla="*/ 3249 w 164615"/>
                  <a:gd name="connsiteY3" fmla="*/ 3249 h 19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615" h="194939">
                    <a:moveTo>
                      <a:pt x="3249" y="102451"/>
                    </a:moveTo>
                    <a:lnTo>
                      <a:pt x="162666" y="194722"/>
                    </a:lnTo>
                    <a:lnTo>
                      <a:pt x="162666" y="95087"/>
                    </a:lnTo>
                    <a:lnTo>
                      <a:pt x="3249" y="3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3" name="Vrije vorm: vorm 662">
                <a:extLst>
                  <a:ext uri="{FF2B5EF4-FFF2-40B4-BE49-F238E27FC236}">
                    <a16:creationId xmlns:a16="http://schemas.microsoft.com/office/drawing/2014/main" id="{D0D67E70-2138-4B91-AC99-2E8FCE33B67B}"/>
                  </a:ext>
                </a:extLst>
              </p:cNvPr>
              <p:cNvSpPr/>
              <p:nvPr/>
            </p:nvSpPr>
            <p:spPr>
              <a:xfrm>
                <a:off x="5779021" y="4322318"/>
                <a:ext cx="43320" cy="30324"/>
              </a:xfrm>
              <a:custGeom>
                <a:avLst/>
                <a:gdLst>
                  <a:gd name="connsiteX0" fmla="*/ 3249 w 43319"/>
                  <a:gd name="connsiteY0" fmla="*/ 7581 h 30323"/>
                  <a:gd name="connsiteX1" fmla="*/ 42670 w 43319"/>
                  <a:gd name="connsiteY1" fmla="*/ 30540 h 30323"/>
                  <a:gd name="connsiteX2" fmla="*/ 42670 w 43319"/>
                  <a:gd name="connsiteY2" fmla="*/ 26208 h 30323"/>
                  <a:gd name="connsiteX3" fmla="*/ 3249 w 43319"/>
                  <a:gd name="connsiteY3" fmla="*/ 3249 h 3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19" h="30323">
                    <a:moveTo>
                      <a:pt x="3249" y="7581"/>
                    </a:moveTo>
                    <a:lnTo>
                      <a:pt x="42670" y="30540"/>
                    </a:lnTo>
                    <a:lnTo>
                      <a:pt x="42670" y="26208"/>
                    </a:lnTo>
                    <a:lnTo>
                      <a:pt x="3249" y="3249"/>
                    </a:lnTo>
                    <a:close/>
                  </a:path>
                </a:pathLst>
              </a:custGeom>
              <a:solidFill>
                <a:srgbClr val="1D37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4" name="Vrije vorm: vorm 663">
                <a:extLst>
                  <a:ext uri="{FF2B5EF4-FFF2-40B4-BE49-F238E27FC236}">
                    <a16:creationId xmlns:a16="http://schemas.microsoft.com/office/drawing/2014/main" id="{A95D83B0-24B7-48DB-80BB-CB7124000DB3}"/>
                  </a:ext>
                </a:extLst>
              </p:cNvPr>
              <p:cNvSpPr/>
              <p:nvPr/>
            </p:nvSpPr>
            <p:spPr>
              <a:xfrm>
                <a:off x="5789418" y="4247808"/>
                <a:ext cx="138623" cy="86640"/>
              </a:xfrm>
              <a:custGeom>
                <a:avLst/>
                <a:gdLst>
                  <a:gd name="connsiteX0" fmla="*/ 3249 w 138623"/>
                  <a:gd name="connsiteY0" fmla="*/ 7148 h 86639"/>
                  <a:gd name="connsiteX1" fmla="*/ 136674 w 138623"/>
                  <a:gd name="connsiteY1" fmla="*/ 83824 h 86639"/>
                  <a:gd name="connsiteX2" fmla="*/ 136674 w 138623"/>
                  <a:gd name="connsiteY2" fmla="*/ 79925 h 86639"/>
                  <a:gd name="connsiteX3" fmla="*/ 3249 w 138623"/>
                  <a:gd name="connsiteY3" fmla="*/ 3249 h 8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623" h="86639">
                    <a:moveTo>
                      <a:pt x="3249" y="7148"/>
                    </a:moveTo>
                    <a:lnTo>
                      <a:pt x="136674" y="83824"/>
                    </a:lnTo>
                    <a:lnTo>
                      <a:pt x="136674" y="79925"/>
                    </a:lnTo>
                    <a:lnTo>
                      <a:pt x="3249" y="324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5" name="Vrije vorm: vorm 664">
                <a:extLst>
                  <a:ext uri="{FF2B5EF4-FFF2-40B4-BE49-F238E27FC236}">
                    <a16:creationId xmlns:a16="http://schemas.microsoft.com/office/drawing/2014/main" id="{FAC6EA37-6E9E-4A91-9BD9-B62974C7E0C6}"/>
                  </a:ext>
                </a:extLst>
              </p:cNvPr>
              <p:cNvSpPr/>
              <p:nvPr/>
            </p:nvSpPr>
            <p:spPr>
              <a:xfrm>
                <a:off x="5789418" y="4234812"/>
                <a:ext cx="138623" cy="86640"/>
              </a:xfrm>
              <a:custGeom>
                <a:avLst/>
                <a:gdLst>
                  <a:gd name="connsiteX0" fmla="*/ 3249 w 138623"/>
                  <a:gd name="connsiteY0" fmla="*/ 7581 h 86639"/>
                  <a:gd name="connsiteX1" fmla="*/ 136674 w 138623"/>
                  <a:gd name="connsiteY1" fmla="*/ 84257 h 86639"/>
                  <a:gd name="connsiteX2" fmla="*/ 136674 w 138623"/>
                  <a:gd name="connsiteY2" fmla="*/ 79925 h 86639"/>
                  <a:gd name="connsiteX3" fmla="*/ 3249 w 138623"/>
                  <a:gd name="connsiteY3" fmla="*/ 3249 h 8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623" h="86639">
                    <a:moveTo>
                      <a:pt x="3249" y="7581"/>
                    </a:moveTo>
                    <a:lnTo>
                      <a:pt x="136674" y="84257"/>
                    </a:lnTo>
                    <a:lnTo>
                      <a:pt x="136674" y="79925"/>
                    </a:lnTo>
                    <a:lnTo>
                      <a:pt x="3249" y="324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6" name="Vrije vorm: vorm 665">
                <a:extLst>
                  <a:ext uri="{FF2B5EF4-FFF2-40B4-BE49-F238E27FC236}">
                    <a16:creationId xmlns:a16="http://schemas.microsoft.com/office/drawing/2014/main" id="{3F81C5BF-971B-4DDC-880B-AD19AE26FD2A}"/>
                  </a:ext>
                </a:extLst>
              </p:cNvPr>
              <p:cNvSpPr/>
              <p:nvPr/>
            </p:nvSpPr>
            <p:spPr>
              <a:xfrm>
                <a:off x="5789418" y="4264703"/>
                <a:ext cx="56316" cy="38988"/>
              </a:xfrm>
              <a:custGeom>
                <a:avLst/>
                <a:gdLst>
                  <a:gd name="connsiteX0" fmla="*/ 3249 w 56315"/>
                  <a:gd name="connsiteY0" fmla="*/ 7148 h 38987"/>
                  <a:gd name="connsiteX1" fmla="*/ 55666 w 56315"/>
                  <a:gd name="connsiteY1" fmla="*/ 37472 h 38987"/>
                  <a:gd name="connsiteX2" fmla="*/ 55666 w 56315"/>
                  <a:gd name="connsiteY2" fmla="*/ 33140 h 38987"/>
                  <a:gd name="connsiteX3" fmla="*/ 3249 w 56315"/>
                  <a:gd name="connsiteY3" fmla="*/ 3249 h 3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15" h="38987">
                    <a:moveTo>
                      <a:pt x="3249" y="7148"/>
                    </a:moveTo>
                    <a:lnTo>
                      <a:pt x="55666" y="37472"/>
                    </a:lnTo>
                    <a:lnTo>
                      <a:pt x="55666" y="33140"/>
                    </a:lnTo>
                    <a:lnTo>
                      <a:pt x="3249" y="324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7" name="Vrije vorm: vorm 666">
                <a:extLst>
                  <a:ext uri="{FF2B5EF4-FFF2-40B4-BE49-F238E27FC236}">
                    <a16:creationId xmlns:a16="http://schemas.microsoft.com/office/drawing/2014/main" id="{BF4908EE-2BE4-4BCF-8675-58F3D2B33999}"/>
                  </a:ext>
                </a:extLst>
              </p:cNvPr>
              <p:cNvSpPr/>
              <p:nvPr/>
            </p:nvSpPr>
            <p:spPr>
              <a:xfrm>
                <a:off x="5789418" y="4296759"/>
                <a:ext cx="56316" cy="38988"/>
              </a:xfrm>
              <a:custGeom>
                <a:avLst/>
                <a:gdLst>
                  <a:gd name="connsiteX0" fmla="*/ 3249 w 56315"/>
                  <a:gd name="connsiteY0" fmla="*/ 7148 h 38987"/>
                  <a:gd name="connsiteX1" fmla="*/ 55666 w 56315"/>
                  <a:gd name="connsiteY1" fmla="*/ 37038 h 38987"/>
                  <a:gd name="connsiteX2" fmla="*/ 55666 w 56315"/>
                  <a:gd name="connsiteY2" fmla="*/ 33140 h 38987"/>
                  <a:gd name="connsiteX3" fmla="*/ 3249 w 56315"/>
                  <a:gd name="connsiteY3" fmla="*/ 3249 h 3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15" h="38987">
                    <a:moveTo>
                      <a:pt x="3249" y="7148"/>
                    </a:moveTo>
                    <a:lnTo>
                      <a:pt x="55666" y="37038"/>
                    </a:lnTo>
                    <a:lnTo>
                      <a:pt x="55666" y="33140"/>
                    </a:lnTo>
                    <a:lnTo>
                      <a:pt x="3249" y="324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8" name="Vrije vorm: vorm 667">
                <a:extLst>
                  <a:ext uri="{FF2B5EF4-FFF2-40B4-BE49-F238E27FC236}">
                    <a16:creationId xmlns:a16="http://schemas.microsoft.com/office/drawing/2014/main" id="{353C129B-7063-400C-BDE9-13409A52E8DA}"/>
                  </a:ext>
                </a:extLst>
              </p:cNvPr>
              <p:cNvSpPr/>
              <p:nvPr/>
            </p:nvSpPr>
            <p:spPr>
              <a:xfrm>
                <a:off x="5685017" y="4415022"/>
                <a:ext cx="21660" cy="21660"/>
              </a:xfrm>
              <a:custGeom>
                <a:avLst/>
                <a:gdLst>
                  <a:gd name="connsiteX0" fmla="*/ 3249 w 21659"/>
                  <a:gd name="connsiteY0" fmla="*/ 8881 h 21659"/>
                  <a:gd name="connsiteX1" fmla="*/ 13213 w 21659"/>
                  <a:gd name="connsiteY1" fmla="*/ 3249 h 21659"/>
                  <a:gd name="connsiteX2" fmla="*/ 22743 w 21659"/>
                  <a:gd name="connsiteY2" fmla="*/ 8881 h 21659"/>
                  <a:gd name="connsiteX3" fmla="*/ 12779 w 21659"/>
                  <a:gd name="connsiteY3" fmla="*/ 20577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21659">
                    <a:moveTo>
                      <a:pt x="3249" y="8881"/>
                    </a:moveTo>
                    <a:lnTo>
                      <a:pt x="13213" y="3249"/>
                    </a:lnTo>
                    <a:lnTo>
                      <a:pt x="22743" y="8881"/>
                    </a:lnTo>
                    <a:lnTo>
                      <a:pt x="12779" y="2057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9" name="Vrije vorm: vorm 668">
                <a:extLst>
                  <a:ext uri="{FF2B5EF4-FFF2-40B4-BE49-F238E27FC236}">
                    <a16:creationId xmlns:a16="http://schemas.microsoft.com/office/drawing/2014/main" id="{B37226CA-F72D-49FB-856B-4511BA509F86}"/>
                  </a:ext>
                </a:extLst>
              </p:cNvPr>
              <p:cNvSpPr/>
              <p:nvPr/>
            </p:nvSpPr>
            <p:spPr>
              <a:xfrm>
                <a:off x="5685017" y="4420654"/>
                <a:ext cx="12996" cy="17328"/>
              </a:xfrm>
              <a:custGeom>
                <a:avLst/>
                <a:gdLst>
                  <a:gd name="connsiteX0" fmla="*/ 3249 w 12995"/>
                  <a:gd name="connsiteY0" fmla="*/ 9314 h 17327"/>
                  <a:gd name="connsiteX1" fmla="*/ 3249 w 12995"/>
                  <a:gd name="connsiteY1" fmla="*/ 3249 h 17327"/>
                  <a:gd name="connsiteX2" fmla="*/ 12779 w 12995"/>
                  <a:gd name="connsiteY2" fmla="*/ 8881 h 17327"/>
                  <a:gd name="connsiteX3" fmla="*/ 12779 w 12995"/>
                  <a:gd name="connsiteY3" fmla="*/ 14945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5" h="17327">
                    <a:moveTo>
                      <a:pt x="3249" y="9314"/>
                    </a:moveTo>
                    <a:lnTo>
                      <a:pt x="3249" y="3249"/>
                    </a:lnTo>
                    <a:lnTo>
                      <a:pt x="12779" y="8881"/>
                    </a:lnTo>
                    <a:lnTo>
                      <a:pt x="12779" y="14945"/>
                    </a:lnTo>
                    <a:close/>
                  </a:path>
                </a:pathLst>
              </a:custGeom>
              <a:solidFill>
                <a:srgbClr val="1212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0" name="Vrije vorm: vorm 669">
                <a:extLst>
                  <a:ext uri="{FF2B5EF4-FFF2-40B4-BE49-F238E27FC236}">
                    <a16:creationId xmlns:a16="http://schemas.microsoft.com/office/drawing/2014/main" id="{4FB28E99-502D-4629-9D3C-146809F03BF3}"/>
                  </a:ext>
                </a:extLst>
              </p:cNvPr>
              <p:cNvSpPr/>
              <p:nvPr/>
            </p:nvSpPr>
            <p:spPr>
              <a:xfrm>
                <a:off x="5681985" y="4425852"/>
                <a:ext cx="17328" cy="12996"/>
              </a:xfrm>
              <a:custGeom>
                <a:avLst/>
                <a:gdLst>
                  <a:gd name="connsiteX0" fmla="*/ 3249 w 17327"/>
                  <a:gd name="connsiteY0" fmla="*/ 9314 h 12995"/>
                  <a:gd name="connsiteX1" fmla="*/ 3249 w 17327"/>
                  <a:gd name="connsiteY1" fmla="*/ 3249 h 12995"/>
                  <a:gd name="connsiteX2" fmla="*/ 15812 w 17327"/>
                  <a:gd name="connsiteY2" fmla="*/ 3682 h 12995"/>
                  <a:gd name="connsiteX3" fmla="*/ 15812 w 17327"/>
                  <a:gd name="connsiteY3" fmla="*/ 9747 h 12995"/>
                  <a:gd name="connsiteX4" fmla="*/ 7148 w 17327"/>
                  <a:gd name="connsiteY4" fmla="*/ 11480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9314"/>
                    </a:moveTo>
                    <a:lnTo>
                      <a:pt x="3249" y="3249"/>
                    </a:lnTo>
                    <a:lnTo>
                      <a:pt x="15812" y="3682"/>
                    </a:lnTo>
                    <a:lnTo>
                      <a:pt x="15812" y="9747"/>
                    </a:lnTo>
                    <a:lnTo>
                      <a:pt x="7148" y="11480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1" name="Vrije vorm: vorm 670">
                <a:extLst>
                  <a:ext uri="{FF2B5EF4-FFF2-40B4-BE49-F238E27FC236}">
                    <a16:creationId xmlns:a16="http://schemas.microsoft.com/office/drawing/2014/main" id="{A76C0439-BFCD-42B6-A784-74B58AE56872}"/>
                  </a:ext>
                </a:extLst>
              </p:cNvPr>
              <p:cNvSpPr/>
              <p:nvPr/>
            </p:nvSpPr>
            <p:spPr>
              <a:xfrm>
                <a:off x="5681985" y="4420654"/>
                <a:ext cx="17328" cy="12996"/>
              </a:xfrm>
              <a:custGeom>
                <a:avLst/>
                <a:gdLst>
                  <a:gd name="connsiteX0" fmla="*/ 3249 w 17327"/>
                  <a:gd name="connsiteY0" fmla="*/ 8447 h 12995"/>
                  <a:gd name="connsiteX1" fmla="*/ 6281 w 17327"/>
                  <a:gd name="connsiteY1" fmla="*/ 3249 h 12995"/>
                  <a:gd name="connsiteX2" fmla="*/ 10180 w 17327"/>
                  <a:gd name="connsiteY2" fmla="*/ 4982 h 12995"/>
                  <a:gd name="connsiteX3" fmla="*/ 15812 w 17327"/>
                  <a:gd name="connsiteY3" fmla="*/ 8881 h 12995"/>
                  <a:gd name="connsiteX4" fmla="*/ 7148 w 17327"/>
                  <a:gd name="connsiteY4" fmla="*/ 10613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8447"/>
                    </a:moveTo>
                    <a:lnTo>
                      <a:pt x="6281" y="3249"/>
                    </a:lnTo>
                    <a:lnTo>
                      <a:pt x="10180" y="4982"/>
                    </a:lnTo>
                    <a:lnTo>
                      <a:pt x="15812" y="8881"/>
                    </a:lnTo>
                    <a:lnTo>
                      <a:pt x="7148" y="106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2" name="Vrije vorm: vorm 671">
                <a:extLst>
                  <a:ext uri="{FF2B5EF4-FFF2-40B4-BE49-F238E27FC236}">
                    <a16:creationId xmlns:a16="http://schemas.microsoft.com/office/drawing/2014/main" id="{70BD55E6-79BD-4600-B13D-E6FE580DD26B}"/>
                  </a:ext>
                </a:extLst>
              </p:cNvPr>
              <p:cNvSpPr/>
              <p:nvPr/>
            </p:nvSpPr>
            <p:spPr>
              <a:xfrm>
                <a:off x="5694547" y="4420654"/>
                <a:ext cx="12996" cy="17328"/>
              </a:xfrm>
              <a:custGeom>
                <a:avLst/>
                <a:gdLst>
                  <a:gd name="connsiteX0" fmla="*/ 13213 w 12995"/>
                  <a:gd name="connsiteY0" fmla="*/ 9314 h 17327"/>
                  <a:gd name="connsiteX1" fmla="*/ 13213 w 12995"/>
                  <a:gd name="connsiteY1" fmla="*/ 3249 h 17327"/>
                  <a:gd name="connsiteX2" fmla="*/ 3249 w 12995"/>
                  <a:gd name="connsiteY2" fmla="*/ 8881 h 17327"/>
                  <a:gd name="connsiteX3" fmla="*/ 3249 w 12995"/>
                  <a:gd name="connsiteY3" fmla="*/ 14945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5" h="17327">
                    <a:moveTo>
                      <a:pt x="13213" y="9314"/>
                    </a:moveTo>
                    <a:lnTo>
                      <a:pt x="13213" y="3249"/>
                    </a:lnTo>
                    <a:lnTo>
                      <a:pt x="3249" y="8881"/>
                    </a:lnTo>
                    <a:lnTo>
                      <a:pt x="3249" y="14945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3" name="Vrije vorm: vorm 672">
                <a:extLst>
                  <a:ext uri="{FF2B5EF4-FFF2-40B4-BE49-F238E27FC236}">
                    <a16:creationId xmlns:a16="http://schemas.microsoft.com/office/drawing/2014/main" id="{F6CB049C-5D64-442D-AA35-88C5A02037F2}"/>
                  </a:ext>
                </a:extLst>
              </p:cNvPr>
              <p:cNvSpPr/>
              <p:nvPr/>
            </p:nvSpPr>
            <p:spPr>
              <a:xfrm>
                <a:off x="5479248" y="4225715"/>
                <a:ext cx="25992" cy="21660"/>
              </a:xfrm>
              <a:custGeom>
                <a:avLst/>
                <a:gdLst>
                  <a:gd name="connsiteX0" fmla="*/ 3249 w 25991"/>
                  <a:gd name="connsiteY0" fmla="*/ 9314 h 21659"/>
                  <a:gd name="connsiteX1" fmla="*/ 12779 w 25991"/>
                  <a:gd name="connsiteY1" fmla="*/ 3249 h 21659"/>
                  <a:gd name="connsiteX2" fmla="*/ 22743 w 25991"/>
                  <a:gd name="connsiteY2" fmla="*/ 8881 h 21659"/>
                  <a:gd name="connsiteX3" fmla="*/ 12779 w 25991"/>
                  <a:gd name="connsiteY3" fmla="*/ 20577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91" h="21659">
                    <a:moveTo>
                      <a:pt x="3249" y="9314"/>
                    </a:moveTo>
                    <a:lnTo>
                      <a:pt x="12779" y="3249"/>
                    </a:lnTo>
                    <a:lnTo>
                      <a:pt x="22743" y="8881"/>
                    </a:lnTo>
                    <a:lnTo>
                      <a:pt x="12779" y="2057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4" name="Vrije vorm: vorm 673">
                <a:extLst>
                  <a:ext uri="{FF2B5EF4-FFF2-40B4-BE49-F238E27FC236}">
                    <a16:creationId xmlns:a16="http://schemas.microsoft.com/office/drawing/2014/main" id="{5588658B-0D92-48C8-B98E-E151733E4447}"/>
                  </a:ext>
                </a:extLst>
              </p:cNvPr>
              <p:cNvSpPr/>
              <p:nvPr/>
            </p:nvSpPr>
            <p:spPr>
              <a:xfrm>
                <a:off x="5479248" y="4231780"/>
                <a:ext cx="12996" cy="17328"/>
              </a:xfrm>
              <a:custGeom>
                <a:avLst/>
                <a:gdLst>
                  <a:gd name="connsiteX0" fmla="*/ 3249 w 12995"/>
                  <a:gd name="connsiteY0" fmla="*/ 9314 h 17327"/>
                  <a:gd name="connsiteX1" fmla="*/ 3249 w 12995"/>
                  <a:gd name="connsiteY1" fmla="*/ 3249 h 17327"/>
                  <a:gd name="connsiteX2" fmla="*/ 12779 w 12995"/>
                  <a:gd name="connsiteY2" fmla="*/ 8447 h 17327"/>
                  <a:gd name="connsiteX3" fmla="*/ 12779 w 12995"/>
                  <a:gd name="connsiteY3" fmla="*/ 14512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5" h="17327">
                    <a:moveTo>
                      <a:pt x="3249" y="9314"/>
                    </a:moveTo>
                    <a:lnTo>
                      <a:pt x="3249" y="3249"/>
                    </a:lnTo>
                    <a:lnTo>
                      <a:pt x="12779" y="8447"/>
                    </a:lnTo>
                    <a:lnTo>
                      <a:pt x="12779" y="14512"/>
                    </a:lnTo>
                    <a:close/>
                  </a:path>
                </a:pathLst>
              </a:custGeom>
              <a:solidFill>
                <a:srgbClr val="1212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5" name="Vrije vorm: vorm 674">
                <a:extLst>
                  <a:ext uri="{FF2B5EF4-FFF2-40B4-BE49-F238E27FC236}">
                    <a16:creationId xmlns:a16="http://schemas.microsoft.com/office/drawing/2014/main" id="{07668718-9AAB-48AF-8707-C3110C2E774C}"/>
                  </a:ext>
                </a:extLst>
              </p:cNvPr>
              <p:cNvSpPr/>
              <p:nvPr/>
            </p:nvSpPr>
            <p:spPr>
              <a:xfrm>
                <a:off x="5476216" y="4236545"/>
                <a:ext cx="17328" cy="12996"/>
              </a:xfrm>
              <a:custGeom>
                <a:avLst/>
                <a:gdLst>
                  <a:gd name="connsiteX0" fmla="*/ 3249 w 17327"/>
                  <a:gd name="connsiteY0" fmla="*/ 9314 h 12995"/>
                  <a:gd name="connsiteX1" fmla="*/ 3249 w 17327"/>
                  <a:gd name="connsiteY1" fmla="*/ 3249 h 12995"/>
                  <a:gd name="connsiteX2" fmla="*/ 15812 w 17327"/>
                  <a:gd name="connsiteY2" fmla="*/ 3682 h 12995"/>
                  <a:gd name="connsiteX3" fmla="*/ 15812 w 17327"/>
                  <a:gd name="connsiteY3" fmla="*/ 9747 h 12995"/>
                  <a:gd name="connsiteX4" fmla="*/ 7148 w 17327"/>
                  <a:gd name="connsiteY4" fmla="*/ 11480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9314"/>
                    </a:moveTo>
                    <a:lnTo>
                      <a:pt x="3249" y="3249"/>
                    </a:lnTo>
                    <a:lnTo>
                      <a:pt x="15812" y="3682"/>
                    </a:lnTo>
                    <a:lnTo>
                      <a:pt x="15812" y="9747"/>
                    </a:lnTo>
                    <a:lnTo>
                      <a:pt x="7148" y="11480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6" name="Vrije vorm: vorm 675">
                <a:extLst>
                  <a:ext uri="{FF2B5EF4-FFF2-40B4-BE49-F238E27FC236}">
                    <a16:creationId xmlns:a16="http://schemas.microsoft.com/office/drawing/2014/main" id="{5E1A3D3D-248B-4AD4-BA41-0F7186458EAE}"/>
                  </a:ext>
                </a:extLst>
              </p:cNvPr>
              <p:cNvSpPr/>
              <p:nvPr/>
            </p:nvSpPr>
            <p:spPr>
              <a:xfrm>
                <a:off x="5476216" y="4231780"/>
                <a:ext cx="17328" cy="12996"/>
              </a:xfrm>
              <a:custGeom>
                <a:avLst/>
                <a:gdLst>
                  <a:gd name="connsiteX0" fmla="*/ 3249 w 17327"/>
                  <a:gd name="connsiteY0" fmla="*/ 8014 h 12995"/>
                  <a:gd name="connsiteX1" fmla="*/ 6281 w 17327"/>
                  <a:gd name="connsiteY1" fmla="*/ 3249 h 12995"/>
                  <a:gd name="connsiteX2" fmla="*/ 10180 w 17327"/>
                  <a:gd name="connsiteY2" fmla="*/ 4982 h 12995"/>
                  <a:gd name="connsiteX3" fmla="*/ 15812 w 17327"/>
                  <a:gd name="connsiteY3" fmla="*/ 8447 h 12995"/>
                  <a:gd name="connsiteX4" fmla="*/ 7148 w 17327"/>
                  <a:gd name="connsiteY4" fmla="*/ 10180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8014"/>
                    </a:moveTo>
                    <a:lnTo>
                      <a:pt x="6281" y="3249"/>
                    </a:lnTo>
                    <a:lnTo>
                      <a:pt x="10180" y="4982"/>
                    </a:lnTo>
                    <a:lnTo>
                      <a:pt x="15812" y="8447"/>
                    </a:lnTo>
                    <a:lnTo>
                      <a:pt x="7148" y="10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7" name="Vrije vorm: vorm 676">
                <a:extLst>
                  <a:ext uri="{FF2B5EF4-FFF2-40B4-BE49-F238E27FC236}">
                    <a16:creationId xmlns:a16="http://schemas.microsoft.com/office/drawing/2014/main" id="{622810EA-FDF8-4EBE-88C9-4EEF47682E2D}"/>
                  </a:ext>
                </a:extLst>
              </p:cNvPr>
              <p:cNvSpPr/>
              <p:nvPr/>
            </p:nvSpPr>
            <p:spPr>
              <a:xfrm>
                <a:off x="5488778" y="4231346"/>
                <a:ext cx="12996" cy="17328"/>
              </a:xfrm>
              <a:custGeom>
                <a:avLst/>
                <a:gdLst>
                  <a:gd name="connsiteX0" fmla="*/ 13213 w 12995"/>
                  <a:gd name="connsiteY0" fmla="*/ 9314 h 17327"/>
                  <a:gd name="connsiteX1" fmla="*/ 13213 w 12995"/>
                  <a:gd name="connsiteY1" fmla="*/ 3249 h 17327"/>
                  <a:gd name="connsiteX2" fmla="*/ 3249 w 12995"/>
                  <a:gd name="connsiteY2" fmla="*/ 8881 h 17327"/>
                  <a:gd name="connsiteX3" fmla="*/ 3249 w 12995"/>
                  <a:gd name="connsiteY3" fmla="*/ 14945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5" h="17327">
                    <a:moveTo>
                      <a:pt x="13213" y="9314"/>
                    </a:moveTo>
                    <a:lnTo>
                      <a:pt x="13213" y="3249"/>
                    </a:lnTo>
                    <a:lnTo>
                      <a:pt x="3249" y="8881"/>
                    </a:lnTo>
                    <a:lnTo>
                      <a:pt x="3249" y="14945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8" name="Vrije vorm: vorm 677">
                <a:extLst>
                  <a:ext uri="{FF2B5EF4-FFF2-40B4-BE49-F238E27FC236}">
                    <a16:creationId xmlns:a16="http://schemas.microsoft.com/office/drawing/2014/main" id="{089BAFCC-5A93-46DF-BC6F-25361057CBE1}"/>
                  </a:ext>
                </a:extLst>
              </p:cNvPr>
              <p:cNvSpPr/>
              <p:nvPr/>
            </p:nvSpPr>
            <p:spPr>
              <a:xfrm>
                <a:off x="5800681" y="4483468"/>
                <a:ext cx="25992" cy="25992"/>
              </a:xfrm>
              <a:custGeom>
                <a:avLst/>
                <a:gdLst>
                  <a:gd name="connsiteX0" fmla="*/ 3249 w 25991"/>
                  <a:gd name="connsiteY0" fmla="*/ 9747 h 25991"/>
                  <a:gd name="connsiteX1" fmla="*/ 14945 w 25991"/>
                  <a:gd name="connsiteY1" fmla="*/ 3249 h 25991"/>
                  <a:gd name="connsiteX2" fmla="*/ 26208 w 25991"/>
                  <a:gd name="connsiteY2" fmla="*/ 9747 h 25991"/>
                  <a:gd name="connsiteX3" fmla="*/ 14512 w 25991"/>
                  <a:gd name="connsiteY3" fmla="*/ 23609 h 2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91" h="25991">
                    <a:moveTo>
                      <a:pt x="3249" y="9747"/>
                    </a:moveTo>
                    <a:lnTo>
                      <a:pt x="14945" y="3249"/>
                    </a:lnTo>
                    <a:lnTo>
                      <a:pt x="26208" y="9747"/>
                    </a:lnTo>
                    <a:lnTo>
                      <a:pt x="14512" y="2360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9" name="Vrije vorm: vorm 678">
                <a:extLst>
                  <a:ext uri="{FF2B5EF4-FFF2-40B4-BE49-F238E27FC236}">
                    <a16:creationId xmlns:a16="http://schemas.microsoft.com/office/drawing/2014/main" id="{435525C9-7389-4A71-B11E-961D99F3DFDA}"/>
                  </a:ext>
                </a:extLst>
              </p:cNvPr>
              <p:cNvSpPr/>
              <p:nvPr/>
            </p:nvSpPr>
            <p:spPr>
              <a:xfrm>
                <a:off x="5800681" y="4489966"/>
                <a:ext cx="17328" cy="17328"/>
              </a:xfrm>
              <a:custGeom>
                <a:avLst/>
                <a:gdLst>
                  <a:gd name="connsiteX0" fmla="*/ 3249 w 17327"/>
                  <a:gd name="connsiteY0" fmla="*/ 10613 h 17327"/>
                  <a:gd name="connsiteX1" fmla="*/ 3249 w 17327"/>
                  <a:gd name="connsiteY1" fmla="*/ 3249 h 17327"/>
                  <a:gd name="connsiteX2" fmla="*/ 14512 w 17327"/>
                  <a:gd name="connsiteY2" fmla="*/ 9747 h 17327"/>
                  <a:gd name="connsiteX3" fmla="*/ 14512 w 17327"/>
                  <a:gd name="connsiteY3" fmla="*/ 17111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17327">
                    <a:moveTo>
                      <a:pt x="3249" y="10613"/>
                    </a:moveTo>
                    <a:lnTo>
                      <a:pt x="3249" y="3249"/>
                    </a:lnTo>
                    <a:lnTo>
                      <a:pt x="14512" y="9747"/>
                    </a:lnTo>
                    <a:lnTo>
                      <a:pt x="14512" y="17111"/>
                    </a:lnTo>
                    <a:close/>
                  </a:path>
                </a:pathLst>
              </a:custGeom>
              <a:solidFill>
                <a:srgbClr val="1212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0" name="Vrije vorm: vorm 679">
                <a:extLst>
                  <a:ext uri="{FF2B5EF4-FFF2-40B4-BE49-F238E27FC236}">
                    <a16:creationId xmlns:a16="http://schemas.microsoft.com/office/drawing/2014/main" id="{342E9596-B251-49AF-9A34-6F4C500DC7DB}"/>
                  </a:ext>
                </a:extLst>
              </p:cNvPr>
              <p:cNvSpPr/>
              <p:nvPr/>
            </p:nvSpPr>
            <p:spPr>
              <a:xfrm>
                <a:off x="5797215" y="4496030"/>
                <a:ext cx="17328" cy="12996"/>
              </a:xfrm>
              <a:custGeom>
                <a:avLst/>
                <a:gdLst>
                  <a:gd name="connsiteX0" fmla="*/ 3249 w 17327"/>
                  <a:gd name="connsiteY0" fmla="*/ 10180 h 12995"/>
                  <a:gd name="connsiteX1" fmla="*/ 3249 w 17327"/>
                  <a:gd name="connsiteY1" fmla="*/ 3249 h 12995"/>
                  <a:gd name="connsiteX2" fmla="*/ 17978 w 17327"/>
                  <a:gd name="connsiteY2" fmla="*/ 3682 h 12995"/>
                  <a:gd name="connsiteX3" fmla="*/ 17978 w 17327"/>
                  <a:gd name="connsiteY3" fmla="*/ 11047 h 12995"/>
                  <a:gd name="connsiteX4" fmla="*/ 8014 w 17327"/>
                  <a:gd name="connsiteY4" fmla="*/ 1277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10180"/>
                    </a:moveTo>
                    <a:lnTo>
                      <a:pt x="3249" y="3249"/>
                    </a:lnTo>
                    <a:lnTo>
                      <a:pt x="17978" y="3682"/>
                    </a:lnTo>
                    <a:lnTo>
                      <a:pt x="17978" y="11047"/>
                    </a:lnTo>
                    <a:lnTo>
                      <a:pt x="8014" y="12779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1" name="Vrije vorm: vorm 680">
                <a:extLst>
                  <a:ext uri="{FF2B5EF4-FFF2-40B4-BE49-F238E27FC236}">
                    <a16:creationId xmlns:a16="http://schemas.microsoft.com/office/drawing/2014/main" id="{5E66D871-3B09-49FB-8E86-2CF69DAA411C}"/>
                  </a:ext>
                </a:extLst>
              </p:cNvPr>
              <p:cNvSpPr/>
              <p:nvPr/>
            </p:nvSpPr>
            <p:spPr>
              <a:xfrm>
                <a:off x="5797215" y="4489966"/>
                <a:ext cx="17328" cy="12996"/>
              </a:xfrm>
              <a:custGeom>
                <a:avLst/>
                <a:gdLst>
                  <a:gd name="connsiteX0" fmla="*/ 3249 w 17327"/>
                  <a:gd name="connsiteY0" fmla="*/ 9314 h 12995"/>
                  <a:gd name="connsiteX1" fmla="*/ 6715 w 17327"/>
                  <a:gd name="connsiteY1" fmla="*/ 3249 h 12995"/>
                  <a:gd name="connsiteX2" fmla="*/ 11480 w 17327"/>
                  <a:gd name="connsiteY2" fmla="*/ 5415 h 12995"/>
                  <a:gd name="connsiteX3" fmla="*/ 17978 w 17327"/>
                  <a:gd name="connsiteY3" fmla="*/ 9747 h 12995"/>
                  <a:gd name="connsiteX4" fmla="*/ 8014 w 17327"/>
                  <a:gd name="connsiteY4" fmla="*/ 11913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9314"/>
                    </a:moveTo>
                    <a:lnTo>
                      <a:pt x="6715" y="3249"/>
                    </a:lnTo>
                    <a:lnTo>
                      <a:pt x="11480" y="5415"/>
                    </a:lnTo>
                    <a:lnTo>
                      <a:pt x="17978" y="9747"/>
                    </a:lnTo>
                    <a:lnTo>
                      <a:pt x="8014" y="11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2" name="Vrije vorm: vorm 681">
                <a:extLst>
                  <a:ext uri="{FF2B5EF4-FFF2-40B4-BE49-F238E27FC236}">
                    <a16:creationId xmlns:a16="http://schemas.microsoft.com/office/drawing/2014/main" id="{19E4E792-4447-4540-9364-7443B8A179EE}"/>
                  </a:ext>
                </a:extLst>
              </p:cNvPr>
              <p:cNvSpPr/>
              <p:nvPr/>
            </p:nvSpPr>
            <p:spPr>
              <a:xfrm>
                <a:off x="5811944" y="4489966"/>
                <a:ext cx="17328" cy="17328"/>
              </a:xfrm>
              <a:custGeom>
                <a:avLst/>
                <a:gdLst>
                  <a:gd name="connsiteX0" fmla="*/ 14945 w 17327"/>
                  <a:gd name="connsiteY0" fmla="*/ 10180 h 17327"/>
                  <a:gd name="connsiteX1" fmla="*/ 14945 w 17327"/>
                  <a:gd name="connsiteY1" fmla="*/ 3249 h 17327"/>
                  <a:gd name="connsiteX2" fmla="*/ 3249 w 17327"/>
                  <a:gd name="connsiteY2" fmla="*/ 9747 h 17327"/>
                  <a:gd name="connsiteX3" fmla="*/ 3249 w 17327"/>
                  <a:gd name="connsiteY3" fmla="*/ 17111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17327">
                    <a:moveTo>
                      <a:pt x="14945" y="10180"/>
                    </a:moveTo>
                    <a:lnTo>
                      <a:pt x="14945" y="3249"/>
                    </a:lnTo>
                    <a:lnTo>
                      <a:pt x="3249" y="9747"/>
                    </a:lnTo>
                    <a:lnTo>
                      <a:pt x="3249" y="17111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3" name="Vrije vorm: vorm 682">
                <a:extLst>
                  <a:ext uri="{FF2B5EF4-FFF2-40B4-BE49-F238E27FC236}">
                    <a16:creationId xmlns:a16="http://schemas.microsoft.com/office/drawing/2014/main" id="{FCC0FD3C-FC04-412F-868A-D33304744051}"/>
                  </a:ext>
                </a:extLst>
              </p:cNvPr>
              <p:cNvSpPr/>
              <p:nvPr/>
            </p:nvSpPr>
            <p:spPr>
              <a:xfrm>
                <a:off x="5776252" y="4499759"/>
                <a:ext cx="30324" cy="21660"/>
              </a:xfrm>
              <a:custGeom>
                <a:avLst/>
                <a:gdLst>
                  <a:gd name="connsiteX0" fmla="*/ 5152 w 30323"/>
                  <a:gd name="connsiteY0" fmla="*/ 19014 h 21659"/>
                  <a:gd name="connsiteX1" fmla="*/ 3419 w 30323"/>
                  <a:gd name="connsiteY1" fmla="*/ 18148 h 21659"/>
                  <a:gd name="connsiteX2" fmla="*/ 4285 w 30323"/>
                  <a:gd name="connsiteY2" fmla="*/ 15548 h 21659"/>
                  <a:gd name="connsiteX3" fmla="*/ 25079 w 30323"/>
                  <a:gd name="connsiteY3" fmla="*/ 3419 h 21659"/>
                  <a:gd name="connsiteX4" fmla="*/ 27678 w 30323"/>
                  <a:gd name="connsiteY4" fmla="*/ 4285 h 21659"/>
                  <a:gd name="connsiteX5" fmla="*/ 26812 w 30323"/>
                  <a:gd name="connsiteY5" fmla="*/ 6884 h 21659"/>
                  <a:gd name="connsiteX6" fmla="*/ 6018 w 30323"/>
                  <a:gd name="connsiteY6" fmla="*/ 19014 h 21659"/>
                  <a:gd name="connsiteX7" fmla="*/ 5152 w 30323"/>
                  <a:gd name="connsiteY7" fmla="*/ 19014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23" h="21659">
                    <a:moveTo>
                      <a:pt x="5152" y="19014"/>
                    </a:moveTo>
                    <a:cubicBezTo>
                      <a:pt x="4719" y="19014"/>
                      <a:pt x="3852" y="18581"/>
                      <a:pt x="3419" y="18148"/>
                    </a:cubicBezTo>
                    <a:cubicBezTo>
                      <a:pt x="2986" y="17281"/>
                      <a:pt x="3419" y="15982"/>
                      <a:pt x="4285" y="15548"/>
                    </a:cubicBezTo>
                    <a:lnTo>
                      <a:pt x="25079" y="3419"/>
                    </a:lnTo>
                    <a:cubicBezTo>
                      <a:pt x="25945" y="2986"/>
                      <a:pt x="27245" y="3419"/>
                      <a:pt x="27678" y="4285"/>
                    </a:cubicBezTo>
                    <a:cubicBezTo>
                      <a:pt x="28111" y="5152"/>
                      <a:pt x="27678" y="6451"/>
                      <a:pt x="26812" y="6884"/>
                    </a:cubicBezTo>
                    <a:lnTo>
                      <a:pt x="6018" y="19014"/>
                    </a:lnTo>
                    <a:cubicBezTo>
                      <a:pt x="5585" y="18581"/>
                      <a:pt x="5152" y="19014"/>
                      <a:pt x="5152" y="1901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4" name="Vrije vorm: vorm 683">
                <a:extLst>
                  <a:ext uri="{FF2B5EF4-FFF2-40B4-BE49-F238E27FC236}">
                    <a16:creationId xmlns:a16="http://schemas.microsoft.com/office/drawing/2014/main" id="{8F564A10-4E29-4FBF-939F-85579FF823A4}"/>
                  </a:ext>
                </a:extLst>
              </p:cNvPr>
              <p:cNvSpPr/>
              <p:nvPr/>
            </p:nvSpPr>
            <p:spPr>
              <a:xfrm>
                <a:off x="5761693" y="4509280"/>
                <a:ext cx="25992" cy="21660"/>
              </a:xfrm>
              <a:custGeom>
                <a:avLst/>
                <a:gdLst>
                  <a:gd name="connsiteX0" fmla="*/ 5848 w 25991"/>
                  <a:gd name="connsiteY0" fmla="*/ 15558 h 21659"/>
                  <a:gd name="connsiteX1" fmla="*/ 5848 w 25991"/>
                  <a:gd name="connsiteY1" fmla="*/ 15558 h 21659"/>
                  <a:gd name="connsiteX2" fmla="*/ 8447 w 25991"/>
                  <a:gd name="connsiteY2" fmla="*/ 20323 h 21659"/>
                  <a:gd name="connsiteX3" fmla="*/ 21443 w 25991"/>
                  <a:gd name="connsiteY3" fmla="*/ 12959 h 21659"/>
                  <a:gd name="connsiteX4" fmla="*/ 21443 w 25991"/>
                  <a:gd name="connsiteY4" fmla="*/ 12959 h 21659"/>
                  <a:gd name="connsiteX5" fmla="*/ 22743 w 25991"/>
                  <a:gd name="connsiteY5" fmla="*/ 10360 h 21659"/>
                  <a:gd name="connsiteX6" fmla="*/ 18844 w 25991"/>
                  <a:gd name="connsiteY6" fmla="*/ 3862 h 21659"/>
                  <a:gd name="connsiteX7" fmla="*/ 16245 w 25991"/>
                  <a:gd name="connsiteY7" fmla="*/ 3428 h 21659"/>
                  <a:gd name="connsiteX8" fmla="*/ 16245 w 25991"/>
                  <a:gd name="connsiteY8" fmla="*/ 3428 h 21659"/>
                  <a:gd name="connsiteX9" fmla="*/ 3249 w 25991"/>
                  <a:gd name="connsiteY9" fmla="*/ 10793 h 21659"/>
                  <a:gd name="connsiteX10" fmla="*/ 5848 w 25991"/>
                  <a:gd name="connsiteY10" fmla="*/ 15558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91" h="21659">
                    <a:moveTo>
                      <a:pt x="5848" y="15558"/>
                    </a:moveTo>
                    <a:cubicBezTo>
                      <a:pt x="5848" y="15558"/>
                      <a:pt x="5848" y="15558"/>
                      <a:pt x="5848" y="15558"/>
                    </a:cubicBezTo>
                    <a:lnTo>
                      <a:pt x="8447" y="20323"/>
                    </a:lnTo>
                    <a:lnTo>
                      <a:pt x="21443" y="12959"/>
                    </a:lnTo>
                    <a:lnTo>
                      <a:pt x="21443" y="12959"/>
                    </a:lnTo>
                    <a:cubicBezTo>
                      <a:pt x="22310" y="12526"/>
                      <a:pt x="22743" y="11659"/>
                      <a:pt x="22743" y="10360"/>
                    </a:cubicBezTo>
                    <a:cubicBezTo>
                      <a:pt x="22743" y="7760"/>
                      <a:pt x="21010" y="5161"/>
                      <a:pt x="18844" y="3862"/>
                    </a:cubicBezTo>
                    <a:cubicBezTo>
                      <a:pt x="17978" y="3428"/>
                      <a:pt x="16678" y="2995"/>
                      <a:pt x="16245" y="3428"/>
                    </a:cubicBezTo>
                    <a:lnTo>
                      <a:pt x="16245" y="3428"/>
                    </a:lnTo>
                    <a:lnTo>
                      <a:pt x="3249" y="10793"/>
                    </a:lnTo>
                    <a:lnTo>
                      <a:pt x="5848" y="15558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5" name="Vrije vorm: vorm 684">
                <a:extLst>
                  <a:ext uri="{FF2B5EF4-FFF2-40B4-BE49-F238E27FC236}">
                    <a16:creationId xmlns:a16="http://schemas.microsoft.com/office/drawing/2014/main" id="{A6E8C142-36E8-4239-9248-72B70581D214}"/>
                  </a:ext>
                </a:extLst>
              </p:cNvPr>
              <p:cNvSpPr/>
              <p:nvPr/>
            </p:nvSpPr>
            <p:spPr>
              <a:xfrm>
                <a:off x="5760393" y="4516660"/>
                <a:ext cx="12996" cy="12996"/>
              </a:xfrm>
              <a:custGeom>
                <a:avLst/>
                <a:gdLst>
                  <a:gd name="connsiteX0" fmla="*/ 7148 w 12995"/>
                  <a:gd name="connsiteY0" fmla="*/ 3846 h 12995"/>
                  <a:gd name="connsiteX1" fmla="*/ 11047 w 12995"/>
                  <a:gd name="connsiteY1" fmla="*/ 10344 h 12995"/>
                  <a:gd name="connsiteX2" fmla="*/ 7148 w 12995"/>
                  <a:gd name="connsiteY2" fmla="*/ 12510 h 12995"/>
                  <a:gd name="connsiteX3" fmla="*/ 3249 w 12995"/>
                  <a:gd name="connsiteY3" fmla="*/ 6012 h 12995"/>
                  <a:gd name="connsiteX4" fmla="*/ 7148 w 12995"/>
                  <a:gd name="connsiteY4" fmla="*/ 3846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95" h="12995">
                    <a:moveTo>
                      <a:pt x="7148" y="3846"/>
                    </a:moveTo>
                    <a:cubicBezTo>
                      <a:pt x="9314" y="5146"/>
                      <a:pt x="11047" y="8178"/>
                      <a:pt x="11047" y="10344"/>
                    </a:cubicBezTo>
                    <a:cubicBezTo>
                      <a:pt x="11047" y="12943"/>
                      <a:pt x="9314" y="13810"/>
                      <a:pt x="7148" y="12510"/>
                    </a:cubicBezTo>
                    <a:cubicBezTo>
                      <a:pt x="4982" y="11210"/>
                      <a:pt x="3249" y="8178"/>
                      <a:pt x="3249" y="6012"/>
                    </a:cubicBezTo>
                    <a:cubicBezTo>
                      <a:pt x="3249" y="3413"/>
                      <a:pt x="4982" y="2546"/>
                      <a:pt x="7148" y="3846"/>
                    </a:cubicBez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6" name="Vrije vorm: vorm 685">
                <a:extLst>
                  <a:ext uri="{FF2B5EF4-FFF2-40B4-BE49-F238E27FC236}">
                    <a16:creationId xmlns:a16="http://schemas.microsoft.com/office/drawing/2014/main" id="{4BE3B091-7D0E-47CC-A066-D41CFACB4BE9}"/>
                  </a:ext>
                </a:extLst>
              </p:cNvPr>
              <p:cNvSpPr/>
              <p:nvPr/>
            </p:nvSpPr>
            <p:spPr>
              <a:xfrm>
                <a:off x="5735009" y="4520030"/>
                <a:ext cx="34656" cy="21660"/>
              </a:xfrm>
              <a:custGeom>
                <a:avLst/>
                <a:gdLst>
                  <a:gd name="connsiteX0" fmla="*/ 5241 w 34655"/>
                  <a:gd name="connsiteY0" fmla="*/ 22569 h 21659"/>
                  <a:gd name="connsiteX1" fmla="*/ 3508 w 34655"/>
                  <a:gd name="connsiteY1" fmla="*/ 21702 h 21659"/>
                  <a:gd name="connsiteX2" fmla="*/ 4374 w 34655"/>
                  <a:gd name="connsiteY2" fmla="*/ 19103 h 21659"/>
                  <a:gd name="connsiteX3" fmla="*/ 31666 w 34655"/>
                  <a:gd name="connsiteY3" fmla="*/ 3508 h 21659"/>
                  <a:gd name="connsiteX4" fmla="*/ 34265 w 34655"/>
                  <a:gd name="connsiteY4" fmla="*/ 4374 h 21659"/>
                  <a:gd name="connsiteX5" fmla="*/ 33399 w 34655"/>
                  <a:gd name="connsiteY5" fmla="*/ 6974 h 21659"/>
                  <a:gd name="connsiteX6" fmla="*/ 6107 w 34655"/>
                  <a:gd name="connsiteY6" fmla="*/ 22569 h 21659"/>
                  <a:gd name="connsiteX7" fmla="*/ 5241 w 34655"/>
                  <a:gd name="connsiteY7" fmla="*/ 22569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55" h="21659">
                    <a:moveTo>
                      <a:pt x="5241" y="22569"/>
                    </a:moveTo>
                    <a:cubicBezTo>
                      <a:pt x="4374" y="22569"/>
                      <a:pt x="3941" y="22136"/>
                      <a:pt x="3508" y="21702"/>
                    </a:cubicBezTo>
                    <a:cubicBezTo>
                      <a:pt x="3075" y="20836"/>
                      <a:pt x="3075" y="19536"/>
                      <a:pt x="4374" y="19103"/>
                    </a:cubicBezTo>
                    <a:lnTo>
                      <a:pt x="31666" y="3508"/>
                    </a:lnTo>
                    <a:cubicBezTo>
                      <a:pt x="32532" y="3075"/>
                      <a:pt x="33832" y="3075"/>
                      <a:pt x="34265" y="4374"/>
                    </a:cubicBezTo>
                    <a:cubicBezTo>
                      <a:pt x="34698" y="5241"/>
                      <a:pt x="34698" y="6540"/>
                      <a:pt x="33399" y="6974"/>
                    </a:cubicBezTo>
                    <a:lnTo>
                      <a:pt x="6107" y="22569"/>
                    </a:lnTo>
                    <a:cubicBezTo>
                      <a:pt x="6107" y="22569"/>
                      <a:pt x="5674" y="22569"/>
                      <a:pt x="5241" y="2256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7" name="Vrije vorm: vorm 686">
                <a:extLst>
                  <a:ext uri="{FF2B5EF4-FFF2-40B4-BE49-F238E27FC236}">
                    <a16:creationId xmlns:a16="http://schemas.microsoft.com/office/drawing/2014/main" id="{32C21AA7-E5F5-4BD7-A9AE-F331515A2115}"/>
                  </a:ext>
                </a:extLst>
              </p:cNvPr>
              <p:cNvSpPr/>
              <p:nvPr/>
            </p:nvSpPr>
            <p:spPr>
              <a:xfrm>
                <a:off x="5605050" y="4428626"/>
                <a:ext cx="86640" cy="51984"/>
              </a:xfrm>
              <a:custGeom>
                <a:avLst/>
                <a:gdLst>
                  <a:gd name="connsiteX0" fmla="*/ 5241 w 86639"/>
                  <a:gd name="connsiteY0" fmla="*/ 51160 h 51983"/>
                  <a:gd name="connsiteX1" fmla="*/ 3508 w 86639"/>
                  <a:gd name="connsiteY1" fmla="*/ 50293 h 51983"/>
                  <a:gd name="connsiteX2" fmla="*/ 4374 w 86639"/>
                  <a:gd name="connsiteY2" fmla="*/ 47694 h 51983"/>
                  <a:gd name="connsiteX3" fmla="*/ 80617 w 86639"/>
                  <a:gd name="connsiteY3" fmla="*/ 3508 h 51983"/>
                  <a:gd name="connsiteX4" fmla="*/ 83216 w 86639"/>
                  <a:gd name="connsiteY4" fmla="*/ 4374 h 51983"/>
                  <a:gd name="connsiteX5" fmla="*/ 82350 w 86639"/>
                  <a:gd name="connsiteY5" fmla="*/ 6974 h 51983"/>
                  <a:gd name="connsiteX6" fmla="*/ 6107 w 86639"/>
                  <a:gd name="connsiteY6" fmla="*/ 51160 h 51983"/>
                  <a:gd name="connsiteX7" fmla="*/ 5241 w 86639"/>
                  <a:gd name="connsiteY7" fmla="*/ 51160 h 5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639" h="51983">
                    <a:moveTo>
                      <a:pt x="5241" y="51160"/>
                    </a:moveTo>
                    <a:cubicBezTo>
                      <a:pt x="4374" y="51160"/>
                      <a:pt x="3941" y="50727"/>
                      <a:pt x="3508" y="50293"/>
                    </a:cubicBezTo>
                    <a:cubicBezTo>
                      <a:pt x="3075" y="49427"/>
                      <a:pt x="3075" y="48127"/>
                      <a:pt x="4374" y="47694"/>
                    </a:cubicBezTo>
                    <a:lnTo>
                      <a:pt x="80617" y="3508"/>
                    </a:lnTo>
                    <a:cubicBezTo>
                      <a:pt x="81484" y="3075"/>
                      <a:pt x="82783" y="3075"/>
                      <a:pt x="83216" y="4374"/>
                    </a:cubicBezTo>
                    <a:cubicBezTo>
                      <a:pt x="83650" y="5241"/>
                      <a:pt x="83650" y="6540"/>
                      <a:pt x="82350" y="6974"/>
                    </a:cubicBezTo>
                    <a:lnTo>
                      <a:pt x="6107" y="51160"/>
                    </a:lnTo>
                    <a:cubicBezTo>
                      <a:pt x="6107" y="51160"/>
                      <a:pt x="5674" y="51160"/>
                      <a:pt x="5241" y="51160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8" name="Vrije vorm: vorm 687">
                <a:extLst>
                  <a:ext uri="{FF2B5EF4-FFF2-40B4-BE49-F238E27FC236}">
                    <a16:creationId xmlns:a16="http://schemas.microsoft.com/office/drawing/2014/main" id="{D68E38A8-E89F-4F45-A7BF-069CD1E171B7}"/>
                  </a:ext>
                </a:extLst>
              </p:cNvPr>
              <p:cNvSpPr/>
              <p:nvPr/>
            </p:nvSpPr>
            <p:spPr>
              <a:xfrm>
                <a:off x="5419900" y="4271201"/>
                <a:ext cx="8664" cy="108299"/>
              </a:xfrm>
              <a:custGeom>
                <a:avLst/>
                <a:gdLst>
                  <a:gd name="connsiteX0" fmla="*/ 5415 w 8663"/>
                  <a:gd name="connsiteY0" fmla="*/ 108083 h 108299"/>
                  <a:gd name="connsiteX1" fmla="*/ 3249 w 8663"/>
                  <a:gd name="connsiteY1" fmla="*/ 105917 h 108299"/>
                  <a:gd name="connsiteX2" fmla="*/ 3249 w 8663"/>
                  <a:gd name="connsiteY2" fmla="*/ 5415 h 108299"/>
                  <a:gd name="connsiteX3" fmla="*/ 5415 w 8663"/>
                  <a:gd name="connsiteY3" fmla="*/ 3249 h 108299"/>
                  <a:gd name="connsiteX4" fmla="*/ 7581 w 8663"/>
                  <a:gd name="connsiteY4" fmla="*/ 5415 h 108299"/>
                  <a:gd name="connsiteX5" fmla="*/ 7581 w 8663"/>
                  <a:gd name="connsiteY5" fmla="*/ 106350 h 108299"/>
                  <a:gd name="connsiteX6" fmla="*/ 5415 w 8663"/>
                  <a:gd name="connsiteY6" fmla="*/ 108083 h 10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3" h="108299">
                    <a:moveTo>
                      <a:pt x="5415" y="108083"/>
                    </a:moveTo>
                    <a:cubicBezTo>
                      <a:pt x="4115" y="108083"/>
                      <a:pt x="3249" y="107216"/>
                      <a:pt x="3249" y="105917"/>
                    </a:cubicBezTo>
                    <a:lnTo>
                      <a:pt x="3249" y="5415"/>
                    </a:lnTo>
                    <a:cubicBezTo>
                      <a:pt x="3249" y="4115"/>
                      <a:pt x="4115" y="3249"/>
                      <a:pt x="5415" y="3249"/>
                    </a:cubicBezTo>
                    <a:cubicBezTo>
                      <a:pt x="6715" y="3249"/>
                      <a:pt x="7581" y="4115"/>
                      <a:pt x="7581" y="5415"/>
                    </a:cubicBezTo>
                    <a:lnTo>
                      <a:pt x="7581" y="106350"/>
                    </a:lnTo>
                    <a:cubicBezTo>
                      <a:pt x="7148" y="107216"/>
                      <a:pt x="6281" y="108083"/>
                      <a:pt x="5415" y="108083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9" name="Vrije vorm: vorm 688">
                <a:extLst>
                  <a:ext uri="{FF2B5EF4-FFF2-40B4-BE49-F238E27FC236}">
                    <a16:creationId xmlns:a16="http://schemas.microsoft.com/office/drawing/2014/main" id="{FF3D237B-0984-41C8-824C-359EEBE0B6BF}"/>
                  </a:ext>
                </a:extLst>
              </p:cNvPr>
              <p:cNvSpPr/>
              <p:nvPr/>
            </p:nvSpPr>
            <p:spPr>
              <a:xfrm>
                <a:off x="5419861" y="4239318"/>
                <a:ext cx="64980" cy="38988"/>
              </a:xfrm>
              <a:custGeom>
                <a:avLst/>
                <a:gdLst>
                  <a:gd name="connsiteX0" fmla="*/ 5454 w 64979"/>
                  <a:gd name="connsiteY0" fmla="*/ 39030 h 38987"/>
                  <a:gd name="connsiteX1" fmla="*/ 3721 w 64979"/>
                  <a:gd name="connsiteY1" fmla="*/ 38164 h 38987"/>
                  <a:gd name="connsiteX2" fmla="*/ 4154 w 64979"/>
                  <a:gd name="connsiteY2" fmla="*/ 35565 h 38987"/>
                  <a:gd name="connsiteX3" fmla="*/ 60037 w 64979"/>
                  <a:gd name="connsiteY3" fmla="*/ 3508 h 38987"/>
                  <a:gd name="connsiteX4" fmla="*/ 62636 w 64979"/>
                  <a:gd name="connsiteY4" fmla="*/ 4374 h 38987"/>
                  <a:gd name="connsiteX5" fmla="*/ 61770 w 64979"/>
                  <a:gd name="connsiteY5" fmla="*/ 6974 h 38987"/>
                  <a:gd name="connsiteX6" fmla="*/ 6320 w 64979"/>
                  <a:gd name="connsiteY6" fmla="*/ 39030 h 38987"/>
                  <a:gd name="connsiteX7" fmla="*/ 5454 w 64979"/>
                  <a:gd name="connsiteY7" fmla="*/ 39030 h 3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979" h="38987">
                    <a:moveTo>
                      <a:pt x="5454" y="39030"/>
                    </a:moveTo>
                    <a:cubicBezTo>
                      <a:pt x="4588" y="39030"/>
                      <a:pt x="4154" y="38597"/>
                      <a:pt x="3721" y="38164"/>
                    </a:cubicBezTo>
                    <a:cubicBezTo>
                      <a:pt x="2855" y="37298"/>
                      <a:pt x="3288" y="35998"/>
                      <a:pt x="4154" y="35565"/>
                    </a:cubicBezTo>
                    <a:lnTo>
                      <a:pt x="60037" y="3508"/>
                    </a:lnTo>
                    <a:cubicBezTo>
                      <a:pt x="60903" y="3075"/>
                      <a:pt x="62203" y="3075"/>
                      <a:pt x="62636" y="4374"/>
                    </a:cubicBezTo>
                    <a:cubicBezTo>
                      <a:pt x="63069" y="5241"/>
                      <a:pt x="63069" y="6540"/>
                      <a:pt x="61770" y="6974"/>
                    </a:cubicBezTo>
                    <a:lnTo>
                      <a:pt x="6320" y="39030"/>
                    </a:lnTo>
                    <a:cubicBezTo>
                      <a:pt x="5887" y="39030"/>
                      <a:pt x="5454" y="39030"/>
                      <a:pt x="5454" y="39030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0" name="Vrije vorm: vorm 689">
                <a:extLst>
                  <a:ext uri="{FF2B5EF4-FFF2-40B4-BE49-F238E27FC236}">
                    <a16:creationId xmlns:a16="http://schemas.microsoft.com/office/drawing/2014/main" id="{AEBF8764-D556-4BE5-8FF1-2AFAB1421610}"/>
                  </a:ext>
                </a:extLst>
              </p:cNvPr>
              <p:cNvSpPr/>
              <p:nvPr/>
            </p:nvSpPr>
            <p:spPr>
              <a:xfrm>
                <a:off x="5935405" y="4012148"/>
                <a:ext cx="25992" cy="17328"/>
              </a:xfrm>
              <a:custGeom>
                <a:avLst/>
                <a:gdLst>
                  <a:gd name="connsiteX0" fmla="*/ 3249 w 25991"/>
                  <a:gd name="connsiteY0" fmla="*/ 3249 h 17327"/>
                  <a:gd name="connsiteX1" fmla="*/ 3249 w 25991"/>
                  <a:gd name="connsiteY1" fmla="*/ 8014 h 17327"/>
                  <a:gd name="connsiteX2" fmla="*/ 3682 w 25991"/>
                  <a:gd name="connsiteY2" fmla="*/ 8447 h 17327"/>
                  <a:gd name="connsiteX3" fmla="*/ 15379 w 25991"/>
                  <a:gd name="connsiteY3" fmla="*/ 15379 h 17327"/>
                  <a:gd name="connsiteX4" fmla="*/ 17545 w 25991"/>
                  <a:gd name="connsiteY4" fmla="*/ 15379 h 17327"/>
                  <a:gd name="connsiteX5" fmla="*/ 23609 w 25991"/>
                  <a:gd name="connsiteY5" fmla="*/ 11913 h 17327"/>
                  <a:gd name="connsiteX6" fmla="*/ 24042 w 25991"/>
                  <a:gd name="connsiteY6" fmla="*/ 11480 h 17327"/>
                  <a:gd name="connsiteX7" fmla="*/ 24042 w 25991"/>
                  <a:gd name="connsiteY7" fmla="*/ 6715 h 17327"/>
                  <a:gd name="connsiteX8" fmla="*/ 3249 w 25991"/>
                  <a:gd name="connsiteY8" fmla="*/ 3249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91" h="17327">
                    <a:moveTo>
                      <a:pt x="3249" y="3249"/>
                    </a:moveTo>
                    <a:lnTo>
                      <a:pt x="3249" y="8014"/>
                    </a:lnTo>
                    <a:cubicBezTo>
                      <a:pt x="3249" y="8014"/>
                      <a:pt x="3249" y="8447"/>
                      <a:pt x="3682" y="8447"/>
                    </a:cubicBezTo>
                    <a:lnTo>
                      <a:pt x="15379" y="15379"/>
                    </a:lnTo>
                    <a:cubicBezTo>
                      <a:pt x="15812" y="15812"/>
                      <a:pt x="16678" y="15812"/>
                      <a:pt x="17545" y="15379"/>
                    </a:cubicBezTo>
                    <a:lnTo>
                      <a:pt x="23609" y="11913"/>
                    </a:lnTo>
                    <a:cubicBezTo>
                      <a:pt x="24042" y="11913"/>
                      <a:pt x="24042" y="11480"/>
                      <a:pt x="24042" y="11480"/>
                    </a:cubicBezTo>
                    <a:lnTo>
                      <a:pt x="24042" y="6715"/>
                    </a:lnTo>
                    <a:lnTo>
                      <a:pt x="3249" y="3249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1" name="Vrije vorm: vorm 690">
                <a:extLst>
                  <a:ext uri="{FF2B5EF4-FFF2-40B4-BE49-F238E27FC236}">
                    <a16:creationId xmlns:a16="http://schemas.microsoft.com/office/drawing/2014/main" id="{BD00E4D8-0B5F-404F-97C2-7AAC71DB620A}"/>
                  </a:ext>
                </a:extLst>
              </p:cNvPr>
              <p:cNvSpPr/>
              <p:nvPr/>
            </p:nvSpPr>
            <p:spPr>
              <a:xfrm>
                <a:off x="5935514" y="4007491"/>
                <a:ext cx="25992" cy="17328"/>
              </a:xfrm>
              <a:custGeom>
                <a:avLst/>
                <a:gdLst>
                  <a:gd name="connsiteX0" fmla="*/ 23501 w 25991"/>
                  <a:gd name="connsiteY0" fmla="*/ 10505 h 17327"/>
                  <a:gd name="connsiteX1" fmla="*/ 23501 w 25991"/>
                  <a:gd name="connsiteY1" fmla="*/ 11805 h 17327"/>
                  <a:gd name="connsiteX2" fmla="*/ 17436 w 25991"/>
                  <a:gd name="connsiteY2" fmla="*/ 15270 h 17327"/>
                  <a:gd name="connsiteX3" fmla="*/ 15270 w 25991"/>
                  <a:gd name="connsiteY3" fmla="*/ 15270 h 17327"/>
                  <a:gd name="connsiteX4" fmla="*/ 3574 w 25991"/>
                  <a:gd name="connsiteY4" fmla="*/ 8339 h 17327"/>
                  <a:gd name="connsiteX5" fmla="*/ 3574 w 25991"/>
                  <a:gd name="connsiteY5" fmla="*/ 7039 h 17327"/>
                  <a:gd name="connsiteX6" fmla="*/ 9639 w 25991"/>
                  <a:gd name="connsiteY6" fmla="*/ 3574 h 17327"/>
                  <a:gd name="connsiteX7" fmla="*/ 11805 w 25991"/>
                  <a:gd name="connsiteY7" fmla="*/ 3574 h 17327"/>
                  <a:gd name="connsiteX8" fmla="*/ 23501 w 25991"/>
                  <a:gd name="connsiteY8" fmla="*/ 10505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91" h="17327">
                    <a:moveTo>
                      <a:pt x="23501" y="10505"/>
                    </a:moveTo>
                    <a:cubicBezTo>
                      <a:pt x="23934" y="10938"/>
                      <a:pt x="23934" y="11371"/>
                      <a:pt x="23501" y="11805"/>
                    </a:cubicBezTo>
                    <a:lnTo>
                      <a:pt x="17436" y="15270"/>
                    </a:lnTo>
                    <a:cubicBezTo>
                      <a:pt x="17003" y="15703"/>
                      <a:pt x="16137" y="15703"/>
                      <a:pt x="15270" y="15270"/>
                    </a:cubicBezTo>
                    <a:lnTo>
                      <a:pt x="3574" y="8339"/>
                    </a:lnTo>
                    <a:cubicBezTo>
                      <a:pt x="3141" y="7906"/>
                      <a:pt x="3141" y="7473"/>
                      <a:pt x="3574" y="7039"/>
                    </a:cubicBezTo>
                    <a:lnTo>
                      <a:pt x="9639" y="3574"/>
                    </a:lnTo>
                    <a:cubicBezTo>
                      <a:pt x="10072" y="3141"/>
                      <a:pt x="10938" y="3141"/>
                      <a:pt x="11805" y="3574"/>
                    </a:cubicBezTo>
                    <a:lnTo>
                      <a:pt x="23501" y="1050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2" name="Vrije vorm: vorm 691">
                <a:extLst>
                  <a:ext uri="{FF2B5EF4-FFF2-40B4-BE49-F238E27FC236}">
                    <a16:creationId xmlns:a16="http://schemas.microsoft.com/office/drawing/2014/main" id="{74D85E87-34F4-4C53-A7DD-5E0A15AC0626}"/>
                  </a:ext>
                </a:extLst>
              </p:cNvPr>
              <p:cNvSpPr/>
              <p:nvPr/>
            </p:nvSpPr>
            <p:spPr>
              <a:xfrm>
                <a:off x="5961830" y="3912513"/>
                <a:ext cx="103967" cy="86640"/>
              </a:xfrm>
              <a:custGeom>
                <a:avLst/>
                <a:gdLst>
                  <a:gd name="connsiteX0" fmla="*/ 3249 w 103967"/>
                  <a:gd name="connsiteY0" fmla="*/ 50034 h 86639"/>
                  <a:gd name="connsiteX1" fmla="*/ 85990 w 103967"/>
                  <a:gd name="connsiteY1" fmla="*/ 3249 h 86639"/>
                  <a:gd name="connsiteX2" fmla="*/ 102018 w 103967"/>
                  <a:gd name="connsiteY2" fmla="*/ 35739 h 86639"/>
                  <a:gd name="connsiteX3" fmla="*/ 16678 w 103967"/>
                  <a:gd name="connsiteY3" fmla="*/ 84257 h 8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67" h="86639">
                    <a:moveTo>
                      <a:pt x="3249" y="50034"/>
                    </a:moveTo>
                    <a:lnTo>
                      <a:pt x="85990" y="3249"/>
                    </a:lnTo>
                    <a:lnTo>
                      <a:pt x="102018" y="35739"/>
                    </a:lnTo>
                    <a:lnTo>
                      <a:pt x="16678" y="84257"/>
                    </a:lnTo>
                    <a:close/>
                  </a:path>
                </a:pathLst>
              </a:custGeom>
              <a:solidFill>
                <a:srgbClr val="A7A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3" name="Vrije vorm: vorm 692">
                <a:extLst>
                  <a:ext uri="{FF2B5EF4-FFF2-40B4-BE49-F238E27FC236}">
                    <a16:creationId xmlns:a16="http://schemas.microsoft.com/office/drawing/2014/main" id="{476DA816-07FB-468C-BC9F-E6724055E348}"/>
                  </a:ext>
                </a:extLst>
              </p:cNvPr>
              <p:cNvSpPr/>
              <p:nvPr/>
            </p:nvSpPr>
            <p:spPr>
              <a:xfrm>
                <a:off x="5998219" y="3869096"/>
                <a:ext cx="285911" cy="337894"/>
              </a:xfrm>
              <a:custGeom>
                <a:avLst/>
                <a:gdLst>
                  <a:gd name="connsiteX0" fmla="*/ 55666 w 285910"/>
                  <a:gd name="connsiteY0" fmla="*/ 61828 h 337894"/>
                  <a:gd name="connsiteX1" fmla="*/ 56965 w 285910"/>
                  <a:gd name="connsiteY1" fmla="*/ 48832 h 337894"/>
                  <a:gd name="connsiteX2" fmla="*/ 28374 w 285910"/>
                  <a:gd name="connsiteY2" fmla="*/ 39302 h 337894"/>
                  <a:gd name="connsiteX3" fmla="*/ 82524 w 285910"/>
                  <a:gd name="connsiteY3" fmla="*/ 8545 h 337894"/>
                  <a:gd name="connsiteX4" fmla="*/ 82524 w 285910"/>
                  <a:gd name="connsiteY4" fmla="*/ 8545 h 337894"/>
                  <a:gd name="connsiteX5" fmla="*/ 144471 w 285910"/>
                  <a:gd name="connsiteY5" fmla="*/ 15476 h 337894"/>
                  <a:gd name="connsiteX6" fmla="*/ 233277 w 285910"/>
                  <a:gd name="connsiteY6" fmla="*/ 164496 h 337894"/>
                  <a:gd name="connsiteX7" fmla="*/ 285694 w 285910"/>
                  <a:gd name="connsiteY7" fmla="*/ 265431 h 337894"/>
                  <a:gd name="connsiteX8" fmla="*/ 285694 w 285910"/>
                  <a:gd name="connsiteY8" fmla="*/ 266731 h 337894"/>
                  <a:gd name="connsiteX9" fmla="*/ 267500 w 285910"/>
                  <a:gd name="connsiteY9" fmla="*/ 307018 h 337894"/>
                  <a:gd name="connsiteX10" fmla="*/ 212917 w 285910"/>
                  <a:gd name="connsiteY10" fmla="*/ 338208 h 337894"/>
                  <a:gd name="connsiteX11" fmla="*/ 65196 w 285910"/>
                  <a:gd name="connsiteY11" fmla="*/ 211281 h 337894"/>
                  <a:gd name="connsiteX12" fmla="*/ 3249 w 285910"/>
                  <a:gd name="connsiteY12" fmla="*/ 103848 h 337894"/>
                  <a:gd name="connsiteX13" fmla="*/ 3249 w 285910"/>
                  <a:gd name="connsiteY13" fmla="*/ 102549 h 337894"/>
                  <a:gd name="connsiteX14" fmla="*/ 55666 w 285910"/>
                  <a:gd name="connsiteY14" fmla="*/ 61828 h 33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910" h="337894">
                    <a:moveTo>
                      <a:pt x="55666" y="61828"/>
                    </a:moveTo>
                    <a:cubicBezTo>
                      <a:pt x="55666" y="57496"/>
                      <a:pt x="56532" y="53164"/>
                      <a:pt x="56965" y="48832"/>
                    </a:cubicBezTo>
                    <a:lnTo>
                      <a:pt x="28374" y="39302"/>
                    </a:lnTo>
                    <a:lnTo>
                      <a:pt x="82524" y="8545"/>
                    </a:lnTo>
                    <a:lnTo>
                      <a:pt x="82524" y="8545"/>
                    </a:lnTo>
                    <a:cubicBezTo>
                      <a:pt x="98552" y="-119"/>
                      <a:pt x="120212" y="1614"/>
                      <a:pt x="144471" y="15476"/>
                    </a:cubicBezTo>
                    <a:cubicBezTo>
                      <a:pt x="192123" y="43201"/>
                      <a:pt x="231111" y="109047"/>
                      <a:pt x="233277" y="164496"/>
                    </a:cubicBezTo>
                    <a:cubicBezTo>
                      <a:pt x="263168" y="187022"/>
                      <a:pt x="285694" y="229476"/>
                      <a:pt x="285694" y="265431"/>
                    </a:cubicBezTo>
                    <a:lnTo>
                      <a:pt x="285694" y="266731"/>
                    </a:lnTo>
                    <a:cubicBezTo>
                      <a:pt x="285694" y="286658"/>
                      <a:pt x="278763" y="300520"/>
                      <a:pt x="267500" y="307018"/>
                    </a:cubicBezTo>
                    <a:cubicBezTo>
                      <a:pt x="256236" y="313516"/>
                      <a:pt x="212917" y="338208"/>
                      <a:pt x="212917" y="338208"/>
                    </a:cubicBezTo>
                    <a:lnTo>
                      <a:pt x="65196" y="211281"/>
                    </a:lnTo>
                    <a:cubicBezTo>
                      <a:pt x="30974" y="191354"/>
                      <a:pt x="3249" y="143269"/>
                      <a:pt x="3249" y="103848"/>
                    </a:cubicBezTo>
                    <a:lnTo>
                      <a:pt x="3249" y="102549"/>
                    </a:lnTo>
                    <a:cubicBezTo>
                      <a:pt x="3249" y="66593"/>
                      <a:pt x="25775" y="50132"/>
                      <a:pt x="55666" y="61828"/>
                    </a:cubicBezTo>
                    <a:close/>
                  </a:path>
                </a:pathLst>
              </a:custGeom>
              <a:solidFill>
                <a:srgbClr val="A7A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4" name="Vrije vorm: vorm 693">
                <a:extLst>
                  <a:ext uri="{FF2B5EF4-FFF2-40B4-BE49-F238E27FC236}">
                    <a16:creationId xmlns:a16="http://schemas.microsoft.com/office/drawing/2014/main" id="{AC0FF247-80F9-4C96-B424-4213C56EA144}"/>
                  </a:ext>
                </a:extLst>
              </p:cNvPr>
              <p:cNvSpPr/>
              <p:nvPr/>
            </p:nvSpPr>
            <p:spPr>
              <a:xfrm>
                <a:off x="5943636" y="3900228"/>
                <a:ext cx="285911" cy="311902"/>
              </a:xfrm>
              <a:custGeom>
                <a:avLst/>
                <a:gdLst>
                  <a:gd name="connsiteX0" fmla="*/ 56099 w 285910"/>
                  <a:gd name="connsiteY0" fmla="*/ 61886 h 311902"/>
                  <a:gd name="connsiteX1" fmla="*/ 144905 w 285910"/>
                  <a:gd name="connsiteY1" fmla="*/ 15534 h 311902"/>
                  <a:gd name="connsiteX2" fmla="*/ 233710 w 285910"/>
                  <a:gd name="connsiteY2" fmla="*/ 164554 h 311902"/>
                  <a:gd name="connsiteX3" fmla="*/ 286127 w 285910"/>
                  <a:gd name="connsiteY3" fmla="*/ 265489 h 311902"/>
                  <a:gd name="connsiteX4" fmla="*/ 286127 w 285910"/>
                  <a:gd name="connsiteY4" fmla="*/ 266789 h 311902"/>
                  <a:gd name="connsiteX5" fmla="*/ 224180 w 285910"/>
                  <a:gd name="connsiteY5" fmla="*/ 302744 h 311902"/>
                  <a:gd name="connsiteX6" fmla="*/ 65196 w 285910"/>
                  <a:gd name="connsiteY6" fmla="*/ 211340 h 311902"/>
                  <a:gd name="connsiteX7" fmla="*/ 3249 w 285910"/>
                  <a:gd name="connsiteY7" fmla="*/ 103906 h 311902"/>
                  <a:gd name="connsiteX8" fmla="*/ 3249 w 285910"/>
                  <a:gd name="connsiteY8" fmla="*/ 102174 h 311902"/>
                  <a:gd name="connsiteX9" fmla="*/ 56099 w 285910"/>
                  <a:gd name="connsiteY9" fmla="*/ 61886 h 31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910" h="311902">
                    <a:moveTo>
                      <a:pt x="56099" y="61886"/>
                    </a:moveTo>
                    <a:cubicBezTo>
                      <a:pt x="58265" y="8603"/>
                      <a:pt x="97253" y="-12191"/>
                      <a:pt x="144905" y="15534"/>
                    </a:cubicBezTo>
                    <a:cubicBezTo>
                      <a:pt x="192556" y="43259"/>
                      <a:pt x="231544" y="108672"/>
                      <a:pt x="233710" y="164554"/>
                    </a:cubicBezTo>
                    <a:cubicBezTo>
                      <a:pt x="263168" y="187080"/>
                      <a:pt x="286127" y="229967"/>
                      <a:pt x="286127" y="265489"/>
                    </a:cubicBezTo>
                    <a:lnTo>
                      <a:pt x="286127" y="266789"/>
                    </a:lnTo>
                    <a:cubicBezTo>
                      <a:pt x="286127" y="306210"/>
                      <a:pt x="258402" y="322238"/>
                      <a:pt x="224180" y="302744"/>
                    </a:cubicBezTo>
                    <a:lnTo>
                      <a:pt x="65196" y="211340"/>
                    </a:lnTo>
                    <a:cubicBezTo>
                      <a:pt x="30974" y="191412"/>
                      <a:pt x="3249" y="143327"/>
                      <a:pt x="3249" y="103906"/>
                    </a:cubicBezTo>
                    <a:lnTo>
                      <a:pt x="3249" y="102174"/>
                    </a:lnTo>
                    <a:cubicBezTo>
                      <a:pt x="3682" y="66651"/>
                      <a:pt x="26208" y="50190"/>
                      <a:pt x="56099" y="61886"/>
                    </a:cubicBezTo>
                    <a:close/>
                  </a:path>
                </a:pathLst>
              </a:custGeom>
              <a:solidFill>
                <a:srgbClr val="535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5" name="Vrije vorm: vorm 694">
                <a:extLst>
                  <a:ext uri="{FF2B5EF4-FFF2-40B4-BE49-F238E27FC236}">
                    <a16:creationId xmlns:a16="http://schemas.microsoft.com/office/drawing/2014/main" id="{E8BF4E11-369E-44E8-98B4-1EE3EA61EC8C}"/>
                  </a:ext>
                </a:extLst>
              </p:cNvPr>
              <p:cNvSpPr/>
              <p:nvPr/>
            </p:nvSpPr>
            <p:spPr>
              <a:xfrm>
                <a:off x="5944069" y="3900383"/>
                <a:ext cx="285911" cy="311902"/>
              </a:xfrm>
              <a:custGeom>
                <a:avLst/>
                <a:gdLst>
                  <a:gd name="connsiteX0" fmla="*/ 104617 w 285910"/>
                  <a:gd name="connsiteY0" fmla="*/ 20144 h 311902"/>
                  <a:gd name="connsiteX1" fmla="*/ 135808 w 285910"/>
                  <a:gd name="connsiteY1" fmla="*/ 30107 h 311902"/>
                  <a:gd name="connsiteX2" fmla="*/ 216382 w 285910"/>
                  <a:gd name="connsiteY2" fmla="*/ 165265 h 311902"/>
                  <a:gd name="connsiteX3" fmla="*/ 216815 w 285910"/>
                  <a:gd name="connsiteY3" fmla="*/ 173063 h 311902"/>
                  <a:gd name="connsiteX4" fmla="*/ 223313 w 285910"/>
                  <a:gd name="connsiteY4" fmla="*/ 177828 h 311902"/>
                  <a:gd name="connsiteX5" fmla="*/ 269232 w 285910"/>
                  <a:gd name="connsiteY5" fmla="*/ 265334 h 311902"/>
                  <a:gd name="connsiteX6" fmla="*/ 269232 w 285910"/>
                  <a:gd name="connsiteY6" fmla="*/ 266633 h 311902"/>
                  <a:gd name="connsiteX7" fmla="*/ 251904 w 285910"/>
                  <a:gd name="connsiteY7" fmla="*/ 293925 h 311902"/>
                  <a:gd name="connsiteX8" fmla="*/ 232844 w 285910"/>
                  <a:gd name="connsiteY8" fmla="*/ 287860 h 311902"/>
                  <a:gd name="connsiteX9" fmla="*/ 73860 w 285910"/>
                  <a:gd name="connsiteY9" fmla="*/ 196455 h 311902"/>
                  <a:gd name="connsiteX10" fmla="*/ 20577 w 285910"/>
                  <a:gd name="connsiteY10" fmla="*/ 103751 h 311902"/>
                  <a:gd name="connsiteX11" fmla="*/ 20577 w 285910"/>
                  <a:gd name="connsiteY11" fmla="*/ 102018 h 311902"/>
                  <a:gd name="connsiteX12" fmla="*/ 37905 w 285910"/>
                  <a:gd name="connsiteY12" fmla="*/ 74727 h 311902"/>
                  <a:gd name="connsiteX13" fmla="*/ 49601 w 285910"/>
                  <a:gd name="connsiteY13" fmla="*/ 77326 h 311902"/>
                  <a:gd name="connsiteX14" fmla="*/ 71694 w 285910"/>
                  <a:gd name="connsiteY14" fmla="*/ 85990 h 311902"/>
                  <a:gd name="connsiteX15" fmla="*/ 72561 w 285910"/>
                  <a:gd name="connsiteY15" fmla="*/ 62164 h 311902"/>
                  <a:gd name="connsiteX16" fmla="*/ 104617 w 285910"/>
                  <a:gd name="connsiteY16" fmla="*/ 20144 h 311902"/>
                  <a:gd name="connsiteX17" fmla="*/ 104617 w 285910"/>
                  <a:gd name="connsiteY17" fmla="*/ 20144 h 311902"/>
                  <a:gd name="connsiteX18" fmla="*/ 104617 w 285910"/>
                  <a:gd name="connsiteY18" fmla="*/ 3249 h 311902"/>
                  <a:gd name="connsiteX19" fmla="*/ 55666 w 285910"/>
                  <a:gd name="connsiteY19" fmla="*/ 61731 h 311902"/>
                  <a:gd name="connsiteX20" fmla="*/ 37472 w 285910"/>
                  <a:gd name="connsiteY20" fmla="*/ 57832 h 311902"/>
                  <a:gd name="connsiteX21" fmla="*/ 3249 w 285910"/>
                  <a:gd name="connsiteY21" fmla="*/ 102018 h 311902"/>
                  <a:gd name="connsiteX22" fmla="*/ 3249 w 285910"/>
                  <a:gd name="connsiteY22" fmla="*/ 103318 h 311902"/>
                  <a:gd name="connsiteX23" fmla="*/ 65196 w 285910"/>
                  <a:gd name="connsiteY23" fmla="*/ 210751 h 311902"/>
                  <a:gd name="connsiteX24" fmla="*/ 224180 w 285910"/>
                  <a:gd name="connsiteY24" fmla="*/ 302156 h 311902"/>
                  <a:gd name="connsiteX25" fmla="*/ 251904 w 285910"/>
                  <a:gd name="connsiteY25" fmla="*/ 310819 h 311902"/>
                  <a:gd name="connsiteX26" fmla="*/ 286127 w 285910"/>
                  <a:gd name="connsiteY26" fmla="*/ 266633 h 311902"/>
                  <a:gd name="connsiteX27" fmla="*/ 286127 w 285910"/>
                  <a:gd name="connsiteY27" fmla="*/ 265334 h 311902"/>
                  <a:gd name="connsiteX28" fmla="*/ 233710 w 285910"/>
                  <a:gd name="connsiteY28" fmla="*/ 164399 h 311902"/>
                  <a:gd name="connsiteX29" fmla="*/ 144905 w 285910"/>
                  <a:gd name="connsiteY29" fmla="*/ 15379 h 311902"/>
                  <a:gd name="connsiteX30" fmla="*/ 104617 w 285910"/>
                  <a:gd name="connsiteY30" fmla="*/ 3249 h 311902"/>
                  <a:gd name="connsiteX31" fmla="*/ 104617 w 285910"/>
                  <a:gd name="connsiteY31" fmla="*/ 3249 h 31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5910" h="311902">
                    <a:moveTo>
                      <a:pt x="104617" y="20144"/>
                    </a:moveTo>
                    <a:cubicBezTo>
                      <a:pt x="113714" y="20144"/>
                      <a:pt x="124544" y="23609"/>
                      <a:pt x="135808" y="30107"/>
                    </a:cubicBezTo>
                    <a:cubicBezTo>
                      <a:pt x="178261" y="54800"/>
                      <a:pt x="214216" y="115014"/>
                      <a:pt x="216382" y="165265"/>
                    </a:cubicBezTo>
                    <a:lnTo>
                      <a:pt x="216815" y="173063"/>
                    </a:lnTo>
                    <a:lnTo>
                      <a:pt x="223313" y="177828"/>
                    </a:lnTo>
                    <a:cubicBezTo>
                      <a:pt x="249305" y="197755"/>
                      <a:pt x="269232" y="235443"/>
                      <a:pt x="269232" y="265334"/>
                    </a:cubicBezTo>
                    <a:lnTo>
                      <a:pt x="269232" y="266633"/>
                    </a:lnTo>
                    <a:cubicBezTo>
                      <a:pt x="269232" y="274864"/>
                      <a:pt x="267500" y="293925"/>
                      <a:pt x="251904" y="293925"/>
                    </a:cubicBezTo>
                    <a:cubicBezTo>
                      <a:pt x="246273" y="293925"/>
                      <a:pt x="239775" y="291759"/>
                      <a:pt x="232844" y="287860"/>
                    </a:cubicBezTo>
                    <a:lnTo>
                      <a:pt x="73860" y="196455"/>
                    </a:lnTo>
                    <a:cubicBezTo>
                      <a:pt x="44836" y="179561"/>
                      <a:pt x="20577" y="137107"/>
                      <a:pt x="20577" y="103751"/>
                    </a:cubicBezTo>
                    <a:lnTo>
                      <a:pt x="20577" y="102018"/>
                    </a:lnTo>
                    <a:cubicBezTo>
                      <a:pt x="20577" y="92055"/>
                      <a:pt x="22743" y="74727"/>
                      <a:pt x="37905" y="74727"/>
                    </a:cubicBezTo>
                    <a:cubicBezTo>
                      <a:pt x="41370" y="74727"/>
                      <a:pt x="45269" y="75593"/>
                      <a:pt x="49601" y="77326"/>
                    </a:cubicBezTo>
                    <a:lnTo>
                      <a:pt x="71694" y="85990"/>
                    </a:lnTo>
                    <a:lnTo>
                      <a:pt x="72561" y="62164"/>
                    </a:lnTo>
                    <a:cubicBezTo>
                      <a:pt x="72994" y="49601"/>
                      <a:pt x="77326" y="20144"/>
                      <a:pt x="104617" y="20144"/>
                    </a:cubicBezTo>
                    <a:lnTo>
                      <a:pt x="104617" y="20144"/>
                    </a:lnTo>
                    <a:close/>
                    <a:moveTo>
                      <a:pt x="104617" y="3249"/>
                    </a:moveTo>
                    <a:cubicBezTo>
                      <a:pt x="76459" y="3249"/>
                      <a:pt x="56965" y="24476"/>
                      <a:pt x="55666" y="61731"/>
                    </a:cubicBezTo>
                    <a:cubicBezTo>
                      <a:pt x="49168" y="59132"/>
                      <a:pt x="43103" y="57832"/>
                      <a:pt x="37472" y="57832"/>
                    </a:cubicBezTo>
                    <a:cubicBezTo>
                      <a:pt x="17111" y="57832"/>
                      <a:pt x="3249" y="73860"/>
                      <a:pt x="3249" y="102018"/>
                    </a:cubicBezTo>
                    <a:lnTo>
                      <a:pt x="3249" y="103318"/>
                    </a:lnTo>
                    <a:cubicBezTo>
                      <a:pt x="3249" y="142739"/>
                      <a:pt x="30974" y="190824"/>
                      <a:pt x="65196" y="210751"/>
                    </a:cubicBezTo>
                    <a:lnTo>
                      <a:pt x="224180" y="302156"/>
                    </a:lnTo>
                    <a:cubicBezTo>
                      <a:pt x="234143" y="307787"/>
                      <a:pt x="243674" y="310819"/>
                      <a:pt x="251904" y="310819"/>
                    </a:cubicBezTo>
                    <a:cubicBezTo>
                      <a:pt x="272265" y="310819"/>
                      <a:pt x="286127" y="294791"/>
                      <a:pt x="286127" y="266633"/>
                    </a:cubicBezTo>
                    <a:lnTo>
                      <a:pt x="286127" y="265334"/>
                    </a:lnTo>
                    <a:cubicBezTo>
                      <a:pt x="286127" y="229378"/>
                      <a:pt x="263168" y="186925"/>
                      <a:pt x="233710" y="164399"/>
                    </a:cubicBezTo>
                    <a:cubicBezTo>
                      <a:pt x="231544" y="108516"/>
                      <a:pt x="192556" y="43103"/>
                      <a:pt x="144905" y="15379"/>
                    </a:cubicBezTo>
                    <a:cubicBezTo>
                      <a:pt x="130176" y="7148"/>
                      <a:pt x="116747" y="3249"/>
                      <a:pt x="104617" y="3249"/>
                    </a:cubicBezTo>
                    <a:lnTo>
                      <a:pt x="104617" y="32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6" name="Vrije vorm: vorm 695">
                <a:extLst>
                  <a:ext uri="{FF2B5EF4-FFF2-40B4-BE49-F238E27FC236}">
                    <a16:creationId xmlns:a16="http://schemas.microsoft.com/office/drawing/2014/main" id="{7BB516F3-E6C5-43A5-9EC3-4AD58DFD514C}"/>
                  </a:ext>
                </a:extLst>
              </p:cNvPr>
              <p:cNvSpPr/>
              <p:nvPr/>
            </p:nvSpPr>
            <p:spPr>
              <a:xfrm>
                <a:off x="6018579" y="4537184"/>
                <a:ext cx="21660" cy="21660"/>
              </a:xfrm>
              <a:custGeom>
                <a:avLst/>
                <a:gdLst>
                  <a:gd name="connsiteX0" fmla="*/ 18411 w 21659"/>
                  <a:gd name="connsiteY0" fmla="*/ 22310 h 21659"/>
                  <a:gd name="connsiteX1" fmla="*/ 3249 w 21659"/>
                  <a:gd name="connsiteY1" fmla="*/ 13646 h 21659"/>
                  <a:gd name="connsiteX2" fmla="*/ 3249 w 21659"/>
                  <a:gd name="connsiteY2" fmla="*/ 3249 h 21659"/>
                  <a:gd name="connsiteX3" fmla="*/ 18411 w 21659"/>
                  <a:gd name="connsiteY3" fmla="*/ 12346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21659">
                    <a:moveTo>
                      <a:pt x="18411" y="22310"/>
                    </a:moveTo>
                    <a:lnTo>
                      <a:pt x="3249" y="13646"/>
                    </a:lnTo>
                    <a:lnTo>
                      <a:pt x="3249" y="3249"/>
                    </a:lnTo>
                    <a:lnTo>
                      <a:pt x="18411" y="12346"/>
                    </a:lnTo>
                    <a:close/>
                  </a:path>
                </a:pathLst>
              </a:custGeom>
              <a:solidFill>
                <a:srgbClr val="3C24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7" name="Vrije vorm: vorm 696">
                <a:extLst>
                  <a:ext uri="{FF2B5EF4-FFF2-40B4-BE49-F238E27FC236}">
                    <a16:creationId xmlns:a16="http://schemas.microsoft.com/office/drawing/2014/main" id="{52A2E29C-423A-4842-8EA2-C3AF47DCE32F}"/>
                  </a:ext>
                </a:extLst>
              </p:cNvPr>
              <p:cNvSpPr/>
              <p:nvPr/>
            </p:nvSpPr>
            <p:spPr>
              <a:xfrm>
                <a:off x="6009049" y="4540216"/>
                <a:ext cx="25992" cy="25992"/>
              </a:xfrm>
              <a:custGeom>
                <a:avLst/>
                <a:gdLst>
                  <a:gd name="connsiteX0" fmla="*/ 3249 w 25991"/>
                  <a:gd name="connsiteY0" fmla="*/ 9747 h 25991"/>
                  <a:gd name="connsiteX1" fmla="*/ 14945 w 25991"/>
                  <a:gd name="connsiteY1" fmla="*/ 3249 h 25991"/>
                  <a:gd name="connsiteX2" fmla="*/ 26208 w 25991"/>
                  <a:gd name="connsiteY2" fmla="*/ 9747 h 25991"/>
                  <a:gd name="connsiteX3" fmla="*/ 14512 w 25991"/>
                  <a:gd name="connsiteY3" fmla="*/ 23609 h 2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91" h="25991">
                    <a:moveTo>
                      <a:pt x="3249" y="9747"/>
                    </a:moveTo>
                    <a:lnTo>
                      <a:pt x="14945" y="3249"/>
                    </a:lnTo>
                    <a:lnTo>
                      <a:pt x="26208" y="9747"/>
                    </a:lnTo>
                    <a:lnTo>
                      <a:pt x="14512" y="2360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8" name="Vrije vorm: vorm 697">
                <a:extLst>
                  <a:ext uri="{FF2B5EF4-FFF2-40B4-BE49-F238E27FC236}">
                    <a16:creationId xmlns:a16="http://schemas.microsoft.com/office/drawing/2014/main" id="{D7004D05-BED5-42BB-9F0E-2F621B2DDF0E}"/>
                  </a:ext>
                </a:extLst>
              </p:cNvPr>
              <p:cNvSpPr/>
              <p:nvPr/>
            </p:nvSpPr>
            <p:spPr>
              <a:xfrm>
                <a:off x="6009049" y="4546714"/>
                <a:ext cx="17328" cy="17328"/>
              </a:xfrm>
              <a:custGeom>
                <a:avLst/>
                <a:gdLst>
                  <a:gd name="connsiteX0" fmla="*/ 3249 w 17327"/>
                  <a:gd name="connsiteY0" fmla="*/ 10613 h 17327"/>
                  <a:gd name="connsiteX1" fmla="*/ 3249 w 17327"/>
                  <a:gd name="connsiteY1" fmla="*/ 3249 h 17327"/>
                  <a:gd name="connsiteX2" fmla="*/ 14512 w 17327"/>
                  <a:gd name="connsiteY2" fmla="*/ 9747 h 17327"/>
                  <a:gd name="connsiteX3" fmla="*/ 14512 w 17327"/>
                  <a:gd name="connsiteY3" fmla="*/ 17111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17327">
                    <a:moveTo>
                      <a:pt x="3249" y="10613"/>
                    </a:moveTo>
                    <a:lnTo>
                      <a:pt x="3249" y="3249"/>
                    </a:lnTo>
                    <a:lnTo>
                      <a:pt x="14512" y="9747"/>
                    </a:lnTo>
                    <a:lnTo>
                      <a:pt x="14512" y="17111"/>
                    </a:lnTo>
                    <a:close/>
                  </a:path>
                </a:pathLst>
              </a:custGeom>
              <a:solidFill>
                <a:srgbClr val="1212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9" name="Vrije vorm: vorm 698">
                <a:extLst>
                  <a:ext uri="{FF2B5EF4-FFF2-40B4-BE49-F238E27FC236}">
                    <a16:creationId xmlns:a16="http://schemas.microsoft.com/office/drawing/2014/main" id="{77EDCE0A-360F-44C8-879C-EEEFD8C4B3DE}"/>
                  </a:ext>
                </a:extLst>
              </p:cNvPr>
              <p:cNvSpPr/>
              <p:nvPr/>
            </p:nvSpPr>
            <p:spPr>
              <a:xfrm>
                <a:off x="6005583" y="4552779"/>
                <a:ext cx="17328" cy="12996"/>
              </a:xfrm>
              <a:custGeom>
                <a:avLst/>
                <a:gdLst>
                  <a:gd name="connsiteX0" fmla="*/ 3249 w 17327"/>
                  <a:gd name="connsiteY0" fmla="*/ 10180 h 12995"/>
                  <a:gd name="connsiteX1" fmla="*/ 3249 w 17327"/>
                  <a:gd name="connsiteY1" fmla="*/ 3249 h 12995"/>
                  <a:gd name="connsiteX2" fmla="*/ 17978 w 17327"/>
                  <a:gd name="connsiteY2" fmla="*/ 3682 h 12995"/>
                  <a:gd name="connsiteX3" fmla="*/ 17978 w 17327"/>
                  <a:gd name="connsiteY3" fmla="*/ 11047 h 12995"/>
                  <a:gd name="connsiteX4" fmla="*/ 8014 w 17327"/>
                  <a:gd name="connsiteY4" fmla="*/ 13213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10180"/>
                    </a:moveTo>
                    <a:lnTo>
                      <a:pt x="3249" y="3249"/>
                    </a:lnTo>
                    <a:lnTo>
                      <a:pt x="17978" y="3682"/>
                    </a:lnTo>
                    <a:lnTo>
                      <a:pt x="17978" y="11047"/>
                    </a:lnTo>
                    <a:lnTo>
                      <a:pt x="8014" y="13213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0" name="Vrije vorm: vorm 699">
                <a:extLst>
                  <a:ext uri="{FF2B5EF4-FFF2-40B4-BE49-F238E27FC236}">
                    <a16:creationId xmlns:a16="http://schemas.microsoft.com/office/drawing/2014/main" id="{6ED0C614-9A05-42EE-BA4C-097A34701A48}"/>
                  </a:ext>
                </a:extLst>
              </p:cNvPr>
              <p:cNvSpPr/>
              <p:nvPr/>
            </p:nvSpPr>
            <p:spPr>
              <a:xfrm>
                <a:off x="6005583" y="4546714"/>
                <a:ext cx="17328" cy="12996"/>
              </a:xfrm>
              <a:custGeom>
                <a:avLst/>
                <a:gdLst>
                  <a:gd name="connsiteX0" fmla="*/ 3249 w 17327"/>
                  <a:gd name="connsiteY0" fmla="*/ 9314 h 12995"/>
                  <a:gd name="connsiteX1" fmla="*/ 6715 w 17327"/>
                  <a:gd name="connsiteY1" fmla="*/ 3249 h 12995"/>
                  <a:gd name="connsiteX2" fmla="*/ 11480 w 17327"/>
                  <a:gd name="connsiteY2" fmla="*/ 5415 h 12995"/>
                  <a:gd name="connsiteX3" fmla="*/ 17978 w 17327"/>
                  <a:gd name="connsiteY3" fmla="*/ 9747 h 12995"/>
                  <a:gd name="connsiteX4" fmla="*/ 8014 w 17327"/>
                  <a:gd name="connsiteY4" fmla="*/ 11913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9314"/>
                    </a:moveTo>
                    <a:lnTo>
                      <a:pt x="6715" y="3249"/>
                    </a:lnTo>
                    <a:lnTo>
                      <a:pt x="11480" y="5415"/>
                    </a:lnTo>
                    <a:lnTo>
                      <a:pt x="17978" y="9747"/>
                    </a:lnTo>
                    <a:lnTo>
                      <a:pt x="8014" y="11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1" name="Vrije vorm: vorm 700">
                <a:extLst>
                  <a:ext uri="{FF2B5EF4-FFF2-40B4-BE49-F238E27FC236}">
                    <a16:creationId xmlns:a16="http://schemas.microsoft.com/office/drawing/2014/main" id="{5069C1F4-6D6F-4D01-8B02-D0B90EE1F760}"/>
                  </a:ext>
                </a:extLst>
              </p:cNvPr>
              <p:cNvSpPr/>
              <p:nvPr/>
            </p:nvSpPr>
            <p:spPr>
              <a:xfrm>
                <a:off x="6020312" y="4546714"/>
                <a:ext cx="17328" cy="17328"/>
              </a:xfrm>
              <a:custGeom>
                <a:avLst/>
                <a:gdLst>
                  <a:gd name="connsiteX0" fmla="*/ 14945 w 17327"/>
                  <a:gd name="connsiteY0" fmla="*/ 10180 h 17327"/>
                  <a:gd name="connsiteX1" fmla="*/ 14945 w 17327"/>
                  <a:gd name="connsiteY1" fmla="*/ 3249 h 17327"/>
                  <a:gd name="connsiteX2" fmla="*/ 3249 w 17327"/>
                  <a:gd name="connsiteY2" fmla="*/ 9747 h 17327"/>
                  <a:gd name="connsiteX3" fmla="*/ 3249 w 17327"/>
                  <a:gd name="connsiteY3" fmla="*/ 17111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17327">
                    <a:moveTo>
                      <a:pt x="14945" y="10180"/>
                    </a:moveTo>
                    <a:lnTo>
                      <a:pt x="14945" y="3249"/>
                    </a:lnTo>
                    <a:lnTo>
                      <a:pt x="3249" y="9747"/>
                    </a:lnTo>
                    <a:lnTo>
                      <a:pt x="3249" y="17111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2" name="Vrije vorm: vorm 701">
                <a:extLst>
                  <a:ext uri="{FF2B5EF4-FFF2-40B4-BE49-F238E27FC236}">
                    <a16:creationId xmlns:a16="http://schemas.microsoft.com/office/drawing/2014/main" id="{1381896E-8AEA-4552-B097-72ED9E5FBB41}"/>
                  </a:ext>
                </a:extLst>
              </p:cNvPr>
              <p:cNvSpPr/>
              <p:nvPr/>
            </p:nvSpPr>
            <p:spPr>
              <a:xfrm>
                <a:off x="5981932" y="4556419"/>
                <a:ext cx="30324" cy="21660"/>
              </a:xfrm>
              <a:custGeom>
                <a:avLst/>
                <a:gdLst>
                  <a:gd name="connsiteX0" fmla="*/ 5241 w 30323"/>
                  <a:gd name="connsiteY0" fmla="*/ 20403 h 21659"/>
                  <a:gd name="connsiteX1" fmla="*/ 3508 w 30323"/>
                  <a:gd name="connsiteY1" fmla="*/ 19536 h 21659"/>
                  <a:gd name="connsiteX2" fmla="*/ 4374 w 30323"/>
                  <a:gd name="connsiteY2" fmla="*/ 16937 h 21659"/>
                  <a:gd name="connsiteX3" fmla="*/ 27767 w 30323"/>
                  <a:gd name="connsiteY3" fmla="*/ 3508 h 21659"/>
                  <a:gd name="connsiteX4" fmla="*/ 30366 w 30323"/>
                  <a:gd name="connsiteY4" fmla="*/ 4374 h 21659"/>
                  <a:gd name="connsiteX5" fmla="*/ 29500 w 30323"/>
                  <a:gd name="connsiteY5" fmla="*/ 6974 h 21659"/>
                  <a:gd name="connsiteX6" fmla="*/ 6107 w 30323"/>
                  <a:gd name="connsiteY6" fmla="*/ 20403 h 21659"/>
                  <a:gd name="connsiteX7" fmla="*/ 5241 w 30323"/>
                  <a:gd name="connsiteY7" fmla="*/ 20403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23" h="21659">
                    <a:moveTo>
                      <a:pt x="5241" y="20403"/>
                    </a:moveTo>
                    <a:cubicBezTo>
                      <a:pt x="4374" y="20403"/>
                      <a:pt x="3941" y="19970"/>
                      <a:pt x="3508" y="19536"/>
                    </a:cubicBezTo>
                    <a:cubicBezTo>
                      <a:pt x="3075" y="18670"/>
                      <a:pt x="3075" y="17370"/>
                      <a:pt x="4374" y="16937"/>
                    </a:cubicBezTo>
                    <a:lnTo>
                      <a:pt x="27767" y="3508"/>
                    </a:lnTo>
                    <a:cubicBezTo>
                      <a:pt x="28634" y="3075"/>
                      <a:pt x="29933" y="3075"/>
                      <a:pt x="30366" y="4374"/>
                    </a:cubicBezTo>
                    <a:cubicBezTo>
                      <a:pt x="30800" y="5241"/>
                      <a:pt x="30800" y="6540"/>
                      <a:pt x="29500" y="6974"/>
                    </a:cubicBezTo>
                    <a:lnTo>
                      <a:pt x="6107" y="20403"/>
                    </a:lnTo>
                    <a:cubicBezTo>
                      <a:pt x="6107" y="20403"/>
                      <a:pt x="5674" y="20403"/>
                      <a:pt x="5241" y="20403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3" name="Vrije vorm: vorm 702">
                <a:extLst>
                  <a:ext uri="{FF2B5EF4-FFF2-40B4-BE49-F238E27FC236}">
                    <a16:creationId xmlns:a16="http://schemas.microsoft.com/office/drawing/2014/main" id="{E7855C36-BDAF-4E81-B5E8-D8A52EAA37B0}"/>
                  </a:ext>
                </a:extLst>
              </p:cNvPr>
              <p:cNvSpPr/>
              <p:nvPr/>
            </p:nvSpPr>
            <p:spPr>
              <a:xfrm>
                <a:off x="6646716" y="4561010"/>
                <a:ext cx="25992" cy="25992"/>
              </a:xfrm>
              <a:custGeom>
                <a:avLst/>
                <a:gdLst>
                  <a:gd name="connsiteX0" fmla="*/ 3249 w 25991"/>
                  <a:gd name="connsiteY0" fmla="*/ 9747 h 25991"/>
                  <a:gd name="connsiteX1" fmla="*/ 14079 w 25991"/>
                  <a:gd name="connsiteY1" fmla="*/ 3249 h 25991"/>
                  <a:gd name="connsiteX2" fmla="*/ 24909 w 25991"/>
                  <a:gd name="connsiteY2" fmla="*/ 9747 h 25991"/>
                  <a:gd name="connsiteX3" fmla="*/ 14079 w 25991"/>
                  <a:gd name="connsiteY3" fmla="*/ 22743 h 2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91" h="25991">
                    <a:moveTo>
                      <a:pt x="3249" y="9747"/>
                    </a:moveTo>
                    <a:lnTo>
                      <a:pt x="14079" y="3249"/>
                    </a:lnTo>
                    <a:lnTo>
                      <a:pt x="24909" y="9747"/>
                    </a:lnTo>
                    <a:lnTo>
                      <a:pt x="14079" y="22743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4" name="Vrije vorm: vorm 703">
                <a:extLst>
                  <a:ext uri="{FF2B5EF4-FFF2-40B4-BE49-F238E27FC236}">
                    <a16:creationId xmlns:a16="http://schemas.microsoft.com/office/drawing/2014/main" id="{F8D99CDF-7C14-40DD-91CD-F69A27FCB1F7}"/>
                  </a:ext>
                </a:extLst>
              </p:cNvPr>
              <p:cNvSpPr/>
              <p:nvPr/>
            </p:nvSpPr>
            <p:spPr>
              <a:xfrm>
                <a:off x="6646716" y="4567508"/>
                <a:ext cx="17328" cy="17328"/>
              </a:xfrm>
              <a:custGeom>
                <a:avLst/>
                <a:gdLst>
                  <a:gd name="connsiteX0" fmla="*/ 3249 w 17327"/>
                  <a:gd name="connsiteY0" fmla="*/ 9747 h 17327"/>
                  <a:gd name="connsiteX1" fmla="*/ 3249 w 17327"/>
                  <a:gd name="connsiteY1" fmla="*/ 3249 h 17327"/>
                  <a:gd name="connsiteX2" fmla="*/ 14079 w 17327"/>
                  <a:gd name="connsiteY2" fmla="*/ 9314 h 17327"/>
                  <a:gd name="connsiteX3" fmla="*/ 14079 w 17327"/>
                  <a:gd name="connsiteY3" fmla="*/ 16245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17327">
                    <a:moveTo>
                      <a:pt x="3249" y="9747"/>
                    </a:moveTo>
                    <a:lnTo>
                      <a:pt x="3249" y="3249"/>
                    </a:lnTo>
                    <a:lnTo>
                      <a:pt x="14079" y="9314"/>
                    </a:lnTo>
                    <a:lnTo>
                      <a:pt x="14079" y="16245"/>
                    </a:lnTo>
                    <a:close/>
                  </a:path>
                </a:pathLst>
              </a:custGeom>
              <a:solidFill>
                <a:srgbClr val="1212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5" name="Vrije vorm: vorm 704">
                <a:extLst>
                  <a:ext uri="{FF2B5EF4-FFF2-40B4-BE49-F238E27FC236}">
                    <a16:creationId xmlns:a16="http://schemas.microsoft.com/office/drawing/2014/main" id="{659F30CD-3ADD-4407-9D20-F3D5100AB965}"/>
                  </a:ext>
                </a:extLst>
              </p:cNvPr>
              <p:cNvSpPr/>
              <p:nvPr/>
            </p:nvSpPr>
            <p:spPr>
              <a:xfrm>
                <a:off x="6643250" y="4573140"/>
                <a:ext cx="17328" cy="12996"/>
              </a:xfrm>
              <a:custGeom>
                <a:avLst/>
                <a:gdLst>
                  <a:gd name="connsiteX0" fmla="*/ 3249 w 17327"/>
                  <a:gd name="connsiteY0" fmla="*/ 9747 h 12995"/>
                  <a:gd name="connsiteX1" fmla="*/ 3249 w 17327"/>
                  <a:gd name="connsiteY1" fmla="*/ 3249 h 12995"/>
                  <a:gd name="connsiteX2" fmla="*/ 17545 w 17327"/>
                  <a:gd name="connsiteY2" fmla="*/ 3682 h 12995"/>
                  <a:gd name="connsiteX3" fmla="*/ 17545 w 17327"/>
                  <a:gd name="connsiteY3" fmla="*/ 10613 h 12995"/>
                  <a:gd name="connsiteX4" fmla="*/ 8014 w 17327"/>
                  <a:gd name="connsiteY4" fmla="*/ 12346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9747"/>
                    </a:moveTo>
                    <a:lnTo>
                      <a:pt x="3249" y="3249"/>
                    </a:lnTo>
                    <a:lnTo>
                      <a:pt x="17545" y="3682"/>
                    </a:lnTo>
                    <a:lnTo>
                      <a:pt x="17545" y="10613"/>
                    </a:lnTo>
                    <a:lnTo>
                      <a:pt x="8014" y="12346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6" name="Vrije vorm: vorm 705">
                <a:extLst>
                  <a:ext uri="{FF2B5EF4-FFF2-40B4-BE49-F238E27FC236}">
                    <a16:creationId xmlns:a16="http://schemas.microsoft.com/office/drawing/2014/main" id="{D7429163-83DB-438B-AF5D-2F8A353D44EC}"/>
                  </a:ext>
                </a:extLst>
              </p:cNvPr>
              <p:cNvSpPr/>
              <p:nvPr/>
            </p:nvSpPr>
            <p:spPr>
              <a:xfrm>
                <a:off x="6643250" y="4567508"/>
                <a:ext cx="17328" cy="12996"/>
              </a:xfrm>
              <a:custGeom>
                <a:avLst/>
                <a:gdLst>
                  <a:gd name="connsiteX0" fmla="*/ 3249 w 17327"/>
                  <a:gd name="connsiteY0" fmla="*/ 8881 h 12995"/>
                  <a:gd name="connsiteX1" fmla="*/ 6715 w 17327"/>
                  <a:gd name="connsiteY1" fmla="*/ 3249 h 12995"/>
                  <a:gd name="connsiteX2" fmla="*/ 11047 w 17327"/>
                  <a:gd name="connsiteY2" fmla="*/ 4982 h 12995"/>
                  <a:gd name="connsiteX3" fmla="*/ 17545 w 17327"/>
                  <a:gd name="connsiteY3" fmla="*/ 9314 h 12995"/>
                  <a:gd name="connsiteX4" fmla="*/ 8014 w 17327"/>
                  <a:gd name="connsiteY4" fmla="*/ 11480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8881"/>
                    </a:moveTo>
                    <a:lnTo>
                      <a:pt x="6715" y="3249"/>
                    </a:lnTo>
                    <a:lnTo>
                      <a:pt x="11047" y="4982"/>
                    </a:lnTo>
                    <a:lnTo>
                      <a:pt x="17545" y="9314"/>
                    </a:lnTo>
                    <a:lnTo>
                      <a:pt x="8014" y="11480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7" name="Vrije vorm: vorm 706">
                <a:extLst>
                  <a:ext uri="{FF2B5EF4-FFF2-40B4-BE49-F238E27FC236}">
                    <a16:creationId xmlns:a16="http://schemas.microsoft.com/office/drawing/2014/main" id="{598D60B9-60B8-42A6-ABAB-EF58A4D88F9F}"/>
                  </a:ext>
                </a:extLst>
              </p:cNvPr>
              <p:cNvSpPr/>
              <p:nvPr/>
            </p:nvSpPr>
            <p:spPr>
              <a:xfrm>
                <a:off x="6657546" y="4567508"/>
                <a:ext cx="17328" cy="17328"/>
              </a:xfrm>
              <a:custGeom>
                <a:avLst/>
                <a:gdLst>
                  <a:gd name="connsiteX0" fmla="*/ 14079 w 17327"/>
                  <a:gd name="connsiteY0" fmla="*/ 9747 h 17327"/>
                  <a:gd name="connsiteX1" fmla="*/ 14079 w 17327"/>
                  <a:gd name="connsiteY1" fmla="*/ 3249 h 17327"/>
                  <a:gd name="connsiteX2" fmla="*/ 3249 w 17327"/>
                  <a:gd name="connsiteY2" fmla="*/ 9314 h 17327"/>
                  <a:gd name="connsiteX3" fmla="*/ 3249 w 17327"/>
                  <a:gd name="connsiteY3" fmla="*/ 16245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17327">
                    <a:moveTo>
                      <a:pt x="14079" y="9747"/>
                    </a:moveTo>
                    <a:lnTo>
                      <a:pt x="14079" y="3249"/>
                    </a:lnTo>
                    <a:lnTo>
                      <a:pt x="3249" y="9314"/>
                    </a:lnTo>
                    <a:lnTo>
                      <a:pt x="3249" y="16245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8" name="Vrije vorm: vorm 707">
                <a:extLst>
                  <a:ext uri="{FF2B5EF4-FFF2-40B4-BE49-F238E27FC236}">
                    <a16:creationId xmlns:a16="http://schemas.microsoft.com/office/drawing/2014/main" id="{124C7F29-3F81-4FC2-AC47-5FA6D414F380}"/>
                  </a:ext>
                </a:extLst>
              </p:cNvPr>
              <p:cNvSpPr/>
              <p:nvPr/>
            </p:nvSpPr>
            <p:spPr>
              <a:xfrm>
                <a:off x="6615356" y="4576002"/>
                <a:ext cx="34656" cy="25992"/>
              </a:xfrm>
              <a:custGeom>
                <a:avLst/>
                <a:gdLst>
                  <a:gd name="connsiteX0" fmla="*/ 5152 w 34655"/>
                  <a:gd name="connsiteY0" fmla="*/ 23346 h 25991"/>
                  <a:gd name="connsiteX1" fmla="*/ 3419 w 34655"/>
                  <a:gd name="connsiteY1" fmla="*/ 22480 h 25991"/>
                  <a:gd name="connsiteX2" fmla="*/ 4285 w 34655"/>
                  <a:gd name="connsiteY2" fmla="*/ 19880 h 25991"/>
                  <a:gd name="connsiteX3" fmla="*/ 32876 w 34655"/>
                  <a:gd name="connsiteY3" fmla="*/ 3419 h 25991"/>
                  <a:gd name="connsiteX4" fmla="*/ 35476 w 34655"/>
                  <a:gd name="connsiteY4" fmla="*/ 4285 h 25991"/>
                  <a:gd name="connsiteX5" fmla="*/ 34609 w 34655"/>
                  <a:gd name="connsiteY5" fmla="*/ 6885 h 25991"/>
                  <a:gd name="connsiteX6" fmla="*/ 6018 w 34655"/>
                  <a:gd name="connsiteY6" fmla="*/ 23346 h 25991"/>
                  <a:gd name="connsiteX7" fmla="*/ 5152 w 34655"/>
                  <a:gd name="connsiteY7" fmla="*/ 23346 h 2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55" h="25991">
                    <a:moveTo>
                      <a:pt x="5152" y="23346"/>
                    </a:moveTo>
                    <a:cubicBezTo>
                      <a:pt x="4718" y="23346"/>
                      <a:pt x="3852" y="22913"/>
                      <a:pt x="3419" y="22480"/>
                    </a:cubicBezTo>
                    <a:cubicBezTo>
                      <a:pt x="2986" y="21613"/>
                      <a:pt x="3419" y="20314"/>
                      <a:pt x="4285" y="19880"/>
                    </a:cubicBezTo>
                    <a:lnTo>
                      <a:pt x="32876" y="3419"/>
                    </a:lnTo>
                    <a:cubicBezTo>
                      <a:pt x="33743" y="2986"/>
                      <a:pt x="35042" y="3419"/>
                      <a:pt x="35476" y="4285"/>
                    </a:cubicBezTo>
                    <a:cubicBezTo>
                      <a:pt x="35909" y="5152"/>
                      <a:pt x="35476" y="6451"/>
                      <a:pt x="34609" y="6885"/>
                    </a:cubicBezTo>
                    <a:lnTo>
                      <a:pt x="6018" y="23346"/>
                    </a:lnTo>
                    <a:cubicBezTo>
                      <a:pt x="5585" y="23346"/>
                      <a:pt x="5585" y="23346"/>
                      <a:pt x="5152" y="23346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9" name="Vrije vorm: vorm 708">
                <a:extLst>
                  <a:ext uri="{FF2B5EF4-FFF2-40B4-BE49-F238E27FC236}">
                    <a16:creationId xmlns:a16="http://schemas.microsoft.com/office/drawing/2014/main" id="{57480680-35E7-444F-85BF-A9FD00E04DF3}"/>
                  </a:ext>
                </a:extLst>
              </p:cNvPr>
              <p:cNvSpPr/>
              <p:nvPr/>
            </p:nvSpPr>
            <p:spPr>
              <a:xfrm>
                <a:off x="6730323" y="4582670"/>
                <a:ext cx="25992" cy="21660"/>
              </a:xfrm>
              <a:custGeom>
                <a:avLst/>
                <a:gdLst>
                  <a:gd name="connsiteX0" fmla="*/ 3249 w 25991"/>
                  <a:gd name="connsiteY0" fmla="*/ 9747 h 21659"/>
                  <a:gd name="connsiteX1" fmla="*/ 14079 w 25991"/>
                  <a:gd name="connsiteY1" fmla="*/ 3249 h 21659"/>
                  <a:gd name="connsiteX2" fmla="*/ 24909 w 25991"/>
                  <a:gd name="connsiteY2" fmla="*/ 9314 h 21659"/>
                  <a:gd name="connsiteX3" fmla="*/ 14079 w 25991"/>
                  <a:gd name="connsiteY3" fmla="*/ 22310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91" h="21659">
                    <a:moveTo>
                      <a:pt x="3249" y="9747"/>
                    </a:moveTo>
                    <a:lnTo>
                      <a:pt x="14079" y="3249"/>
                    </a:lnTo>
                    <a:lnTo>
                      <a:pt x="24909" y="9314"/>
                    </a:lnTo>
                    <a:lnTo>
                      <a:pt x="14079" y="22310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0" name="Vrije vorm: vorm 709">
                <a:extLst>
                  <a:ext uri="{FF2B5EF4-FFF2-40B4-BE49-F238E27FC236}">
                    <a16:creationId xmlns:a16="http://schemas.microsoft.com/office/drawing/2014/main" id="{4AC65329-0E3F-48F1-911E-19211CE5BA85}"/>
                  </a:ext>
                </a:extLst>
              </p:cNvPr>
              <p:cNvSpPr/>
              <p:nvPr/>
            </p:nvSpPr>
            <p:spPr>
              <a:xfrm>
                <a:off x="6730323" y="4589168"/>
                <a:ext cx="17328" cy="17328"/>
              </a:xfrm>
              <a:custGeom>
                <a:avLst/>
                <a:gdLst>
                  <a:gd name="connsiteX0" fmla="*/ 3249 w 17327"/>
                  <a:gd name="connsiteY0" fmla="*/ 9747 h 17327"/>
                  <a:gd name="connsiteX1" fmla="*/ 3249 w 17327"/>
                  <a:gd name="connsiteY1" fmla="*/ 3249 h 17327"/>
                  <a:gd name="connsiteX2" fmla="*/ 14079 w 17327"/>
                  <a:gd name="connsiteY2" fmla="*/ 9314 h 17327"/>
                  <a:gd name="connsiteX3" fmla="*/ 14079 w 17327"/>
                  <a:gd name="connsiteY3" fmla="*/ 15812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17327">
                    <a:moveTo>
                      <a:pt x="3249" y="9747"/>
                    </a:moveTo>
                    <a:lnTo>
                      <a:pt x="3249" y="3249"/>
                    </a:lnTo>
                    <a:lnTo>
                      <a:pt x="14079" y="9314"/>
                    </a:lnTo>
                    <a:lnTo>
                      <a:pt x="14079" y="15812"/>
                    </a:lnTo>
                    <a:close/>
                  </a:path>
                </a:pathLst>
              </a:custGeom>
              <a:solidFill>
                <a:srgbClr val="1212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1" name="Vrije vorm: vorm 710">
                <a:extLst>
                  <a:ext uri="{FF2B5EF4-FFF2-40B4-BE49-F238E27FC236}">
                    <a16:creationId xmlns:a16="http://schemas.microsoft.com/office/drawing/2014/main" id="{866DBE9D-B2EE-4DBF-B967-3C3254866E4D}"/>
                  </a:ext>
                </a:extLst>
              </p:cNvPr>
              <p:cNvSpPr/>
              <p:nvPr/>
            </p:nvSpPr>
            <p:spPr>
              <a:xfrm>
                <a:off x="6726858" y="4594366"/>
                <a:ext cx="17328" cy="12996"/>
              </a:xfrm>
              <a:custGeom>
                <a:avLst/>
                <a:gdLst>
                  <a:gd name="connsiteX0" fmla="*/ 3249 w 17327"/>
                  <a:gd name="connsiteY0" fmla="*/ 10180 h 12995"/>
                  <a:gd name="connsiteX1" fmla="*/ 3249 w 17327"/>
                  <a:gd name="connsiteY1" fmla="*/ 3249 h 12995"/>
                  <a:gd name="connsiteX2" fmla="*/ 17544 w 17327"/>
                  <a:gd name="connsiteY2" fmla="*/ 4115 h 12995"/>
                  <a:gd name="connsiteX3" fmla="*/ 17544 w 17327"/>
                  <a:gd name="connsiteY3" fmla="*/ 10613 h 12995"/>
                  <a:gd name="connsiteX4" fmla="*/ 7581 w 17327"/>
                  <a:gd name="connsiteY4" fmla="*/ 12779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10180"/>
                    </a:moveTo>
                    <a:lnTo>
                      <a:pt x="3249" y="3249"/>
                    </a:lnTo>
                    <a:lnTo>
                      <a:pt x="17544" y="4115"/>
                    </a:lnTo>
                    <a:lnTo>
                      <a:pt x="17544" y="10613"/>
                    </a:lnTo>
                    <a:lnTo>
                      <a:pt x="7581" y="12779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2" name="Vrije vorm: vorm 711">
                <a:extLst>
                  <a:ext uri="{FF2B5EF4-FFF2-40B4-BE49-F238E27FC236}">
                    <a16:creationId xmlns:a16="http://schemas.microsoft.com/office/drawing/2014/main" id="{A293F3A6-FFFC-4F77-BACC-B5055E66185E}"/>
                  </a:ext>
                </a:extLst>
              </p:cNvPr>
              <p:cNvSpPr/>
              <p:nvPr/>
            </p:nvSpPr>
            <p:spPr>
              <a:xfrm>
                <a:off x="6726858" y="4589168"/>
                <a:ext cx="17328" cy="12996"/>
              </a:xfrm>
              <a:custGeom>
                <a:avLst/>
                <a:gdLst>
                  <a:gd name="connsiteX0" fmla="*/ 3249 w 17327"/>
                  <a:gd name="connsiteY0" fmla="*/ 8447 h 12995"/>
                  <a:gd name="connsiteX1" fmla="*/ 6715 w 17327"/>
                  <a:gd name="connsiteY1" fmla="*/ 3249 h 12995"/>
                  <a:gd name="connsiteX2" fmla="*/ 11046 w 17327"/>
                  <a:gd name="connsiteY2" fmla="*/ 4982 h 12995"/>
                  <a:gd name="connsiteX3" fmla="*/ 17544 w 17327"/>
                  <a:gd name="connsiteY3" fmla="*/ 9314 h 12995"/>
                  <a:gd name="connsiteX4" fmla="*/ 7581 w 17327"/>
                  <a:gd name="connsiteY4" fmla="*/ 11047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3249" y="8447"/>
                    </a:moveTo>
                    <a:lnTo>
                      <a:pt x="6715" y="3249"/>
                    </a:lnTo>
                    <a:lnTo>
                      <a:pt x="11046" y="4982"/>
                    </a:lnTo>
                    <a:lnTo>
                      <a:pt x="17544" y="9314"/>
                    </a:lnTo>
                    <a:lnTo>
                      <a:pt x="7581" y="11047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3" name="Vrije vorm: vorm 712">
                <a:extLst>
                  <a:ext uri="{FF2B5EF4-FFF2-40B4-BE49-F238E27FC236}">
                    <a16:creationId xmlns:a16="http://schemas.microsoft.com/office/drawing/2014/main" id="{D7E05E70-CF57-4C14-82A2-63D1BBEB017E}"/>
                  </a:ext>
                </a:extLst>
              </p:cNvPr>
              <p:cNvSpPr/>
              <p:nvPr/>
            </p:nvSpPr>
            <p:spPr>
              <a:xfrm>
                <a:off x="6741153" y="4588735"/>
                <a:ext cx="17328" cy="17328"/>
              </a:xfrm>
              <a:custGeom>
                <a:avLst/>
                <a:gdLst>
                  <a:gd name="connsiteX0" fmla="*/ 14079 w 17327"/>
                  <a:gd name="connsiteY0" fmla="*/ 10180 h 17327"/>
                  <a:gd name="connsiteX1" fmla="*/ 14079 w 17327"/>
                  <a:gd name="connsiteY1" fmla="*/ 3249 h 17327"/>
                  <a:gd name="connsiteX2" fmla="*/ 3249 w 17327"/>
                  <a:gd name="connsiteY2" fmla="*/ 9747 h 17327"/>
                  <a:gd name="connsiteX3" fmla="*/ 3249 w 17327"/>
                  <a:gd name="connsiteY3" fmla="*/ 16245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17327">
                    <a:moveTo>
                      <a:pt x="14079" y="10180"/>
                    </a:moveTo>
                    <a:lnTo>
                      <a:pt x="14079" y="3249"/>
                    </a:lnTo>
                    <a:lnTo>
                      <a:pt x="3249" y="9747"/>
                    </a:lnTo>
                    <a:lnTo>
                      <a:pt x="3249" y="16245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4" name="Vrije vorm: vorm 713">
                <a:extLst>
                  <a:ext uri="{FF2B5EF4-FFF2-40B4-BE49-F238E27FC236}">
                    <a16:creationId xmlns:a16="http://schemas.microsoft.com/office/drawing/2014/main" id="{0E8A99EE-2AFD-49C9-A424-8EC8930B7047}"/>
                  </a:ext>
                </a:extLst>
              </p:cNvPr>
              <p:cNvSpPr/>
              <p:nvPr/>
            </p:nvSpPr>
            <p:spPr>
              <a:xfrm>
                <a:off x="6615356" y="4597662"/>
                <a:ext cx="121295" cy="73644"/>
              </a:xfrm>
              <a:custGeom>
                <a:avLst/>
                <a:gdLst>
                  <a:gd name="connsiteX0" fmla="*/ 5152 w 121295"/>
                  <a:gd name="connsiteY0" fmla="*/ 70998 h 73643"/>
                  <a:gd name="connsiteX1" fmla="*/ 3419 w 121295"/>
                  <a:gd name="connsiteY1" fmla="*/ 70131 h 73643"/>
                  <a:gd name="connsiteX2" fmla="*/ 4285 w 121295"/>
                  <a:gd name="connsiteY2" fmla="*/ 67532 h 73643"/>
                  <a:gd name="connsiteX3" fmla="*/ 116050 w 121295"/>
                  <a:gd name="connsiteY3" fmla="*/ 3419 h 73643"/>
                  <a:gd name="connsiteX4" fmla="*/ 118650 w 121295"/>
                  <a:gd name="connsiteY4" fmla="*/ 4285 h 73643"/>
                  <a:gd name="connsiteX5" fmla="*/ 117783 w 121295"/>
                  <a:gd name="connsiteY5" fmla="*/ 6885 h 73643"/>
                  <a:gd name="connsiteX6" fmla="*/ 6018 w 121295"/>
                  <a:gd name="connsiteY6" fmla="*/ 70998 h 73643"/>
                  <a:gd name="connsiteX7" fmla="*/ 5152 w 121295"/>
                  <a:gd name="connsiteY7" fmla="*/ 70998 h 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295" h="73643">
                    <a:moveTo>
                      <a:pt x="5152" y="70998"/>
                    </a:moveTo>
                    <a:cubicBezTo>
                      <a:pt x="4718" y="70998"/>
                      <a:pt x="3852" y="70565"/>
                      <a:pt x="3419" y="70131"/>
                    </a:cubicBezTo>
                    <a:cubicBezTo>
                      <a:pt x="2986" y="69265"/>
                      <a:pt x="3419" y="67965"/>
                      <a:pt x="4285" y="67532"/>
                    </a:cubicBezTo>
                    <a:lnTo>
                      <a:pt x="116050" y="3419"/>
                    </a:lnTo>
                    <a:cubicBezTo>
                      <a:pt x="116917" y="2986"/>
                      <a:pt x="118216" y="3419"/>
                      <a:pt x="118650" y="4285"/>
                    </a:cubicBezTo>
                    <a:cubicBezTo>
                      <a:pt x="119083" y="5152"/>
                      <a:pt x="118650" y="6451"/>
                      <a:pt x="117783" y="6885"/>
                    </a:cubicBezTo>
                    <a:lnTo>
                      <a:pt x="6018" y="70998"/>
                    </a:lnTo>
                    <a:cubicBezTo>
                      <a:pt x="6018" y="70998"/>
                      <a:pt x="5585" y="70998"/>
                      <a:pt x="5152" y="70998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5" name="Vrije vorm: vorm 714">
                <a:extLst>
                  <a:ext uri="{FF2B5EF4-FFF2-40B4-BE49-F238E27FC236}">
                    <a16:creationId xmlns:a16="http://schemas.microsoft.com/office/drawing/2014/main" id="{76309502-01E3-4646-8570-8B6E75EC37EB}"/>
                  </a:ext>
                </a:extLst>
              </p:cNvPr>
              <p:cNvSpPr/>
              <p:nvPr/>
            </p:nvSpPr>
            <p:spPr>
              <a:xfrm>
                <a:off x="6374498" y="4450375"/>
                <a:ext cx="246923" cy="151619"/>
              </a:xfrm>
              <a:custGeom>
                <a:avLst/>
                <a:gdLst>
                  <a:gd name="connsiteX0" fmla="*/ 244710 w 246922"/>
                  <a:gd name="connsiteY0" fmla="*/ 150706 h 151619"/>
                  <a:gd name="connsiteX1" fmla="*/ 243844 w 246922"/>
                  <a:gd name="connsiteY1" fmla="*/ 150273 h 151619"/>
                  <a:gd name="connsiteX2" fmla="*/ 4285 w 246922"/>
                  <a:gd name="connsiteY2" fmla="*/ 6885 h 151619"/>
                  <a:gd name="connsiteX3" fmla="*/ 3419 w 246922"/>
                  <a:gd name="connsiteY3" fmla="*/ 4285 h 151619"/>
                  <a:gd name="connsiteX4" fmla="*/ 6018 w 246922"/>
                  <a:gd name="connsiteY4" fmla="*/ 3419 h 151619"/>
                  <a:gd name="connsiteX5" fmla="*/ 245576 w 246922"/>
                  <a:gd name="connsiteY5" fmla="*/ 146807 h 151619"/>
                  <a:gd name="connsiteX6" fmla="*/ 246443 w 246922"/>
                  <a:gd name="connsiteY6" fmla="*/ 149407 h 151619"/>
                  <a:gd name="connsiteX7" fmla="*/ 244710 w 246922"/>
                  <a:gd name="connsiteY7" fmla="*/ 150706 h 15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922" h="151619">
                    <a:moveTo>
                      <a:pt x="244710" y="150706"/>
                    </a:moveTo>
                    <a:cubicBezTo>
                      <a:pt x="244277" y="150706"/>
                      <a:pt x="243844" y="150706"/>
                      <a:pt x="243844" y="150273"/>
                    </a:cubicBezTo>
                    <a:lnTo>
                      <a:pt x="4285" y="6885"/>
                    </a:lnTo>
                    <a:cubicBezTo>
                      <a:pt x="3419" y="6451"/>
                      <a:pt x="2986" y="5152"/>
                      <a:pt x="3419" y="4285"/>
                    </a:cubicBezTo>
                    <a:cubicBezTo>
                      <a:pt x="3852" y="3419"/>
                      <a:pt x="5152" y="2986"/>
                      <a:pt x="6018" y="3419"/>
                    </a:cubicBezTo>
                    <a:lnTo>
                      <a:pt x="245576" y="146807"/>
                    </a:lnTo>
                    <a:cubicBezTo>
                      <a:pt x="246443" y="147241"/>
                      <a:pt x="246876" y="148540"/>
                      <a:pt x="246443" y="149407"/>
                    </a:cubicBezTo>
                    <a:cubicBezTo>
                      <a:pt x="246010" y="150706"/>
                      <a:pt x="245576" y="151139"/>
                      <a:pt x="244710" y="150706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6" name="Vrije vorm: vorm 715">
                <a:extLst>
                  <a:ext uri="{FF2B5EF4-FFF2-40B4-BE49-F238E27FC236}">
                    <a16:creationId xmlns:a16="http://schemas.microsoft.com/office/drawing/2014/main" id="{7F6C14F8-43B1-4ADF-AD78-8747114F664F}"/>
                  </a:ext>
                </a:extLst>
              </p:cNvPr>
              <p:cNvSpPr/>
              <p:nvPr/>
            </p:nvSpPr>
            <p:spPr>
              <a:xfrm>
                <a:off x="6328146" y="4495427"/>
                <a:ext cx="294574" cy="173279"/>
              </a:xfrm>
              <a:custGeom>
                <a:avLst/>
                <a:gdLst>
                  <a:gd name="connsiteX0" fmla="*/ 292362 w 294574"/>
                  <a:gd name="connsiteY0" fmla="*/ 173233 h 173279"/>
                  <a:gd name="connsiteX1" fmla="*/ 291495 w 294574"/>
                  <a:gd name="connsiteY1" fmla="*/ 172799 h 173279"/>
                  <a:gd name="connsiteX2" fmla="*/ 4285 w 294574"/>
                  <a:gd name="connsiteY2" fmla="*/ 6884 h 173279"/>
                  <a:gd name="connsiteX3" fmla="*/ 3419 w 294574"/>
                  <a:gd name="connsiteY3" fmla="*/ 4285 h 173279"/>
                  <a:gd name="connsiteX4" fmla="*/ 6018 w 294574"/>
                  <a:gd name="connsiteY4" fmla="*/ 3419 h 173279"/>
                  <a:gd name="connsiteX5" fmla="*/ 293228 w 294574"/>
                  <a:gd name="connsiteY5" fmla="*/ 169334 h 173279"/>
                  <a:gd name="connsiteX6" fmla="*/ 294095 w 294574"/>
                  <a:gd name="connsiteY6" fmla="*/ 171933 h 173279"/>
                  <a:gd name="connsiteX7" fmla="*/ 292362 w 294574"/>
                  <a:gd name="connsiteY7" fmla="*/ 173233 h 17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574" h="173279">
                    <a:moveTo>
                      <a:pt x="292362" y="173233"/>
                    </a:moveTo>
                    <a:cubicBezTo>
                      <a:pt x="291929" y="173233"/>
                      <a:pt x="291495" y="173233"/>
                      <a:pt x="291495" y="172799"/>
                    </a:cubicBezTo>
                    <a:lnTo>
                      <a:pt x="4285" y="6884"/>
                    </a:lnTo>
                    <a:cubicBezTo>
                      <a:pt x="3419" y="6451"/>
                      <a:pt x="2986" y="5152"/>
                      <a:pt x="3419" y="4285"/>
                    </a:cubicBezTo>
                    <a:cubicBezTo>
                      <a:pt x="3852" y="3419"/>
                      <a:pt x="5152" y="2986"/>
                      <a:pt x="6018" y="3419"/>
                    </a:cubicBezTo>
                    <a:lnTo>
                      <a:pt x="293228" y="169334"/>
                    </a:lnTo>
                    <a:cubicBezTo>
                      <a:pt x="294095" y="169767"/>
                      <a:pt x="294528" y="171067"/>
                      <a:pt x="294095" y="171933"/>
                    </a:cubicBezTo>
                    <a:cubicBezTo>
                      <a:pt x="293661" y="172799"/>
                      <a:pt x="292795" y="173233"/>
                      <a:pt x="292362" y="173233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7" name="Vrije vorm: vorm 716">
                <a:extLst>
                  <a:ext uri="{FF2B5EF4-FFF2-40B4-BE49-F238E27FC236}">
                    <a16:creationId xmlns:a16="http://schemas.microsoft.com/office/drawing/2014/main" id="{A72A19A7-CC04-492B-ACA8-1578BB72A12C}"/>
                  </a:ext>
                </a:extLst>
              </p:cNvPr>
              <p:cNvSpPr/>
              <p:nvPr/>
            </p:nvSpPr>
            <p:spPr>
              <a:xfrm>
                <a:off x="5735098" y="4535281"/>
                <a:ext cx="255587" cy="151619"/>
              </a:xfrm>
              <a:custGeom>
                <a:avLst/>
                <a:gdLst>
                  <a:gd name="connsiteX0" fmla="*/ 252074 w 255586"/>
                  <a:gd name="connsiteY0" fmla="*/ 149840 h 151619"/>
                  <a:gd name="connsiteX1" fmla="*/ 251208 w 255586"/>
                  <a:gd name="connsiteY1" fmla="*/ 149407 h 151619"/>
                  <a:gd name="connsiteX2" fmla="*/ 4285 w 255586"/>
                  <a:gd name="connsiteY2" fmla="*/ 6885 h 151619"/>
                  <a:gd name="connsiteX3" fmla="*/ 3419 w 255586"/>
                  <a:gd name="connsiteY3" fmla="*/ 4285 h 151619"/>
                  <a:gd name="connsiteX4" fmla="*/ 6018 w 255586"/>
                  <a:gd name="connsiteY4" fmla="*/ 3419 h 151619"/>
                  <a:gd name="connsiteX5" fmla="*/ 252941 w 255586"/>
                  <a:gd name="connsiteY5" fmla="*/ 145941 h 151619"/>
                  <a:gd name="connsiteX6" fmla="*/ 253807 w 255586"/>
                  <a:gd name="connsiteY6" fmla="*/ 148540 h 151619"/>
                  <a:gd name="connsiteX7" fmla="*/ 252074 w 255586"/>
                  <a:gd name="connsiteY7" fmla="*/ 149840 h 15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586" h="151619">
                    <a:moveTo>
                      <a:pt x="252074" y="149840"/>
                    </a:moveTo>
                    <a:cubicBezTo>
                      <a:pt x="251641" y="149840"/>
                      <a:pt x="251208" y="149840"/>
                      <a:pt x="251208" y="149407"/>
                    </a:cubicBezTo>
                    <a:lnTo>
                      <a:pt x="4285" y="6885"/>
                    </a:lnTo>
                    <a:cubicBezTo>
                      <a:pt x="3419" y="6451"/>
                      <a:pt x="2986" y="5152"/>
                      <a:pt x="3419" y="4285"/>
                    </a:cubicBezTo>
                    <a:cubicBezTo>
                      <a:pt x="3852" y="3419"/>
                      <a:pt x="5152" y="2986"/>
                      <a:pt x="6018" y="3419"/>
                    </a:cubicBezTo>
                    <a:lnTo>
                      <a:pt x="252941" y="145941"/>
                    </a:lnTo>
                    <a:cubicBezTo>
                      <a:pt x="253807" y="146374"/>
                      <a:pt x="254240" y="147674"/>
                      <a:pt x="253807" y="148540"/>
                    </a:cubicBezTo>
                    <a:cubicBezTo>
                      <a:pt x="253374" y="149407"/>
                      <a:pt x="252941" y="149840"/>
                      <a:pt x="252074" y="149840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8" name="Vrije vorm: vorm 717">
                <a:extLst>
                  <a:ext uri="{FF2B5EF4-FFF2-40B4-BE49-F238E27FC236}">
                    <a16:creationId xmlns:a16="http://schemas.microsoft.com/office/drawing/2014/main" id="{E7DEE805-B089-47BD-B7A8-24AC7049D2F6}"/>
                  </a:ext>
                </a:extLst>
              </p:cNvPr>
              <p:cNvSpPr/>
              <p:nvPr/>
            </p:nvSpPr>
            <p:spPr>
              <a:xfrm>
                <a:off x="6231279" y="4152504"/>
                <a:ext cx="17328" cy="21660"/>
              </a:xfrm>
              <a:custGeom>
                <a:avLst/>
                <a:gdLst>
                  <a:gd name="connsiteX0" fmla="*/ 15812 w 17327"/>
                  <a:gd name="connsiteY0" fmla="*/ 11480 h 21659"/>
                  <a:gd name="connsiteX1" fmla="*/ 3249 w 17327"/>
                  <a:gd name="connsiteY1" fmla="*/ 18844 h 21659"/>
                  <a:gd name="connsiteX2" fmla="*/ 3249 w 17327"/>
                  <a:gd name="connsiteY2" fmla="*/ 10613 h 21659"/>
                  <a:gd name="connsiteX3" fmla="*/ 15812 w 17327"/>
                  <a:gd name="connsiteY3" fmla="*/ 3249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21659">
                    <a:moveTo>
                      <a:pt x="15812" y="11480"/>
                    </a:moveTo>
                    <a:lnTo>
                      <a:pt x="3249" y="18844"/>
                    </a:lnTo>
                    <a:lnTo>
                      <a:pt x="3249" y="10613"/>
                    </a:lnTo>
                    <a:lnTo>
                      <a:pt x="15812" y="3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9" name="Vrije vorm: vorm 718">
                <a:extLst>
                  <a:ext uri="{FF2B5EF4-FFF2-40B4-BE49-F238E27FC236}">
                    <a16:creationId xmlns:a16="http://schemas.microsoft.com/office/drawing/2014/main" id="{DE7AF44B-74E7-4253-96D2-D1BCF3850DBD}"/>
                  </a:ext>
                </a:extLst>
              </p:cNvPr>
              <p:cNvSpPr/>
              <p:nvPr/>
            </p:nvSpPr>
            <p:spPr>
              <a:xfrm>
                <a:off x="6256405" y="4138209"/>
                <a:ext cx="17328" cy="21660"/>
              </a:xfrm>
              <a:custGeom>
                <a:avLst/>
                <a:gdLst>
                  <a:gd name="connsiteX0" fmla="*/ 15812 w 17327"/>
                  <a:gd name="connsiteY0" fmla="*/ 11480 h 21659"/>
                  <a:gd name="connsiteX1" fmla="*/ 3249 w 17327"/>
                  <a:gd name="connsiteY1" fmla="*/ 18844 h 21659"/>
                  <a:gd name="connsiteX2" fmla="*/ 3249 w 17327"/>
                  <a:gd name="connsiteY2" fmla="*/ 10613 h 21659"/>
                  <a:gd name="connsiteX3" fmla="*/ 15812 w 17327"/>
                  <a:gd name="connsiteY3" fmla="*/ 3249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27" h="21659">
                    <a:moveTo>
                      <a:pt x="15812" y="11480"/>
                    </a:moveTo>
                    <a:lnTo>
                      <a:pt x="3249" y="18844"/>
                    </a:lnTo>
                    <a:lnTo>
                      <a:pt x="3249" y="10613"/>
                    </a:lnTo>
                    <a:lnTo>
                      <a:pt x="15812" y="3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0" name="Vrije vorm: vorm 719">
                <a:extLst>
                  <a:ext uri="{FF2B5EF4-FFF2-40B4-BE49-F238E27FC236}">
                    <a16:creationId xmlns:a16="http://schemas.microsoft.com/office/drawing/2014/main" id="{1A932DA7-A61A-43BE-9D84-4346583125DE}"/>
                  </a:ext>
                </a:extLst>
              </p:cNvPr>
              <p:cNvSpPr/>
              <p:nvPr/>
            </p:nvSpPr>
            <p:spPr>
              <a:xfrm>
                <a:off x="6233445" y="4155104"/>
                <a:ext cx="21660" cy="21660"/>
              </a:xfrm>
              <a:custGeom>
                <a:avLst/>
                <a:gdLst>
                  <a:gd name="connsiteX0" fmla="*/ 20144 w 21659"/>
                  <a:gd name="connsiteY0" fmla="*/ 8447 h 21659"/>
                  <a:gd name="connsiteX1" fmla="*/ 11480 w 21659"/>
                  <a:gd name="connsiteY1" fmla="*/ 3249 h 21659"/>
                  <a:gd name="connsiteX2" fmla="*/ 3249 w 21659"/>
                  <a:gd name="connsiteY2" fmla="*/ 8447 h 21659"/>
                  <a:gd name="connsiteX3" fmla="*/ 11480 w 21659"/>
                  <a:gd name="connsiteY3" fmla="*/ 18411 h 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21659">
                    <a:moveTo>
                      <a:pt x="20144" y="8447"/>
                    </a:moveTo>
                    <a:lnTo>
                      <a:pt x="11480" y="3249"/>
                    </a:lnTo>
                    <a:lnTo>
                      <a:pt x="3249" y="8447"/>
                    </a:lnTo>
                    <a:lnTo>
                      <a:pt x="11480" y="1841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1" name="Vrije vorm: vorm 720">
                <a:extLst>
                  <a:ext uri="{FF2B5EF4-FFF2-40B4-BE49-F238E27FC236}">
                    <a16:creationId xmlns:a16="http://schemas.microsoft.com/office/drawing/2014/main" id="{56D9F3F4-BA44-4BD0-8519-5267B87813F6}"/>
                  </a:ext>
                </a:extLst>
              </p:cNvPr>
              <p:cNvSpPr/>
              <p:nvPr/>
            </p:nvSpPr>
            <p:spPr>
              <a:xfrm>
                <a:off x="6241676" y="4160302"/>
                <a:ext cx="12996" cy="12996"/>
              </a:xfrm>
              <a:custGeom>
                <a:avLst/>
                <a:gdLst>
                  <a:gd name="connsiteX0" fmla="*/ 11913 w 12995"/>
                  <a:gd name="connsiteY0" fmla="*/ 8447 h 12995"/>
                  <a:gd name="connsiteX1" fmla="*/ 11913 w 12995"/>
                  <a:gd name="connsiteY1" fmla="*/ 3249 h 12995"/>
                  <a:gd name="connsiteX2" fmla="*/ 3249 w 12995"/>
                  <a:gd name="connsiteY2" fmla="*/ 8014 h 12995"/>
                  <a:gd name="connsiteX3" fmla="*/ 3249 w 12995"/>
                  <a:gd name="connsiteY3" fmla="*/ 13213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5" h="12995">
                    <a:moveTo>
                      <a:pt x="11913" y="8447"/>
                    </a:moveTo>
                    <a:lnTo>
                      <a:pt x="11913" y="3249"/>
                    </a:lnTo>
                    <a:lnTo>
                      <a:pt x="3249" y="8014"/>
                    </a:lnTo>
                    <a:lnTo>
                      <a:pt x="3249" y="13213"/>
                    </a:lnTo>
                    <a:close/>
                  </a:path>
                </a:pathLst>
              </a:custGeom>
              <a:solidFill>
                <a:srgbClr val="1212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2" name="Vrije vorm: vorm 721">
                <a:extLst>
                  <a:ext uri="{FF2B5EF4-FFF2-40B4-BE49-F238E27FC236}">
                    <a16:creationId xmlns:a16="http://schemas.microsoft.com/office/drawing/2014/main" id="{B21DC303-E921-42D6-B179-E2480A4B3F8F}"/>
                  </a:ext>
                </a:extLst>
              </p:cNvPr>
              <p:cNvSpPr/>
              <p:nvPr/>
            </p:nvSpPr>
            <p:spPr>
              <a:xfrm>
                <a:off x="6241676" y="4164634"/>
                <a:ext cx="17328" cy="12996"/>
              </a:xfrm>
              <a:custGeom>
                <a:avLst/>
                <a:gdLst>
                  <a:gd name="connsiteX0" fmla="*/ 14512 w 17327"/>
                  <a:gd name="connsiteY0" fmla="*/ 8447 h 12995"/>
                  <a:gd name="connsiteX1" fmla="*/ 14512 w 17327"/>
                  <a:gd name="connsiteY1" fmla="*/ 3249 h 12995"/>
                  <a:gd name="connsiteX2" fmla="*/ 3249 w 17327"/>
                  <a:gd name="connsiteY2" fmla="*/ 3682 h 12995"/>
                  <a:gd name="connsiteX3" fmla="*/ 3249 w 17327"/>
                  <a:gd name="connsiteY3" fmla="*/ 8881 h 12995"/>
                  <a:gd name="connsiteX4" fmla="*/ 11047 w 17327"/>
                  <a:gd name="connsiteY4" fmla="*/ 10613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14512" y="8447"/>
                    </a:moveTo>
                    <a:lnTo>
                      <a:pt x="14512" y="3249"/>
                    </a:lnTo>
                    <a:lnTo>
                      <a:pt x="3249" y="3682"/>
                    </a:lnTo>
                    <a:lnTo>
                      <a:pt x="3249" y="8881"/>
                    </a:lnTo>
                    <a:lnTo>
                      <a:pt x="11047" y="10613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3" name="Vrije vorm: vorm 722">
                <a:extLst>
                  <a:ext uri="{FF2B5EF4-FFF2-40B4-BE49-F238E27FC236}">
                    <a16:creationId xmlns:a16="http://schemas.microsoft.com/office/drawing/2014/main" id="{E1276CC3-6EE8-4350-A27A-AA3FB17E9AEA}"/>
                  </a:ext>
                </a:extLst>
              </p:cNvPr>
              <p:cNvSpPr/>
              <p:nvPr/>
            </p:nvSpPr>
            <p:spPr>
              <a:xfrm>
                <a:off x="6241676" y="4160302"/>
                <a:ext cx="17328" cy="12996"/>
              </a:xfrm>
              <a:custGeom>
                <a:avLst/>
                <a:gdLst>
                  <a:gd name="connsiteX0" fmla="*/ 14512 w 17327"/>
                  <a:gd name="connsiteY0" fmla="*/ 7581 h 12995"/>
                  <a:gd name="connsiteX1" fmla="*/ 11913 w 17327"/>
                  <a:gd name="connsiteY1" fmla="*/ 3249 h 12995"/>
                  <a:gd name="connsiteX2" fmla="*/ 8447 w 17327"/>
                  <a:gd name="connsiteY2" fmla="*/ 4549 h 12995"/>
                  <a:gd name="connsiteX3" fmla="*/ 3249 w 17327"/>
                  <a:gd name="connsiteY3" fmla="*/ 8014 h 12995"/>
                  <a:gd name="connsiteX4" fmla="*/ 11047 w 17327"/>
                  <a:gd name="connsiteY4" fmla="*/ 9747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14512" y="7581"/>
                    </a:moveTo>
                    <a:lnTo>
                      <a:pt x="11913" y="3249"/>
                    </a:lnTo>
                    <a:lnTo>
                      <a:pt x="8447" y="4549"/>
                    </a:lnTo>
                    <a:lnTo>
                      <a:pt x="3249" y="8014"/>
                    </a:lnTo>
                    <a:lnTo>
                      <a:pt x="11047" y="974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4" name="Vrije vorm: vorm 723">
                <a:extLst>
                  <a:ext uri="{FF2B5EF4-FFF2-40B4-BE49-F238E27FC236}">
                    <a16:creationId xmlns:a16="http://schemas.microsoft.com/office/drawing/2014/main" id="{A4EE22EF-641A-4B09-93F2-26160E5AB68D}"/>
                  </a:ext>
                </a:extLst>
              </p:cNvPr>
              <p:cNvSpPr/>
              <p:nvPr/>
            </p:nvSpPr>
            <p:spPr>
              <a:xfrm>
                <a:off x="6233445" y="4160302"/>
                <a:ext cx="12996" cy="12996"/>
              </a:xfrm>
              <a:custGeom>
                <a:avLst/>
                <a:gdLst>
                  <a:gd name="connsiteX0" fmla="*/ 3249 w 12995"/>
                  <a:gd name="connsiteY0" fmla="*/ 8447 h 12995"/>
                  <a:gd name="connsiteX1" fmla="*/ 3249 w 12995"/>
                  <a:gd name="connsiteY1" fmla="*/ 3249 h 12995"/>
                  <a:gd name="connsiteX2" fmla="*/ 11480 w 12995"/>
                  <a:gd name="connsiteY2" fmla="*/ 8014 h 12995"/>
                  <a:gd name="connsiteX3" fmla="*/ 11480 w 12995"/>
                  <a:gd name="connsiteY3" fmla="*/ 13213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5" h="12995">
                    <a:moveTo>
                      <a:pt x="3249" y="8447"/>
                    </a:moveTo>
                    <a:lnTo>
                      <a:pt x="3249" y="3249"/>
                    </a:lnTo>
                    <a:lnTo>
                      <a:pt x="11480" y="8014"/>
                    </a:lnTo>
                    <a:lnTo>
                      <a:pt x="11480" y="13213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5" name="Vrije vorm: vorm 724">
                <a:extLst>
                  <a:ext uri="{FF2B5EF4-FFF2-40B4-BE49-F238E27FC236}">
                    <a16:creationId xmlns:a16="http://schemas.microsoft.com/office/drawing/2014/main" id="{CACE57F2-D366-4DAE-B086-6AB39C90825E}"/>
                  </a:ext>
                </a:extLst>
              </p:cNvPr>
              <p:cNvSpPr/>
              <p:nvPr/>
            </p:nvSpPr>
            <p:spPr>
              <a:xfrm>
                <a:off x="6258138" y="4140808"/>
                <a:ext cx="21660" cy="17328"/>
              </a:xfrm>
              <a:custGeom>
                <a:avLst/>
                <a:gdLst>
                  <a:gd name="connsiteX0" fmla="*/ 20144 w 21659"/>
                  <a:gd name="connsiteY0" fmla="*/ 8014 h 17327"/>
                  <a:gd name="connsiteX1" fmla="*/ 11913 w 21659"/>
                  <a:gd name="connsiteY1" fmla="*/ 3249 h 17327"/>
                  <a:gd name="connsiteX2" fmla="*/ 3249 w 21659"/>
                  <a:gd name="connsiteY2" fmla="*/ 8014 h 17327"/>
                  <a:gd name="connsiteX3" fmla="*/ 11913 w 21659"/>
                  <a:gd name="connsiteY3" fmla="*/ 18411 h 1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9" h="17327">
                    <a:moveTo>
                      <a:pt x="20144" y="8014"/>
                    </a:moveTo>
                    <a:lnTo>
                      <a:pt x="11913" y="3249"/>
                    </a:lnTo>
                    <a:lnTo>
                      <a:pt x="3249" y="8014"/>
                    </a:lnTo>
                    <a:lnTo>
                      <a:pt x="11913" y="1841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6" name="Vrije vorm: vorm 725">
                <a:extLst>
                  <a:ext uri="{FF2B5EF4-FFF2-40B4-BE49-F238E27FC236}">
                    <a16:creationId xmlns:a16="http://schemas.microsoft.com/office/drawing/2014/main" id="{1E68B9B6-2868-4C7F-88FC-8893160F810D}"/>
                  </a:ext>
                </a:extLst>
              </p:cNvPr>
              <p:cNvSpPr/>
              <p:nvPr/>
            </p:nvSpPr>
            <p:spPr>
              <a:xfrm>
                <a:off x="6266802" y="4145573"/>
                <a:ext cx="12996" cy="12996"/>
              </a:xfrm>
              <a:custGeom>
                <a:avLst/>
                <a:gdLst>
                  <a:gd name="connsiteX0" fmla="*/ 11480 w 12995"/>
                  <a:gd name="connsiteY0" fmla="*/ 8881 h 12995"/>
                  <a:gd name="connsiteX1" fmla="*/ 11480 w 12995"/>
                  <a:gd name="connsiteY1" fmla="*/ 3249 h 12995"/>
                  <a:gd name="connsiteX2" fmla="*/ 3249 w 12995"/>
                  <a:gd name="connsiteY2" fmla="*/ 8447 h 12995"/>
                  <a:gd name="connsiteX3" fmla="*/ 3249 w 12995"/>
                  <a:gd name="connsiteY3" fmla="*/ 13646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5" h="12995">
                    <a:moveTo>
                      <a:pt x="11480" y="8881"/>
                    </a:moveTo>
                    <a:lnTo>
                      <a:pt x="11480" y="3249"/>
                    </a:lnTo>
                    <a:lnTo>
                      <a:pt x="3249" y="8447"/>
                    </a:lnTo>
                    <a:lnTo>
                      <a:pt x="3249" y="13646"/>
                    </a:lnTo>
                    <a:close/>
                  </a:path>
                </a:pathLst>
              </a:custGeom>
              <a:solidFill>
                <a:srgbClr val="1212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7" name="Vrije vorm: vorm 726">
                <a:extLst>
                  <a:ext uri="{FF2B5EF4-FFF2-40B4-BE49-F238E27FC236}">
                    <a16:creationId xmlns:a16="http://schemas.microsoft.com/office/drawing/2014/main" id="{A028B0C6-BC30-499F-B6CD-9791E71790C1}"/>
                  </a:ext>
                </a:extLst>
              </p:cNvPr>
              <p:cNvSpPr/>
              <p:nvPr/>
            </p:nvSpPr>
            <p:spPr>
              <a:xfrm>
                <a:off x="6266802" y="4149905"/>
                <a:ext cx="17328" cy="12996"/>
              </a:xfrm>
              <a:custGeom>
                <a:avLst/>
                <a:gdLst>
                  <a:gd name="connsiteX0" fmla="*/ 14079 w 17327"/>
                  <a:gd name="connsiteY0" fmla="*/ 8881 h 12995"/>
                  <a:gd name="connsiteX1" fmla="*/ 14079 w 17327"/>
                  <a:gd name="connsiteY1" fmla="*/ 3249 h 12995"/>
                  <a:gd name="connsiteX2" fmla="*/ 3249 w 17327"/>
                  <a:gd name="connsiteY2" fmla="*/ 4115 h 12995"/>
                  <a:gd name="connsiteX3" fmla="*/ 3249 w 17327"/>
                  <a:gd name="connsiteY3" fmla="*/ 9314 h 12995"/>
                  <a:gd name="connsiteX4" fmla="*/ 10613 w 17327"/>
                  <a:gd name="connsiteY4" fmla="*/ 10613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14079" y="8881"/>
                    </a:moveTo>
                    <a:lnTo>
                      <a:pt x="14079" y="3249"/>
                    </a:lnTo>
                    <a:lnTo>
                      <a:pt x="3249" y="4115"/>
                    </a:lnTo>
                    <a:lnTo>
                      <a:pt x="3249" y="9314"/>
                    </a:lnTo>
                    <a:lnTo>
                      <a:pt x="10613" y="10613"/>
                    </a:lnTo>
                    <a:close/>
                  </a:path>
                </a:pathLst>
              </a:custGeom>
              <a:solidFill>
                <a:srgbClr val="9395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8" name="Vrije vorm: vorm 727">
                <a:extLst>
                  <a:ext uri="{FF2B5EF4-FFF2-40B4-BE49-F238E27FC236}">
                    <a16:creationId xmlns:a16="http://schemas.microsoft.com/office/drawing/2014/main" id="{FE4B7ED5-4A40-481E-AAE9-D5B80D889AE4}"/>
                  </a:ext>
                </a:extLst>
              </p:cNvPr>
              <p:cNvSpPr/>
              <p:nvPr/>
            </p:nvSpPr>
            <p:spPr>
              <a:xfrm>
                <a:off x="6266802" y="4145573"/>
                <a:ext cx="17328" cy="12996"/>
              </a:xfrm>
              <a:custGeom>
                <a:avLst/>
                <a:gdLst>
                  <a:gd name="connsiteX0" fmla="*/ 14079 w 17327"/>
                  <a:gd name="connsiteY0" fmla="*/ 7581 h 12995"/>
                  <a:gd name="connsiteX1" fmla="*/ 11480 w 17327"/>
                  <a:gd name="connsiteY1" fmla="*/ 3249 h 12995"/>
                  <a:gd name="connsiteX2" fmla="*/ 8447 w 17327"/>
                  <a:gd name="connsiteY2" fmla="*/ 4982 h 12995"/>
                  <a:gd name="connsiteX3" fmla="*/ 3249 w 17327"/>
                  <a:gd name="connsiteY3" fmla="*/ 8447 h 12995"/>
                  <a:gd name="connsiteX4" fmla="*/ 10613 w 17327"/>
                  <a:gd name="connsiteY4" fmla="*/ 9747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27" h="12995">
                    <a:moveTo>
                      <a:pt x="14079" y="7581"/>
                    </a:moveTo>
                    <a:lnTo>
                      <a:pt x="11480" y="3249"/>
                    </a:lnTo>
                    <a:lnTo>
                      <a:pt x="8447" y="4982"/>
                    </a:lnTo>
                    <a:lnTo>
                      <a:pt x="3249" y="8447"/>
                    </a:lnTo>
                    <a:lnTo>
                      <a:pt x="10613" y="974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9" name="Vrije vorm: vorm 728">
                <a:extLst>
                  <a:ext uri="{FF2B5EF4-FFF2-40B4-BE49-F238E27FC236}">
                    <a16:creationId xmlns:a16="http://schemas.microsoft.com/office/drawing/2014/main" id="{B47D72B0-304E-47C5-835E-2E34C8287820}"/>
                  </a:ext>
                </a:extLst>
              </p:cNvPr>
              <p:cNvSpPr/>
              <p:nvPr/>
            </p:nvSpPr>
            <p:spPr>
              <a:xfrm>
                <a:off x="6258138" y="4145573"/>
                <a:ext cx="12996" cy="12996"/>
              </a:xfrm>
              <a:custGeom>
                <a:avLst/>
                <a:gdLst>
                  <a:gd name="connsiteX0" fmla="*/ 3249 w 12995"/>
                  <a:gd name="connsiteY0" fmla="*/ 8447 h 12995"/>
                  <a:gd name="connsiteX1" fmla="*/ 3249 w 12995"/>
                  <a:gd name="connsiteY1" fmla="*/ 3249 h 12995"/>
                  <a:gd name="connsiteX2" fmla="*/ 11913 w 12995"/>
                  <a:gd name="connsiteY2" fmla="*/ 8447 h 12995"/>
                  <a:gd name="connsiteX3" fmla="*/ 11913 w 12995"/>
                  <a:gd name="connsiteY3" fmla="*/ 13646 h 1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5" h="12995">
                    <a:moveTo>
                      <a:pt x="3249" y="8447"/>
                    </a:moveTo>
                    <a:lnTo>
                      <a:pt x="3249" y="3249"/>
                    </a:lnTo>
                    <a:lnTo>
                      <a:pt x="11913" y="8447"/>
                    </a:lnTo>
                    <a:lnTo>
                      <a:pt x="11913" y="13646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30" name="Vrije vorm: vorm 729">
                <a:extLst>
                  <a:ext uri="{FF2B5EF4-FFF2-40B4-BE49-F238E27FC236}">
                    <a16:creationId xmlns:a16="http://schemas.microsoft.com/office/drawing/2014/main" id="{96152A08-1BF8-4422-8DF3-A5FFCDA077FA}"/>
                  </a:ext>
                </a:extLst>
              </p:cNvPr>
              <p:cNvSpPr/>
              <p:nvPr/>
            </p:nvSpPr>
            <p:spPr>
              <a:xfrm>
                <a:off x="6249737" y="4166197"/>
                <a:ext cx="86640" cy="51984"/>
              </a:xfrm>
              <a:custGeom>
                <a:avLst/>
                <a:gdLst>
                  <a:gd name="connsiteX0" fmla="*/ 83561 w 86639"/>
                  <a:gd name="connsiteY0" fmla="*/ 52803 h 51983"/>
                  <a:gd name="connsiteX1" fmla="*/ 82694 w 86639"/>
                  <a:gd name="connsiteY1" fmla="*/ 52370 h 51983"/>
                  <a:gd name="connsiteX2" fmla="*/ 4285 w 86639"/>
                  <a:gd name="connsiteY2" fmla="*/ 6885 h 51983"/>
                  <a:gd name="connsiteX3" fmla="*/ 3419 w 86639"/>
                  <a:gd name="connsiteY3" fmla="*/ 4285 h 51983"/>
                  <a:gd name="connsiteX4" fmla="*/ 6018 w 86639"/>
                  <a:gd name="connsiteY4" fmla="*/ 3419 h 51983"/>
                  <a:gd name="connsiteX5" fmla="*/ 84427 w 86639"/>
                  <a:gd name="connsiteY5" fmla="*/ 48905 h 51983"/>
                  <a:gd name="connsiteX6" fmla="*/ 85293 w 86639"/>
                  <a:gd name="connsiteY6" fmla="*/ 51504 h 51983"/>
                  <a:gd name="connsiteX7" fmla="*/ 83561 w 86639"/>
                  <a:gd name="connsiteY7" fmla="*/ 52803 h 5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639" h="51983">
                    <a:moveTo>
                      <a:pt x="83561" y="52803"/>
                    </a:moveTo>
                    <a:cubicBezTo>
                      <a:pt x="83127" y="52803"/>
                      <a:pt x="82694" y="52803"/>
                      <a:pt x="82694" y="52370"/>
                    </a:cubicBezTo>
                    <a:lnTo>
                      <a:pt x="4285" y="6885"/>
                    </a:lnTo>
                    <a:cubicBezTo>
                      <a:pt x="3419" y="6451"/>
                      <a:pt x="2986" y="5152"/>
                      <a:pt x="3419" y="4285"/>
                    </a:cubicBezTo>
                    <a:cubicBezTo>
                      <a:pt x="3852" y="3419"/>
                      <a:pt x="5152" y="2986"/>
                      <a:pt x="6018" y="3419"/>
                    </a:cubicBezTo>
                    <a:lnTo>
                      <a:pt x="84427" y="48905"/>
                    </a:lnTo>
                    <a:cubicBezTo>
                      <a:pt x="85293" y="49338"/>
                      <a:pt x="85727" y="50638"/>
                      <a:pt x="85293" y="51504"/>
                    </a:cubicBezTo>
                    <a:cubicBezTo>
                      <a:pt x="84860" y="52370"/>
                      <a:pt x="83994" y="52803"/>
                      <a:pt x="83561" y="52803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31" name="Vrije vorm: vorm 730">
                <a:extLst>
                  <a:ext uri="{FF2B5EF4-FFF2-40B4-BE49-F238E27FC236}">
                    <a16:creationId xmlns:a16="http://schemas.microsoft.com/office/drawing/2014/main" id="{B6F42318-838A-43ED-9055-19B83AD16B59}"/>
                  </a:ext>
                </a:extLst>
              </p:cNvPr>
              <p:cNvSpPr/>
              <p:nvPr/>
            </p:nvSpPr>
            <p:spPr>
              <a:xfrm>
                <a:off x="6274862" y="4152768"/>
                <a:ext cx="108299" cy="64980"/>
              </a:xfrm>
              <a:custGeom>
                <a:avLst/>
                <a:gdLst>
                  <a:gd name="connsiteX0" fmla="*/ 103921 w 108299"/>
                  <a:gd name="connsiteY0" fmla="*/ 64067 h 64979"/>
                  <a:gd name="connsiteX1" fmla="*/ 103054 w 108299"/>
                  <a:gd name="connsiteY1" fmla="*/ 63633 h 64979"/>
                  <a:gd name="connsiteX2" fmla="*/ 4285 w 108299"/>
                  <a:gd name="connsiteY2" fmla="*/ 6885 h 64979"/>
                  <a:gd name="connsiteX3" fmla="*/ 3419 w 108299"/>
                  <a:gd name="connsiteY3" fmla="*/ 4285 h 64979"/>
                  <a:gd name="connsiteX4" fmla="*/ 6018 w 108299"/>
                  <a:gd name="connsiteY4" fmla="*/ 3419 h 64979"/>
                  <a:gd name="connsiteX5" fmla="*/ 104787 w 108299"/>
                  <a:gd name="connsiteY5" fmla="*/ 60168 h 64979"/>
                  <a:gd name="connsiteX6" fmla="*/ 105654 w 108299"/>
                  <a:gd name="connsiteY6" fmla="*/ 62767 h 64979"/>
                  <a:gd name="connsiteX7" fmla="*/ 103921 w 108299"/>
                  <a:gd name="connsiteY7" fmla="*/ 64067 h 6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299" h="64979">
                    <a:moveTo>
                      <a:pt x="103921" y="64067"/>
                    </a:moveTo>
                    <a:cubicBezTo>
                      <a:pt x="103488" y="64067"/>
                      <a:pt x="103054" y="64067"/>
                      <a:pt x="103054" y="63633"/>
                    </a:cubicBezTo>
                    <a:lnTo>
                      <a:pt x="4285" y="6885"/>
                    </a:lnTo>
                    <a:cubicBezTo>
                      <a:pt x="3419" y="6451"/>
                      <a:pt x="2986" y="5152"/>
                      <a:pt x="3419" y="4285"/>
                    </a:cubicBezTo>
                    <a:cubicBezTo>
                      <a:pt x="3852" y="3419"/>
                      <a:pt x="5152" y="2986"/>
                      <a:pt x="6018" y="3419"/>
                    </a:cubicBezTo>
                    <a:lnTo>
                      <a:pt x="104787" y="60168"/>
                    </a:lnTo>
                    <a:cubicBezTo>
                      <a:pt x="105654" y="60601"/>
                      <a:pt x="106087" y="61901"/>
                      <a:pt x="105654" y="62767"/>
                    </a:cubicBezTo>
                    <a:cubicBezTo>
                      <a:pt x="105220" y="63633"/>
                      <a:pt x="104354" y="64067"/>
                      <a:pt x="103921" y="64067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32" name="Vrije vorm: vorm 731">
                <a:extLst>
                  <a:ext uri="{FF2B5EF4-FFF2-40B4-BE49-F238E27FC236}">
                    <a16:creationId xmlns:a16="http://schemas.microsoft.com/office/drawing/2014/main" id="{DB906807-DD35-4B4B-BD53-07B91F41495C}"/>
                  </a:ext>
                </a:extLst>
              </p:cNvPr>
              <p:cNvSpPr/>
              <p:nvPr/>
            </p:nvSpPr>
            <p:spPr>
              <a:xfrm>
                <a:off x="6327882" y="4211853"/>
                <a:ext cx="8664" cy="290243"/>
              </a:xfrm>
              <a:custGeom>
                <a:avLst/>
                <a:gdLst>
                  <a:gd name="connsiteX0" fmla="*/ 5415 w 8663"/>
                  <a:gd name="connsiteY0" fmla="*/ 290892 h 290242"/>
                  <a:gd name="connsiteX1" fmla="*/ 3249 w 8663"/>
                  <a:gd name="connsiteY1" fmla="*/ 288726 h 290242"/>
                  <a:gd name="connsiteX2" fmla="*/ 3249 w 8663"/>
                  <a:gd name="connsiteY2" fmla="*/ 5415 h 290242"/>
                  <a:gd name="connsiteX3" fmla="*/ 5415 w 8663"/>
                  <a:gd name="connsiteY3" fmla="*/ 3249 h 290242"/>
                  <a:gd name="connsiteX4" fmla="*/ 7581 w 8663"/>
                  <a:gd name="connsiteY4" fmla="*/ 5415 h 290242"/>
                  <a:gd name="connsiteX5" fmla="*/ 7581 w 8663"/>
                  <a:gd name="connsiteY5" fmla="*/ 288726 h 290242"/>
                  <a:gd name="connsiteX6" fmla="*/ 5415 w 8663"/>
                  <a:gd name="connsiteY6" fmla="*/ 290892 h 29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3" h="290242">
                    <a:moveTo>
                      <a:pt x="5415" y="290892"/>
                    </a:moveTo>
                    <a:cubicBezTo>
                      <a:pt x="4115" y="290892"/>
                      <a:pt x="3249" y="290026"/>
                      <a:pt x="3249" y="288726"/>
                    </a:cubicBezTo>
                    <a:lnTo>
                      <a:pt x="3249" y="5415"/>
                    </a:lnTo>
                    <a:cubicBezTo>
                      <a:pt x="3249" y="4115"/>
                      <a:pt x="4115" y="3249"/>
                      <a:pt x="5415" y="3249"/>
                    </a:cubicBezTo>
                    <a:cubicBezTo>
                      <a:pt x="6715" y="3249"/>
                      <a:pt x="7581" y="4115"/>
                      <a:pt x="7581" y="5415"/>
                    </a:cubicBezTo>
                    <a:lnTo>
                      <a:pt x="7581" y="288726"/>
                    </a:lnTo>
                    <a:cubicBezTo>
                      <a:pt x="7148" y="290026"/>
                      <a:pt x="6281" y="290892"/>
                      <a:pt x="5415" y="290892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33" name="Vrije vorm: vorm 732">
                <a:extLst>
                  <a:ext uri="{FF2B5EF4-FFF2-40B4-BE49-F238E27FC236}">
                    <a16:creationId xmlns:a16="http://schemas.microsoft.com/office/drawing/2014/main" id="{EE8BD802-AE60-464A-B6AE-30546B79C962}"/>
                  </a:ext>
                </a:extLst>
              </p:cNvPr>
              <p:cNvSpPr/>
              <p:nvPr/>
            </p:nvSpPr>
            <p:spPr>
              <a:xfrm>
                <a:off x="6373368" y="4209253"/>
                <a:ext cx="8664" cy="251255"/>
              </a:xfrm>
              <a:custGeom>
                <a:avLst/>
                <a:gdLst>
                  <a:gd name="connsiteX0" fmla="*/ 5415 w 8663"/>
                  <a:gd name="connsiteY0" fmla="*/ 250605 h 251254"/>
                  <a:gd name="connsiteX1" fmla="*/ 3249 w 8663"/>
                  <a:gd name="connsiteY1" fmla="*/ 248439 h 251254"/>
                  <a:gd name="connsiteX2" fmla="*/ 3249 w 8663"/>
                  <a:gd name="connsiteY2" fmla="*/ 5415 h 251254"/>
                  <a:gd name="connsiteX3" fmla="*/ 5415 w 8663"/>
                  <a:gd name="connsiteY3" fmla="*/ 3249 h 251254"/>
                  <a:gd name="connsiteX4" fmla="*/ 7581 w 8663"/>
                  <a:gd name="connsiteY4" fmla="*/ 5415 h 251254"/>
                  <a:gd name="connsiteX5" fmla="*/ 7581 w 8663"/>
                  <a:gd name="connsiteY5" fmla="*/ 248439 h 251254"/>
                  <a:gd name="connsiteX6" fmla="*/ 5415 w 8663"/>
                  <a:gd name="connsiteY6" fmla="*/ 250605 h 25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3" h="251254">
                    <a:moveTo>
                      <a:pt x="5415" y="250605"/>
                    </a:moveTo>
                    <a:cubicBezTo>
                      <a:pt x="4115" y="250605"/>
                      <a:pt x="3249" y="249739"/>
                      <a:pt x="3249" y="248439"/>
                    </a:cubicBezTo>
                    <a:lnTo>
                      <a:pt x="3249" y="5415"/>
                    </a:lnTo>
                    <a:cubicBezTo>
                      <a:pt x="3249" y="4115"/>
                      <a:pt x="4115" y="3249"/>
                      <a:pt x="5415" y="3249"/>
                    </a:cubicBezTo>
                    <a:cubicBezTo>
                      <a:pt x="6715" y="3249"/>
                      <a:pt x="7581" y="4115"/>
                      <a:pt x="7581" y="5415"/>
                    </a:cubicBezTo>
                    <a:lnTo>
                      <a:pt x="7581" y="248439"/>
                    </a:lnTo>
                    <a:cubicBezTo>
                      <a:pt x="7581" y="249739"/>
                      <a:pt x="6281" y="250605"/>
                      <a:pt x="5415" y="250605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34" name="Vrije vorm: vorm 733">
                <a:extLst>
                  <a:ext uri="{FF2B5EF4-FFF2-40B4-BE49-F238E27FC236}">
                    <a16:creationId xmlns:a16="http://schemas.microsoft.com/office/drawing/2014/main" id="{45107D32-0F97-4187-B5FF-B93C47A82AA9}"/>
                  </a:ext>
                </a:extLst>
              </p:cNvPr>
              <p:cNvSpPr/>
              <p:nvPr/>
            </p:nvSpPr>
            <p:spPr>
              <a:xfrm>
                <a:off x="5981757" y="4569241"/>
                <a:ext cx="8664" cy="116963"/>
              </a:xfrm>
              <a:custGeom>
                <a:avLst/>
                <a:gdLst>
                  <a:gd name="connsiteX0" fmla="*/ 5415 w 8663"/>
                  <a:gd name="connsiteY0" fmla="*/ 115880 h 116963"/>
                  <a:gd name="connsiteX1" fmla="*/ 3249 w 8663"/>
                  <a:gd name="connsiteY1" fmla="*/ 113714 h 116963"/>
                  <a:gd name="connsiteX2" fmla="*/ 3249 w 8663"/>
                  <a:gd name="connsiteY2" fmla="*/ 5415 h 116963"/>
                  <a:gd name="connsiteX3" fmla="*/ 5415 w 8663"/>
                  <a:gd name="connsiteY3" fmla="*/ 3249 h 116963"/>
                  <a:gd name="connsiteX4" fmla="*/ 7581 w 8663"/>
                  <a:gd name="connsiteY4" fmla="*/ 5415 h 116963"/>
                  <a:gd name="connsiteX5" fmla="*/ 7581 w 8663"/>
                  <a:gd name="connsiteY5" fmla="*/ 113714 h 116963"/>
                  <a:gd name="connsiteX6" fmla="*/ 5415 w 8663"/>
                  <a:gd name="connsiteY6" fmla="*/ 115880 h 11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3" h="116963">
                    <a:moveTo>
                      <a:pt x="5415" y="115880"/>
                    </a:moveTo>
                    <a:cubicBezTo>
                      <a:pt x="4115" y="115880"/>
                      <a:pt x="3249" y="115014"/>
                      <a:pt x="3249" y="113714"/>
                    </a:cubicBezTo>
                    <a:lnTo>
                      <a:pt x="3249" y="5415"/>
                    </a:lnTo>
                    <a:cubicBezTo>
                      <a:pt x="3249" y="4115"/>
                      <a:pt x="4115" y="3249"/>
                      <a:pt x="5415" y="3249"/>
                    </a:cubicBezTo>
                    <a:cubicBezTo>
                      <a:pt x="6715" y="3249"/>
                      <a:pt x="7581" y="4115"/>
                      <a:pt x="7581" y="5415"/>
                    </a:cubicBezTo>
                    <a:lnTo>
                      <a:pt x="7581" y="113714"/>
                    </a:lnTo>
                    <a:cubicBezTo>
                      <a:pt x="7581" y="115014"/>
                      <a:pt x="6715" y="115880"/>
                      <a:pt x="5415" y="115880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413" name="Graphic 16720">
              <a:extLst>
                <a:ext uri="{FF2B5EF4-FFF2-40B4-BE49-F238E27FC236}">
                  <a16:creationId xmlns:a16="http://schemas.microsoft.com/office/drawing/2014/main" id="{BF9DE418-453D-4E64-AEB7-517294735482}"/>
                </a:ext>
              </a:extLst>
            </p:cNvPr>
            <p:cNvGrpSpPr/>
            <p:nvPr/>
          </p:nvGrpSpPr>
          <p:grpSpPr>
            <a:xfrm>
              <a:off x="5656556" y="5087764"/>
              <a:ext cx="572329" cy="777744"/>
              <a:chOff x="2936401" y="2152415"/>
              <a:chExt cx="1010040" cy="1372553"/>
            </a:xfrm>
          </p:grpSpPr>
          <p:sp>
            <p:nvSpPr>
              <p:cNvPr id="414" name="Vrije vorm: vorm 413">
                <a:extLst>
                  <a:ext uri="{FF2B5EF4-FFF2-40B4-BE49-F238E27FC236}">
                    <a16:creationId xmlns:a16="http://schemas.microsoft.com/office/drawing/2014/main" id="{86F14F79-6048-4B4B-A459-1DE947DA288D}"/>
                  </a:ext>
                </a:extLst>
              </p:cNvPr>
              <p:cNvSpPr/>
              <p:nvPr/>
            </p:nvSpPr>
            <p:spPr>
              <a:xfrm>
                <a:off x="2962509" y="2385778"/>
                <a:ext cx="9525" cy="542925"/>
              </a:xfrm>
              <a:custGeom>
                <a:avLst/>
                <a:gdLst>
                  <a:gd name="connsiteX0" fmla="*/ 9049 w 9525"/>
                  <a:gd name="connsiteY0" fmla="*/ 535781 h 542925"/>
                  <a:gd name="connsiteX1" fmla="*/ 7144 w 9525"/>
                  <a:gd name="connsiteY1" fmla="*/ 533876 h 542925"/>
                  <a:gd name="connsiteX2" fmla="*/ 7144 w 9525"/>
                  <a:gd name="connsiteY2" fmla="*/ 9049 h 542925"/>
                  <a:gd name="connsiteX3" fmla="*/ 9049 w 9525"/>
                  <a:gd name="connsiteY3" fmla="*/ 7144 h 542925"/>
                  <a:gd name="connsiteX4" fmla="*/ 10954 w 9525"/>
                  <a:gd name="connsiteY4" fmla="*/ 9049 h 542925"/>
                  <a:gd name="connsiteX5" fmla="*/ 10954 w 9525"/>
                  <a:gd name="connsiteY5" fmla="*/ 533876 h 542925"/>
                  <a:gd name="connsiteX6" fmla="*/ 9049 w 9525"/>
                  <a:gd name="connsiteY6" fmla="*/ 53578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542925">
                    <a:moveTo>
                      <a:pt x="9049" y="535781"/>
                    </a:moveTo>
                    <a:cubicBezTo>
                      <a:pt x="8096" y="535781"/>
                      <a:pt x="7144" y="534829"/>
                      <a:pt x="7144" y="533876"/>
                    </a:cubicBezTo>
                    <a:lnTo>
                      <a:pt x="7144" y="9049"/>
                    </a:lnTo>
                    <a:cubicBezTo>
                      <a:pt x="7144" y="8096"/>
                      <a:pt x="8096" y="7144"/>
                      <a:pt x="9049" y="7144"/>
                    </a:cubicBezTo>
                    <a:cubicBezTo>
                      <a:pt x="10001" y="7144"/>
                      <a:pt x="10954" y="8096"/>
                      <a:pt x="10954" y="9049"/>
                    </a:cubicBezTo>
                    <a:lnTo>
                      <a:pt x="10954" y="533876"/>
                    </a:lnTo>
                    <a:cubicBezTo>
                      <a:pt x="10954" y="534829"/>
                      <a:pt x="10001" y="535781"/>
                      <a:pt x="9049" y="53578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15" name="Vrije vorm: vorm 414">
                <a:extLst>
                  <a:ext uri="{FF2B5EF4-FFF2-40B4-BE49-F238E27FC236}">
                    <a16:creationId xmlns:a16="http://schemas.microsoft.com/office/drawing/2014/main" id="{A2FB32BA-93B5-4E79-B6EA-60B129C29E6B}"/>
                  </a:ext>
                </a:extLst>
              </p:cNvPr>
              <p:cNvSpPr/>
              <p:nvPr/>
            </p:nvSpPr>
            <p:spPr>
              <a:xfrm>
                <a:off x="2951079" y="2385778"/>
                <a:ext cx="9525" cy="542925"/>
              </a:xfrm>
              <a:custGeom>
                <a:avLst/>
                <a:gdLst>
                  <a:gd name="connsiteX0" fmla="*/ 9049 w 9525"/>
                  <a:gd name="connsiteY0" fmla="*/ 535781 h 542925"/>
                  <a:gd name="connsiteX1" fmla="*/ 7144 w 9525"/>
                  <a:gd name="connsiteY1" fmla="*/ 533876 h 542925"/>
                  <a:gd name="connsiteX2" fmla="*/ 7144 w 9525"/>
                  <a:gd name="connsiteY2" fmla="*/ 9049 h 542925"/>
                  <a:gd name="connsiteX3" fmla="*/ 9049 w 9525"/>
                  <a:gd name="connsiteY3" fmla="*/ 7144 h 542925"/>
                  <a:gd name="connsiteX4" fmla="*/ 10954 w 9525"/>
                  <a:gd name="connsiteY4" fmla="*/ 9049 h 542925"/>
                  <a:gd name="connsiteX5" fmla="*/ 10954 w 9525"/>
                  <a:gd name="connsiteY5" fmla="*/ 533876 h 542925"/>
                  <a:gd name="connsiteX6" fmla="*/ 9049 w 9525"/>
                  <a:gd name="connsiteY6" fmla="*/ 53578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542925">
                    <a:moveTo>
                      <a:pt x="9049" y="535781"/>
                    </a:moveTo>
                    <a:cubicBezTo>
                      <a:pt x="8096" y="535781"/>
                      <a:pt x="7144" y="534829"/>
                      <a:pt x="7144" y="533876"/>
                    </a:cubicBezTo>
                    <a:lnTo>
                      <a:pt x="7144" y="9049"/>
                    </a:lnTo>
                    <a:cubicBezTo>
                      <a:pt x="7144" y="8096"/>
                      <a:pt x="8096" y="7144"/>
                      <a:pt x="9049" y="7144"/>
                    </a:cubicBezTo>
                    <a:cubicBezTo>
                      <a:pt x="10001" y="7144"/>
                      <a:pt x="10954" y="8096"/>
                      <a:pt x="10954" y="9049"/>
                    </a:cubicBezTo>
                    <a:lnTo>
                      <a:pt x="10954" y="533876"/>
                    </a:lnTo>
                    <a:cubicBezTo>
                      <a:pt x="10954" y="534829"/>
                      <a:pt x="10001" y="535781"/>
                      <a:pt x="9049" y="53578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16" name="Vrije vorm: vorm 415">
                <a:extLst>
                  <a:ext uri="{FF2B5EF4-FFF2-40B4-BE49-F238E27FC236}">
                    <a16:creationId xmlns:a16="http://schemas.microsoft.com/office/drawing/2014/main" id="{96124E87-08EE-41A5-A2F7-2699AF572835}"/>
                  </a:ext>
                </a:extLst>
              </p:cNvPr>
              <p:cNvSpPr/>
              <p:nvPr/>
            </p:nvSpPr>
            <p:spPr>
              <a:xfrm>
                <a:off x="3337794" y="3298273"/>
                <a:ext cx="304800" cy="219075"/>
              </a:xfrm>
              <a:custGeom>
                <a:avLst/>
                <a:gdLst>
                  <a:gd name="connsiteX0" fmla="*/ 7144 w 304800"/>
                  <a:gd name="connsiteY0" fmla="*/ 49054 h 219075"/>
                  <a:gd name="connsiteX1" fmla="*/ 304324 w 304800"/>
                  <a:gd name="connsiteY1" fmla="*/ 220504 h 219075"/>
                  <a:gd name="connsiteX2" fmla="*/ 304324 w 304800"/>
                  <a:gd name="connsiteY2" fmla="*/ 179546 h 219075"/>
                  <a:gd name="connsiteX3" fmla="*/ 7144 w 304800"/>
                  <a:gd name="connsiteY3" fmla="*/ 714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219075">
                    <a:moveTo>
                      <a:pt x="7144" y="49054"/>
                    </a:moveTo>
                    <a:lnTo>
                      <a:pt x="304324" y="220504"/>
                    </a:lnTo>
                    <a:lnTo>
                      <a:pt x="304324" y="179546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5D6B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17" name="Vrije vorm: vorm 416">
                <a:extLst>
                  <a:ext uri="{FF2B5EF4-FFF2-40B4-BE49-F238E27FC236}">
                    <a16:creationId xmlns:a16="http://schemas.microsoft.com/office/drawing/2014/main" id="{47A6B317-C2CE-47F7-AB3E-1E3E7DA6C29A}"/>
                  </a:ext>
                </a:extLst>
              </p:cNvPr>
              <p:cNvSpPr/>
              <p:nvPr/>
            </p:nvSpPr>
            <p:spPr>
              <a:xfrm>
                <a:off x="3337794" y="3259220"/>
                <a:ext cx="381000" cy="219075"/>
              </a:xfrm>
              <a:custGeom>
                <a:avLst/>
                <a:gdLst>
                  <a:gd name="connsiteX0" fmla="*/ 7144 w 381000"/>
                  <a:gd name="connsiteY0" fmla="*/ 46196 h 219075"/>
                  <a:gd name="connsiteX1" fmla="*/ 304324 w 381000"/>
                  <a:gd name="connsiteY1" fmla="*/ 218599 h 219075"/>
                  <a:gd name="connsiteX2" fmla="*/ 374809 w 381000"/>
                  <a:gd name="connsiteY2" fmla="*/ 177641 h 219075"/>
                  <a:gd name="connsiteX3" fmla="*/ 77629 w 381000"/>
                  <a:gd name="connsiteY3" fmla="*/ 714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219075">
                    <a:moveTo>
                      <a:pt x="7144" y="46196"/>
                    </a:moveTo>
                    <a:lnTo>
                      <a:pt x="304324" y="218599"/>
                    </a:lnTo>
                    <a:lnTo>
                      <a:pt x="374809" y="177641"/>
                    </a:lnTo>
                    <a:lnTo>
                      <a:pt x="77629" y="7144"/>
                    </a:lnTo>
                    <a:close/>
                  </a:path>
                </a:pathLst>
              </a:custGeom>
              <a:solidFill>
                <a:srgbClr val="7384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18" name="Vrije vorm: vorm 417">
                <a:extLst>
                  <a:ext uri="{FF2B5EF4-FFF2-40B4-BE49-F238E27FC236}">
                    <a16:creationId xmlns:a16="http://schemas.microsoft.com/office/drawing/2014/main" id="{7526864B-3BAB-4D52-9D11-B3B5B4D33F2B}"/>
                  </a:ext>
                </a:extLst>
              </p:cNvPr>
              <p:cNvSpPr/>
              <p:nvPr/>
            </p:nvSpPr>
            <p:spPr>
              <a:xfrm>
                <a:off x="3634974" y="3429718"/>
                <a:ext cx="76200" cy="95250"/>
              </a:xfrm>
              <a:custGeom>
                <a:avLst/>
                <a:gdLst>
                  <a:gd name="connsiteX0" fmla="*/ 77629 w 76200"/>
                  <a:gd name="connsiteY0" fmla="*/ 49054 h 95250"/>
                  <a:gd name="connsiteX1" fmla="*/ 77629 w 76200"/>
                  <a:gd name="connsiteY1" fmla="*/ 7144 h 95250"/>
                  <a:gd name="connsiteX2" fmla="*/ 7144 w 76200"/>
                  <a:gd name="connsiteY2" fmla="*/ 48101 h 95250"/>
                  <a:gd name="connsiteX3" fmla="*/ 7144 w 76200"/>
                  <a:gd name="connsiteY3" fmla="*/ 890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95250">
                    <a:moveTo>
                      <a:pt x="77629" y="49054"/>
                    </a:moveTo>
                    <a:lnTo>
                      <a:pt x="77629" y="7144"/>
                    </a:lnTo>
                    <a:lnTo>
                      <a:pt x="7144" y="48101"/>
                    </a:lnTo>
                    <a:lnTo>
                      <a:pt x="7144" y="89059"/>
                    </a:lnTo>
                    <a:close/>
                  </a:path>
                </a:pathLst>
              </a:custGeom>
              <a:solidFill>
                <a:srgbClr val="6A7A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19" name="Vrije vorm: vorm 418">
                <a:extLst>
                  <a:ext uri="{FF2B5EF4-FFF2-40B4-BE49-F238E27FC236}">
                    <a16:creationId xmlns:a16="http://schemas.microsoft.com/office/drawing/2014/main" id="{364471BB-9A3C-45D0-86C3-9D27289C97FD}"/>
                  </a:ext>
                </a:extLst>
              </p:cNvPr>
              <p:cNvSpPr/>
              <p:nvPr/>
            </p:nvSpPr>
            <p:spPr>
              <a:xfrm>
                <a:off x="3565441" y="3167780"/>
                <a:ext cx="304800" cy="219075"/>
              </a:xfrm>
              <a:custGeom>
                <a:avLst/>
                <a:gdLst>
                  <a:gd name="connsiteX0" fmla="*/ 7144 w 304800"/>
                  <a:gd name="connsiteY0" fmla="*/ 48101 h 219075"/>
                  <a:gd name="connsiteX1" fmla="*/ 304324 w 304800"/>
                  <a:gd name="connsiteY1" fmla="*/ 220504 h 219075"/>
                  <a:gd name="connsiteX2" fmla="*/ 304324 w 304800"/>
                  <a:gd name="connsiteY2" fmla="*/ 178594 h 219075"/>
                  <a:gd name="connsiteX3" fmla="*/ 7144 w 304800"/>
                  <a:gd name="connsiteY3" fmla="*/ 714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219075">
                    <a:moveTo>
                      <a:pt x="7144" y="48101"/>
                    </a:moveTo>
                    <a:lnTo>
                      <a:pt x="304324" y="220504"/>
                    </a:lnTo>
                    <a:lnTo>
                      <a:pt x="304324" y="17859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5D6B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0" name="Vrije vorm: vorm 419">
                <a:extLst>
                  <a:ext uri="{FF2B5EF4-FFF2-40B4-BE49-F238E27FC236}">
                    <a16:creationId xmlns:a16="http://schemas.microsoft.com/office/drawing/2014/main" id="{12C54404-BA2E-45F4-88D7-98B99E119CB4}"/>
                  </a:ext>
                </a:extLst>
              </p:cNvPr>
              <p:cNvSpPr/>
              <p:nvPr/>
            </p:nvSpPr>
            <p:spPr>
              <a:xfrm>
                <a:off x="3565441" y="3127775"/>
                <a:ext cx="381000" cy="219075"/>
              </a:xfrm>
              <a:custGeom>
                <a:avLst/>
                <a:gdLst>
                  <a:gd name="connsiteX0" fmla="*/ 7144 w 381000"/>
                  <a:gd name="connsiteY0" fmla="*/ 47149 h 219075"/>
                  <a:gd name="connsiteX1" fmla="*/ 304324 w 381000"/>
                  <a:gd name="connsiteY1" fmla="*/ 218599 h 219075"/>
                  <a:gd name="connsiteX2" fmla="*/ 374809 w 381000"/>
                  <a:gd name="connsiteY2" fmla="*/ 177641 h 219075"/>
                  <a:gd name="connsiteX3" fmla="*/ 76676 w 381000"/>
                  <a:gd name="connsiteY3" fmla="*/ 714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219075">
                    <a:moveTo>
                      <a:pt x="7144" y="47149"/>
                    </a:moveTo>
                    <a:lnTo>
                      <a:pt x="304324" y="218599"/>
                    </a:lnTo>
                    <a:lnTo>
                      <a:pt x="374809" y="177641"/>
                    </a:lnTo>
                    <a:lnTo>
                      <a:pt x="76676" y="7144"/>
                    </a:lnTo>
                    <a:close/>
                  </a:path>
                </a:pathLst>
              </a:custGeom>
              <a:solidFill>
                <a:srgbClr val="7384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1" name="Vrije vorm: vorm 420">
                <a:extLst>
                  <a:ext uri="{FF2B5EF4-FFF2-40B4-BE49-F238E27FC236}">
                    <a16:creationId xmlns:a16="http://schemas.microsoft.com/office/drawing/2014/main" id="{33F164A4-642F-432F-92A4-95CBC4B2F8E6}"/>
                  </a:ext>
                </a:extLst>
              </p:cNvPr>
              <p:cNvSpPr/>
              <p:nvPr/>
            </p:nvSpPr>
            <p:spPr>
              <a:xfrm>
                <a:off x="3862621" y="3298273"/>
                <a:ext cx="76200" cy="95250"/>
              </a:xfrm>
              <a:custGeom>
                <a:avLst/>
                <a:gdLst>
                  <a:gd name="connsiteX0" fmla="*/ 77629 w 76200"/>
                  <a:gd name="connsiteY0" fmla="*/ 49054 h 95250"/>
                  <a:gd name="connsiteX1" fmla="*/ 77629 w 76200"/>
                  <a:gd name="connsiteY1" fmla="*/ 7144 h 95250"/>
                  <a:gd name="connsiteX2" fmla="*/ 7144 w 76200"/>
                  <a:gd name="connsiteY2" fmla="*/ 48101 h 95250"/>
                  <a:gd name="connsiteX3" fmla="*/ 7144 w 76200"/>
                  <a:gd name="connsiteY3" fmla="*/ 9001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95250">
                    <a:moveTo>
                      <a:pt x="77629" y="49054"/>
                    </a:moveTo>
                    <a:lnTo>
                      <a:pt x="77629" y="7144"/>
                    </a:lnTo>
                    <a:lnTo>
                      <a:pt x="7144" y="48101"/>
                    </a:lnTo>
                    <a:lnTo>
                      <a:pt x="7144" y="90011"/>
                    </a:lnTo>
                    <a:close/>
                  </a:path>
                </a:pathLst>
              </a:custGeom>
              <a:solidFill>
                <a:srgbClr val="6A7A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2" name="Vrije vorm: vorm 421">
                <a:extLst>
                  <a:ext uri="{FF2B5EF4-FFF2-40B4-BE49-F238E27FC236}">
                    <a16:creationId xmlns:a16="http://schemas.microsoft.com/office/drawing/2014/main" id="{8866F3B1-336E-4173-A885-E578774BEAE5}"/>
                  </a:ext>
                </a:extLst>
              </p:cNvPr>
              <p:cNvSpPr/>
              <p:nvPr/>
            </p:nvSpPr>
            <p:spPr>
              <a:xfrm>
                <a:off x="3346052" y="2214821"/>
                <a:ext cx="276225" cy="114300"/>
              </a:xfrm>
              <a:custGeom>
                <a:avLst/>
                <a:gdLst>
                  <a:gd name="connsiteX0" fmla="*/ 11618 w 276225"/>
                  <a:gd name="connsiteY0" fmla="*/ 9102 h 114300"/>
                  <a:gd name="connsiteX1" fmla="*/ 271448 w 276225"/>
                  <a:gd name="connsiteY1" fmla="*/ 99997 h 114300"/>
                  <a:gd name="connsiteX2" fmla="*/ 268932 w 276225"/>
                  <a:gd name="connsiteY2" fmla="*/ 107189 h 114300"/>
                  <a:gd name="connsiteX3" fmla="*/ 9102 w 276225"/>
                  <a:gd name="connsiteY3" fmla="*/ 162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114300">
                    <a:moveTo>
                      <a:pt x="11618" y="9102"/>
                    </a:moveTo>
                    <a:lnTo>
                      <a:pt x="271448" y="99997"/>
                    </a:lnTo>
                    <a:lnTo>
                      <a:pt x="268932" y="107189"/>
                    </a:lnTo>
                    <a:lnTo>
                      <a:pt x="9102" y="1629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3" name="Vrije vorm: vorm 422">
                <a:extLst>
                  <a:ext uri="{FF2B5EF4-FFF2-40B4-BE49-F238E27FC236}">
                    <a16:creationId xmlns:a16="http://schemas.microsoft.com/office/drawing/2014/main" id="{866AC959-A89C-4BCF-88DE-65CB766410C3}"/>
                  </a:ext>
                </a:extLst>
              </p:cNvPr>
              <p:cNvSpPr/>
              <p:nvPr/>
            </p:nvSpPr>
            <p:spPr>
              <a:xfrm>
                <a:off x="3634974" y="3135395"/>
                <a:ext cx="47625" cy="38100"/>
              </a:xfrm>
              <a:custGeom>
                <a:avLst/>
                <a:gdLst>
                  <a:gd name="connsiteX0" fmla="*/ 7144 w 47625"/>
                  <a:gd name="connsiteY0" fmla="*/ 7144 h 38100"/>
                  <a:gd name="connsiteX1" fmla="*/ 7144 w 47625"/>
                  <a:gd name="connsiteY1" fmla="*/ 18574 h 38100"/>
                  <a:gd name="connsiteX2" fmla="*/ 33814 w 47625"/>
                  <a:gd name="connsiteY2" fmla="*/ 32861 h 38100"/>
                  <a:gd name="connsiteX3" fmla="*/ 43339 w 47625"/>
                  <a:gd name="connsiteY3" fmla="*/ 280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7144" y="7144"/>
                    </a:moveTo>
                    <a:lnTo>
                      <a:pt x="7144" y="18574"/>
                    </a:lnTo>
                    <a:lnTo>
                      <a:pt x="33814" y="32861"/>
                    </a:lnTo>
                    <a:lnTo>
                      <a:pt x="43339" y="28099"/>
                    </a:lnTo>
                    <a:close/>
                  </a:path>
                </a:pathLst>
              </a:custGeom>
              <a:solidFill>
                <a:srgbClr val="EB76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4" name="Vrije vorm: vorm 423">
                <a:extLst>
                  <a:ext uri="{FF2B5EF4-FFF2-40B4-BE49-F238E27FC236}">
                    <a16:creationId xmlns:a16="http://schemas.microsoft.com/office/drawing/2014/main" id="{CF55D93D-A286-443D-A6B9-4E4AD49370E9}"/>
                  </a:ext>
                </a:extLst>
              </p:cNvPr>
              <p:cNvSpPr/>
              <p:nvPr/>
            </p:nvSpPr>
            <p:spPr>
              <a:xfrm>
                <a:off x="3564489" y="3115393"/>
                <a:ext cx="152400" cy="95250"/>
              </a:xfrm>
              <a:custGeom>
                <a:avLst/>
                <a:gdLst>
                  <a:gd name="connsiteX0" fmla="*/ 77629 w 152400"/>
                  <a:gd name="connsiteY0" fmla="*/ 7144 h 95250"/>
                  <a:gd name="connsiteX1" fmla="*/ 7144 w 152400"/>
                  <a:gd name="connsiteY1" fmla="*/ 48101 h 95250"/>
                  <a:gd name="connsiteX2" fmla="*/ 77629 w 152400"/>
                  <a:gd name="connsiteY2" fmla="*/ 89059 h 95250"/>
                  <a:gd name="connsiteX3" fmla="*/ 148114 w 152400"/>
                  <a:gd name="connsiteY3" fmla="*/ 48101 h 95250"/>
                  <a:gd name="connsiteX4" fmla="*/ 77629 w 152400"/>
                  <a:gd name="connsiteY4" fmla="*/ 7144 h 95250"/>
                  <a:gd name="connsiteX5" fmla="*/ 42386 w 152400"/>
                  <a:gd name="connsiteY5" fmla="*/ 48101 h 95250"/>
                  <a:gd name="connsiteX6" fmla="*/ 77629 w 152400"/>
                  <a:gd name="connsiteY6" fmla="*/ 27146 h 95250"/>
                  <a:gd name="connsiteX7" fmla="*/ 112871 w 152400"/>
                  <a:gd name="connsiteY7" fmla="*/ 48101 h 95250"/>
                  <a:gd name="connsiteX8" fmla="*/ 77629 w 152400"/>
                  <a:gd name="connsiteY8" fmla="*/ 69056 h 95250"/>
                  <a:gd name="connsiteX9" fmla="*/ 42386 w 152400"/>
                  <a:gd name="connsiteY9" fmla="*/ 4810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95250">
                    <a:moveTo>
                      <a:pt x="77629" y="7144"/>
                    </a:moveTo>
                    <a:lnTo>
                      <a:pt x="7144" y="48101"/>
                    </a:lnTo>
                    <a:lnTo>
                      <a:pt x="77629" y="89059"/>
                    </a:lnTo>
                    <a:lnTo>
                      <a:pt x="148114" y="48101"/>
                    </a:lnTo>
                    <a:lnTo>
                      <a:pt x="77629" y="7144"/>
                    </a:lnTo>
                    <a:close/>
                    <a:moveTo>
                      <a:pt x="42386" y="48101"/>
                    </a:moveTo>
                    <a:lnTo>
                      <a:pt x="77629" y="27146"/>
                    </a:lnTo>
                    <a:lnTo>
                      <a:pt x="112871" y="48101"/>
                    </a:lnTo>
                    <a:lnTo>
                      <a:pt x="77629" y="69056"/>
                    </a:lnTo>
                    <a:lnTo>
                      <a:pt x="42386" y="48101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5" name="Vrije vorm: vorm 424">
                <a:extLst>
                  <a:ext uri="{FF2B5EF4-FFF2-40B4-BE49-F238E27FC236}">
                    <a16:creationId xmlns:a16="http://schemas.microsoft.com/office/drawing/2014/main" id="{26C8F7E2-59DE-44AE-B8BD-C2FD08CCF2FA}"/>
                  </a:ext>
                </a:extLst>
              </p:cNvPr>
              <p:cNvSpPr/>
              <p:nvPr/>
            </p:nvSpPr>
            <p:spPr>
              <a:xfrm>
                <a:off x="3565441" y="3156350"/>
                <a:ext cx="76200" cy="57150"/>
              </a:xfrm>
              <a:custGeom>
                <a:avLst/>
                <a:gdLst>
                  <a:gd name="connsiteX0" fmla="*/ 7144 w 76200"/>
                  <a:gd name="connsiteY0" fmla="*/ 7144 h 57150"/>
                  <a:gd name="connsiteX1" fmla="*/ 7144 w 76200"/>
                  <a:gd name="connsiteY1" fmla="*/ 17621 h 57150"/>
                  <a:gd name="connsiteX2" fmla="*/ 76676 w 76200"/>
                  <a:gd name="connsiteY2" fmla="*/ 58579 h 57150"/>
                  <a:gd name="connsiteX3" fmla="*/ 76676 w 76200"/>
                  <a:gd name="connsiteY3" fmla="*/ 47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57150">
                    <a:moveTo>
                      <a:pt x="7144" y="7144"/>
                    </a:moveTo>
                    <a:lnTo>
                      <a:pt x="7144" y="17621"/>
                    </a:lnTo>
                    <a:lnTo>
                      <a:pt x="76676" y="58579"/>
                    </a:lnTo>
                    <a:lnTo>
                      <a:pt x="76676" y="471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6" name="Vrije vorm: vorm 425">
                <a:extLst>
                  <a:ext uri="{FF2B5EF4-FFF2-40B4-BE49-F238E27FC236}">
                    <a16:creationId xmlns:a16="http://schemas.microsoft.com/office/drawing/2014/main" id="{1FE1C644-2BFC-48DE-AEAA-191FEA4181E4}"/>
                  </a:ext>
                </a:extLst>
              </p:cNvPr>
              <p:cNvSpPr/>
              <p:nvPr/>
            </p:nvSpPr>
            <p:spPr>
              <a:xfrm>
                <a:off x="3634974" y="3156350"/>
                <a:ext cx="76200" cy="57150"/>
              </a:xfrm>
              <a:custGeom>
                <a:avLst/>
                <a:gdLst>
                  <a:gd name="connsiteX0" fmla="*/ 77629 w 76200"/>
                  <a:gd name="connsiteY0" fmla="*/ 7144 h 57150"/>
                  <a:gd name="connsiteX1" fmla="*/ 77629 w 76200"/>
                  <a:gd name="connsiteY1" fmla="*/ 17621 h 57150"/>
                  <a:gd name="connsiteX2" fmla="*/ 7144 w 76200"/>
                  <a:gd name="connsiteY2" fmla="*/ 58579 h 57150"/>
                  <a:gd name="connsiteX3" fmla="*/ 7144 w 76200"/>
                  <a:gd name="connsiteY3" fmla="*/ 47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57150">
                    <a:moveTo>
                      <a:pt x="77629" y="7144"/>
                    </a:moveTo>
                    <a:lnTo>
                      <a:pt x="77629" y="17621"/>
                    </a:lnTo>
                    <a:lnTo>
                      <a:pt x="7144" y="58579"/>
                    </a:lnTo>
                    <a:lnTo>
                      <a:pt x="7144" y="4714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7" name="Vrije vorm: vorm 426">
                <a:extLst>
                  <a:ext uri="{FF2B5EF4-FFF2-40B4-BE49-F238E27FC236}">
                    <a16:creationId xmlns:a16="http://schemas.microsoft.com/office/drawing/2014/main" id="{06A2B71A-B356-413A-8B29-731F04C946B7}"/>
                  </a:ext>
                </a:extLst>
              </p:cNvPr>
              <p:cNvSpPr/>
              <p:nvPr/>
            </p:nvSpPr>
            <p:spPr>
              <a:xfrm>
                <a:off x="3599731" y="3135395"/>
                <a:ext cx="47625" cy="38100"/>
              </a:xfrm>
              <a:custGeom>
                <a:avLst/>
                <a:gdLst>
                  <a:gd name="connsiteX0" fmla="*/ 42386 w 47625"/>
                  <a:gd name="connsiteY0" fmla="*/ 7144 h 38100"/>
                  <a:gd name="connsiteX1" fmla="*/ 7144 w 47625"/>
                  <a:gd name="connsiteY1" fmla="*/ 28099 h 38100"/>
                  <a:gd name="connsiteX2" fmla="*/ 16669 w 47625"/>
                  <a:gd name="connsiteY2" fmla="*/ 32861 h 38100"/>
                  <a:gd name="connsiteX3" fmla="*/ 42386 w 47625"/>
                  <a:gd name="connsiteY3" fmla="*/ 185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42386" y="7144"/>
                    </a:moveTo>
                    <a:lnTo>
                      <a:pt x="7144" y="28099"/>
                    </a:lnTo>
                    <a:lnTo>
                      <a:pt x="16669" y="32861"/>
                    </a:lnTo>
                    <a:lnTo>
                      <a:pt x="42386" y="18574"/>
                    </a:lnTo>
                    <a:close/>
                  </a:path>
                </a:pathLst>
              </a:custGeom>
              <a:solidFill>
                <a:srgbClr val="E85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8" name="Vrije vorm: vorm 427">
                <a:extLst>
                  <a:ext uri="{FF2B5EF4-FFF2-40B4-BE49-F238E27FC236}">
                    <a16:creationId xmlns:a16="http://schemas.microsoft.com/office/drawing/2014/main" id="{79030166-B151-4203-99FB-8475CFCC58F3}"/>
                  </a:ext>
                </a:extLst>
              </p:cNvPr>
              <p:cNvSpPr/>
              <p:nvPr/>
            </p:nvSpPr>
            <p:spPr>
              <a:xfrm>
                <a:off x="3634974" y="3141110"/>
                <a:ext cx="28575" cy="19050"/>
              </a:xfrm>
              <a:custGeom>
                <a:avLst/>
                <a:gdLst>
                  <a:gd name="connsiteX0" fmla="*/ 7144 w 28575"/>
                  <a:gd name="connsiteY0" fmla="*/ 7144 h 19050"/>
                  <a:gd name="connsiteX1" fmla="*/ 7144 w 28575"/>
                  <a:gd name="connsiteY1" fmla="*/ 12859 h 19050"/>
                  <a:gd name="connsiteX2" fmla="*/ 20479 w 28575"/>
                  <a:gd name="connsiteY2" fmla="*/ 20479 h 19050"/>
                  <a:gd name="connsiteX3" fmla="*/ 26194 w 28575"/>
                  <a:gd name="connsiteY3" fmla="*/ 1762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7144" y="7144"/>
                    </a:moveTo>
                    <a:lnTo>
                      <a:pt x="7144" y="12859"/>
                    </a:lnTo>
                    <a:lnTo>
                      <a:pt x="20479" y="20479"/>
                    </a:lnTo>
                    <a:lnTo>
                      <a:pt x="26194" y="17621"/>
                    </a:lnTo>
                    <a:close/>
                  </a:path>
                </a:pathLst>
              </a:custGeom>
              <a:solidFill>
                <a:srgbClr val="EB76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9" name="Vrije vorm: vorm 428">
                <a:extLst>
                  <a:ext uri="{FF2B5EF4-FFF2-40B4-BE49-F238E27FC236}">
                    <a16:creationId xmlns:a16="http://schemas.microsoft.com/office/drawing/2014/main" id="{51AE49BA-7052-4590-980F-FEFFEB03C89F}"/>
                  </a:ext>
                </a:extLst>
              </p:cNvPr>
              <p:cNvSpPr/>
              <p:nvPr/>
            </p:nvSpPr>
            <p:spPr>
              <a:xfrm>
                <a:off x="3598779" y="3130633"/>
                <a:ext cx="85725" cy="47625"/>
              </a:xfrm>
              <a:custGeom>
                <a:avLst/>
                <a:gdLst>
                  <a:gd name="connsiteX0" fmla="*/ 43339 w 85725"/>
                  <a:gd name="connsiteY0" fmla="*/ 7144 h 47625"/>
                  <a:gd name="connsiteX1" fmla="*/ 7144 w 85725"/>
                  <a:gd name="connsiteY1" fmla="*/ 28099 h 47625"/>
                  <a:gd name="connsiteX2" fmla="*/ 43339 w 85725"/>
                  <a:gd name="connsiteY2" fmla="*/ 49054 h 47625"/>
                  <a:gd name="connsiteX3" fmla="*/ 79534 w 85725"/>
                  <a:gd name="connsiteY3" fmla="*/ 28099 h 47625"/>
                  <a:gd name="connsiteX4" fmla="*/ 43339 w 85725"/>
                  <a:gd name="connsiteY4" fmla="*/ 7144 h 47625"/>
                  <a:gd name="connsiteX5" fmla="*/ 25241 w 85725"/>
                  <a:gd name="connsiteY5" fmla="*/ 28099 h 47625"/>
                  <a:gd name="connsiteX6" fmla="*/ 43339 w 85725"/>
                  <a:gd name="connsiteY6" fmla="*/ 17621 h 47625"/>
                  <a:gd name="connsiteX7" fmla="*/ 61436 w 85725"/>
                  <a:gd name="connsiteY7" fmla="*/ 28099 h 47625"/>
                  <a:gd name="connsiteX8" fmla="*/ 43339 w 85725"/>
                  <a:gd name="connsiteY8" fmla="*/ 38576 h 47625"/>
                  <a:gd name="connsiteX9" fmla="*/ 25241 w 85725"/>
                  <a:gd name="connsiteY9" fmla="*/ 2809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7625">
                    <a:moveTo>
                      <a:pt x="43339" y="7144"/>
                    </a:moveTo>
                    <a:lnTo>
                      <a:pt x="7144" y="28099"/>
                    </a:lnTo>
                    <a:lnTo>
                      <a:pt x="43339" y="49054"/>
                    </a:lnTo>
                    <a:lnTo>
                      <a:pt x="79534" y="28099"/>
                    </a:lnTo>
                    <a:lnTo>
                      <a:pt x="43339" y="7144"/>
                    </a:lnTo>
                    <a:close/>
                    <a:moveTo>
                      <a:pt x="25241" y="28099"/>
                    </a:moveTo>
                    <a:lnTo>
                      <a:pt x="43339" y="17621"/>
                    </a:lnTo>
                    <a:lnTo>
                      <a:pt x="61436" y="28099"/>
                    </a:lnTo>
                    <a:lnTo>
                      <a:pt x="43339" y="38576"/>
                    </a:lnTo>
                    <a:lnTo>
                      <a:pt x="25241" y="28099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0" name="Vrije vorm: vorm 429">
                <a:extLst>
                  <a:ext uri="{FF2B5EF4-FFF2-40B4-BE49-F238E27FC236}">
                    <a16:creationId xmlns:a16="http://schemas.microsoft.com/office/drawing/2014/main" id="{23770649-9DF2-4BBE-A23E-9F6C5C9B53ED}"/>
                  </a:ext>
                </a:extLst>
              </p:cNvPr>
              <p:cNvSpPr/>
              <p:nvPr/>
            </p:nvSpPr>
            <p:spPr>
              <a:xfrm>
                <a:off x="3598779" y="3151588"/>
                <a:ext cx="47625" cy="38100"/>
              </a:xfrm>
              <a:custGeom>
                <a:avLst/>
                <a:gdLst>
                  <a:gd name="connsiteX0" fmla="*/ 7144 w 47625"/>
                  <a:gd name="connsiteY0" fmla="*/ 7144 h 38100"/>
                  <a:gd name="connsiteX1" fmla="*/ 7144 w 47625"/>
                  <a:gd name="connsiteY1" fmla="*/ 12859 h 38100"/>
                  <a:gd name="connsiteX2" fmla="*/ 43339 w 47625"/>
                  <a:gd name="connsiteY2" fmla="*/ 32861 h 38100"/>
                  <a:gd name="connsiteX3" fmla="*/ 43339 w 47625"/>
                  <a:gd name="connsiteY3" fmla="*/ 27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7144" y="7144"/>
                    </a:moveTo>
                    <a:lnTo>
                      <a:pt x="7144" y="12859"/>
                    </a:lnTo>
                    <a:lnTo>
                      <a:pt x="43339" y="32861"/>
                    </a:lnTo>
                    <a:lnTo>
                      <a:pt x="43339" y="2714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1" name="Vrije vorm: vorm 430">
                <a:extLst>
                  <a:ext uri="{FF2B5EF4-FFF2-40B4-BE49-F238E27FC236}">
                    <a16:creationId xmlns:a16="http://schemas.microsoft.com/office/drawing/2014/main" id="{E2CA4A1E-5B55-4A6F-B866-F98C60DF9173}"/>
                  </a:ext>
                </a:extLst>
              </p:cNvPr>
              <p:cNvSpPr/>
              <p:nvPr/>
            </p:nvSpPr>
            <p:spPr>
              <a:xfrm>
                <a:off x="3634974" y="3151588"/>
                <a:ext cx="47625" cy="38100"/>
              </a:xfrm>
              <a:custGeom>
                <a:avLst/>
                <a:gdLst>
                  <a:gd name="connsiteX0" fmla="*/ 43339 w 47625"/>
                  <a:gd name="connsiteY0" fmla="*/ 7144 h 38100"/>
                  <a:gd name="connsiteX1" fmla="*/ 43339 w 47625"/>
                  <a:gd name="connsiteY1" fmla="*/ 12859 h 38100"/>
                  <a:gd name="connsiteX2" fmla="*/ 7144 w 47625"/>
                  <a:gd name="connsiteY2" fmla="*/ 32861 h 38100"/>
                  <a:gd name="connsiteX3" fmla="*/ 7144 w 47625"/>
                  <a:gd name="connsiteY3" fmla="*/ 27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43339" y="7144"/>
                    </a:moveTo>
                    <a:lnTo>
                      <a:pt x="43339" y="12859"/>
                    </a:lnTo>
                    <a:lnTo>
                      <a:pt x="7144" y="32861"/>
                    </a:lnTo>
                    <a:lnTo>
                      <a:pt x="7144" y="271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2" name="Vrije vorm: vorm 431">
                <a:extLst>
                  <a:ext uri="{FF2B5EF4-FFF2-40B4-BE49-F238E27FC236}">
                    <a16:creationId xmlns:a16="http://schemas.microsoft.com/office/drawing/2014/main" id="{76CAD268-CC26-4C9B-AFF9-E3463E2F27F6}"/>
                  </a:ext>
                </a:extLst>
              </p:cNvPr>
              <p:cNvSpPr/>
              <p:nvPr/>
            </p:nvSpPr>
            <p:spPr>
              <a:xfrm>
                <a:off x="3616876" y="3141110"/>
                <a:ext cx="28575" cy="19050"/>
              </a:xfrm>
              <a:custGeom>
                <a:avLst/>
                <a:gdLst>
                  <a:gd name="connsiteX0" fmla="*/ 25241 w 28575"/>
                  <a:gd name="connsiteY0" fmla="*/ 7144 h 19050"/>
                  <a:gd name="connsiteX1" fmla="*/ 7144 w 28575"/>
                  <a:gd name="connsiteY1" fmla="*/ 17621 h 19050"/>
                  <a:gd name="connsiteX2" fmla="*/ 11906 w 28575"/>
                  <a:gd name="connsiteY2" fmla="*/ 20479 h 19050"/>
                  <a:gd name="connsiteX3" fmla="*/ 25241 w 28575"/>
                  <a:gd name="connsiteY3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5241" y="7144"/>
                    </a:moveTo>
                    <a:lnTo>
                      <a:pt x="7144" y="17621"/>
                    </a:lnTo>
                    <a:lnTo>
                      <a:pt x="11906" y="20479"/>
                    </a:lnTo>
                    <a:lnTo>
                      <a:pt x="25241" y="12859"/>
                    </a:lnTo>
                    <a:close/>
                  </a:path>
                </a:pathLst>
              </a:custGeom>
              <a:solidFill>
                <a:srgbClr val="E85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3" name="Vrije vorm: vorm 432">
                <a:extLst>
                  <a:ext uri="{FF2B5EF4-FFF2-40B4-BE49-F238E27FC236}">
                    <a16:creationId xmlns:a16="http://schemas.microsoft.com/office/drawing/2014/main" id="{50033DF4-35E2-4583-8F11-B642C779B439}"/>
                  </a:ext>
                </a:extLst>
              </p:cNvPr>
              <p:cNvSpPr/>
              <p:nvPr/>
            </p:nvSpPr>
            <p:spPr>
              <a:xfrm>
                <a:off x="3408279" y="3266840"/>
                <a:ext cx="47625" cy="38100"/>
              </a:xfrm>
              <a:custGeom>
                <a:avLst/>
                <a:gdLst>
                  <a:gd name="connsiteX0" fmla="*/ 7144 w 47625"/>
                  <a:gd name="connsiteY0" fmla="*/ 7144 h 38100"/>
                  <a:gd name="connsiteX1" fmla="*/ 7144 w 47625"/>
                  <a:gd name="connsiteY1" fmla="*/ 18574 h 38100"/>
                  <a:gd name="connsiteX2" fmla="*/ 32861 w 47625"/>
                  <a:gd name="connsiteY2" fmla="*/ 33814 h 38100"/>
                  <a:gd name="connsiteX3" fmla="*/ 42386 w 47625"/>
                  <a:gd name="connsiteY3" fmla="*/ 280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7144" y="7144"/>
                    </a:moveTo>
                    <a:lnTo>
                      <a:pt x="7144" y="18574"/>
                    </a:lnTo>
                    <a:lnTo>
                      <a:pt x="32861" y="33814"/>
                    </a:lnTo>
                    <a:lnTo>
                      <a:pt x="42386" y="28099"/>
                    </a:lnTo>
                    <a:close/>
                  </a:path>
                </a:pathLst>
              </a:custGeom>
              <a:solidFill>
                <a:srgbClr val="EB76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4" name="Vrije vorm: vorm 433">
                <a:extLst>
                  <a:ext uri="{FF2B5EF4-FFF2-40B4-BE49-F238E27FC236}">
                    <a16:creationId xmlns:a16="http://schemas.microsoft.com/office/drawing/2014/main" id="{B47597D0-5E16-4575-9DBB-7C421D5E1575}"/>
                  </a:ext>
                </a:extLst>
              </p:cNvPr>
              <p:cNvSpPr/>
              <p:nvPr/>
            </p:nvSpPr>
            <p:spPr>
              <a:xfrm>
                <a:off x="3337794" y="3246838"/>
                <a:ext cx="152400" cy="95250"/>
              </a:xfrm>
              <a:custGeom>
                <a:avLst/>
                <a:gdLst>
                  <a:gd name="connsiteX0" fmla="*/ 77629 w 152400"/>
                  <a:gd name="connsiteY0" fmla="*/ 7144 h 95250"/>
                  <a:gd name="connsiteX1" fmla="*/ 7144 w 152400"/>
                  <a:gd name="connsiteY1" fmla="*/ 48101 h 95250"/>
                  <a:gd name="connsiteX2" fmla="*/ 77629 w 152400"/>
                  <a:gd name="connsiteY2" fmla="*/ 89059 h 95250"/>
                  <a:gd name="connsiteX3" fmla="*/ 148114 w 152400"/>
                  <a:gd name="connsiteY3" fmla="*/ 48101 h 95250"/>
                  <a:gd name="connsiteX4" fmla="*/ 77629 w 152400"/>
                  <a:gd name="connsiteY4" fmla="*/ 7144 h 95250"/>
                  <a:gd name="connsiteX5" fmla="*/ 41434 w 152400"/>
                  <a:gd name="connsiteY5" fmla="*/ 48101 h 95250"/>
                  <a:gd name="connsiteX6" fmla="*/ 76676 w 152400"/>
                  <a:gd name="connsiteY6" fmla="*/ 27146 h 95250"/>
                  <a:gd name="connsiteX7" fmla="*/ 111919 w 152400"/>
                  <a:gd name="connsiteY7" fmla="*/ 48101 h 95250"/>
                  <a:gd name="connsiteX8" fmla="*/ 76676 w 152400"/>
                  <a:gd name="connsiteY8" fmla="*/ 69056 h 95250"/>
                  <a:gd name="connsiteX9" fmla="*/ 41434 w 152400"/>
                  <a:gd name="connsiteY9" fmla="*/ 4810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95250">
                    <a:moveTo>
                      <a:pt x="77629" y="7144"/>
                    </a:moveTo>
                    <a:lnTo>
                      <a:pt x="7144" y="48101"/>
                    </a:lnTo>
                    <a:lnTo>
                      <a:pt x="77629" y="89059"/>
                    </a:lnTo>
                    <a:lnTo>
                      <a:pt x="148114" y="48101"/>
                    </a:lnTo>
                    <a:lnTo>
                      <a:pt x="77629" y="7144"/>
                    </a:lnTo>
                    <a:close/>
                    <a:moveTo>
                      <a:pt x="41434" y="48101"/>
                    </a:moveTo>
                    <a:lnTo>
                      <a:pt x="76676" y="27146"/>
                    </a:lnTo>
                    <a:lnTo>
                      <a:pt x="111919" y="48101"/>
                    </a:lnTo>
                    <a:lnTo>
                      <a:pt x="76676" y="69056"/>
                    </a:lnTo>
                    <a:lnTo>
                      <a:pt x="41434" y="48101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5" name="Vrije vorm: vorm 434">
                <a:extLst>
                  <a:ext uri="{FF2B5EF4-FFF2-40B4-BE49-F238E27FC236}">
                    <a16:creationId xmlns:a16="http://schemas.microsoft.com/office/drawing/2014/main" id="{5F66E9D7-A3C7-43E8-B341-E323FDD709E2}"/>
                  </a:ext>
                </a:extLst>
              </p:cNvPr>
              <p:cNvSpPr/>
              <p:nvPr/>
            </p:nvSpPr>
            <p:spPr>
              <a:xfrm>
                <a:off x="3337794" y="3287795"/>
                <a:ext cx="76200" cy="57150"/>
              </a:xfrm>
              <a:custGeom>
                <a:avLst/>
                <a:gdLst>
                  <a:gd name="connsiteX0" fmla="*/ 7144 w 76200"/>
                  <a:gd name="connsiteY0" fmla="*/ 7144 h 57150"/>
                  <a:gd name="connsiteX1" fmla="*/ 7144 w 76200"/>
                  <a:gd name="connsiteY1" fmla="*/ 17621 h 57150"/>
                  <a:gd name="connsiteX2" fmla="*/ 77629 w 76200"/>
                  <a:gd name="connsiteY2" fmla="*/ 58579 h 57150"/>
                  <a:gd name="connsiteX3" fmla="*/ 77629 w 76200"/>
                  <a:gd name="connsiteY3" fmla="*/ 47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57150">
                    <a:moveTo>
                      <a:pt x="7144" y="7144"/>
                    </a:moveTo>
                    <a:lnTo>
                      <a:pt x="7144" y="17621"/>
                    </a:lnTo>
                    <a:lnTo>
                      <a:pt x="77629" y="58579"/>
                    </a:lnTo>
                    <a:lnTo>
                      <a:pt x="77629" y="471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6" name="Vrije vorm: vorm 435">
                <a:extLst>
                  <a:ext uri="{FF2B5EF4-FFF2-40B4-BE49-F238E27FC236}">
                    <a16:creationId xmlns:a16="http://schemas.microsoft.com/office/drawing/2014/main" id="{F9C97418-FFC4-4CFA-ACCA-D8AE01C8319B}"/>
                  </a:ext>
                </a:extLst>
              </p:cNvPr>
              <p:cNvSpPr/>
              <p:nvPr/>
            </p:nvSpPr>
            <p:spPr>
              <a:xfrm>
                <a:off x="3408279" y="3287795"/>
                <a:ext cx="76200" cy="57150"/>
              </a:xfrm>
              <a:custGeom>
                <a:avLst/>
                <a:gdLst>
                  <a:gd name="connsiteX0" fmla="*/ 76676 w 76200"/>
                  <a:gd name="connsiteY0" fmla="*/ 7144 h 57150"/>
                  <a:gd name="connsiteX1" fmla="*/ 76676 w 76200"/>
                  <a:gd name="connsiteY1" fmla="*/ 17621 h 57150"/>
                  <a:gd name="connsiteX2" fmla="*/ 7144 w 76200"/>
                  <a:gd name="connsiteY2" fmla="*/ 58579 h 57150"/>
                  <a:gd name="connsiteX3" fmla="*/ 7144 w 76200"/>
                  <a:gd name="connsiteY3" fmla="*/ 47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57150">
                    <a:moveTo>
                      <a:pt x="76676" y="7144"/>
                    </a:moveTo>
                    <a:lnTo>
                      <a:pt x="76676" y="17621"/>
                    </a:lnTo>
                    <a:lnTo>
                      <a:pt x="7144" y="58579"/>
                    </a:lnTo>
                    <a:lnTo>
                      <a:pt x="7144" y="4714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7" name="Vrije vorm: vorm 436">
                <a:extLst>
                  <a:ext uri="{FF2B5EF4-FFF2-40B4-BE49-F238E27FC236}">
                    <a16:creationId xmlns:a16="http://schemas.microsoft.com/office/drawing/2014/main" id="{A00764A2-B711-4CAD-B391-72820A590EC3}"/>
                  </a:ext>
                </a:extLst>
              </p:cNvPr>
              <p:cNvSpPr/>
              <p:nvPr/>
            </p:nvSpPr>
            <p:spPr>
              <a:xfrm>
                <a:off x="3372084" y="3266840"/>
                <a:ext cx="47625" cy="38100"/>
              </a:xfrm>
              <a:custGeom>
                <a:avLst/>
                <a:gdLst>
                  <a:gd name="connsiteX0" fmla="*/ 43339 w 47625"/>
                  <a:gd name="connsiteY0" fmla="*/ 7144 h 38100"/>
                  <a:gd name="connsiteX1" fmla="*/ 7144 w 47625"/>
                  <a:gd name="connsiteY1" fmla="*/ 28099 h 38100"/>
                  <a:gd name="connsiteX2" fmla="*/ 16669 w 47625"/>
                  <a:gd name="connsiteY2" fmla="*/ 33814 h 38100"/>
                  <a:gd name="connsiteX3" fmla="*/ 43339 w 47625"/>
                  <a:gd name="connsiteY3" fmla="*/ 185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43339" y="7144"/>
                    </a:moveTo>
                    <a:lnTo>
                      <a:pt x="7144" y="28099"/>
                    </a:lnTo>
                    <a:lnTo>
                      <a:pt x="16669" y="33814"/>
                    </a:lnTo>
                    <a:lnTo>
                      <a:pt x="43339" y="18574"/>
                    </a:lnTo>
                    <a:close/>
                  </a:path>
                </a:pathLst>
              </a:custGeom>
              <a:solidFill>
                <a:srgbClr val="E85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8" name="Vrije vorm: vorm 437">
                <a:extLst>
                  <a:ext uri="{FF2B5EF4-FFF2-40B4-BE49-F238E27FC236}">
                    <a16:creationId xmlns:a16="http://schemas.microsoft.com/office/drawing/2014/main" id="{722F2CFB-9518-4E4A-9DCA-24567205E7E0}"/>
                  </a:ext>
                </a:extLst>
              </p:cNvPr>
              <p:cNvSpPr/>
              <p:nvPr/>
            </p:nvSpPr>
            <p:spPr>
              <a:xfrm>
                <a:off x="3408279" y="3272555"/>
                <a:ext cx="28575" cy="19050"/>
              </a:xfrm>
              <a:custGeom>
                <a:avLst/>
                <a:gdLst>
                  <a:gd name="connsiteX0" fmla="*/ 7144 w 28575"/>
                  <a:gd name="connsiteY0" fmla="*/ 7144 h 19050"/>
                  <a:gd name="connsiteX1" fmla="*/ 7144 w 28575"/>
                  <a:gd name="connsiteY1" fmla="*/ 12859 h 19050"/>
                  <a:gd name="connsiteX2" fmla="*/ 20479 w 28575"/>
                  <a:gd name="connsiteY2" fmla="*/ 20479 h 19050"/>
                  <a:gd name="connsiteX3" fmla="*/ 25241 w 28575"/>
                  <a:gd name="connsiteY3" fmla="*/ 1762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7144" y="7144"/>
                    </a:moveTo>
                    <a:lnTo>
                      <a:pt x="7144" y="12859"/>
                    </a:lnTo>
                    <a:lnTo>
                      <a:pt x="20479" y="20479"/>
                    </a:lnTo>
                    <a:lnTo>
                      <a:pt x="25241" y="17621"/>
                    </a:lnTo>
                    <a:close/>
                  </a:path>
                </a:pathLst>
              </a:custGeom>
              <a:solidFill>
                <a:srgbClr val="EB76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9" name="Vrije vorm: vorm 438">
                <a:extLst>
                  <a:ext uri="{FF2B5EF4-FFF2-40B4-BE49-F238E27FC236}">
                    <a16:creationId xmlns:a16="http://schemas.microsoft.com/office/drawing/2014/main" id="{BDCC1DC5-0510-4DDE-9A62-75C303EC535A}"/>
                  </a:ext>
                </a:extLst>
              </p:cNvPr>
              <p:cNvSpPr/>
              <p:nvPr/>
            </p:nvSpPr>
            <p:spPr>
              <a:xfrm>
                <a:off x="3372084" y="3262078"/>
                <a:ext cx="85725" cy="47625"/>
              </a:xfrm>
              <a:custGeom>
                <a:avLst/>
                <a:gdLst>
                  <a:gd name="connsiteX0" fmla="*/ 43339 w 85725"/>
                  <a:gd name="connsiteY0" fmla="*/ 7144 h 47625"/>
                  <a:gd name="connsiteX1" fmla="*/ 7144 w 85725"/>
                  <a:gd name="connsiteY1" fmla="*/ 28099 h 47625"/>
                  <a:gd name="connsiteX2" fmla="*/ 43339 w 85725"/>
                  <a:gd name="connsiteY2" fmla="*/ 49054 h 47625"/>
                  <a:gd name="connsiteX3" fmla="*/ 79534 w 85725"/>
                  <a:gd name="connsiteY3" fmla="*/ 28099 h 47625"/>
                  <a:gd name="connsiteX4" fmla="*/ 43339 w 85725"/>
                  <a:gd name="connsiteY4" fmla="*/ 7144 h 47625"/>
                  <a:gd name="connsiteX5" fmla="*/ 25241 w 85725"/>
                  <a:gd name="connsiteY5" fmla="*/ 28099 h 47625"/>
                  <a:gd name="connsiteX6" fmla="*/ 43339 w 85725"/>
                  <a:gd name="connsiteY6" fmla="*/ 17621 h 47625"/>
                  <a:gd name="connsiteX7" fmla="*/ 61436 w 85725"/>
                  <a:gd name="connsiteY7" fmla="*/ 28099 h 47625"/>
                  <a:gd name="connsiteX8" fmla="*/ 43339 w 85725"/>
                  <a:gd name="connsiteY8" fmla="*/ 38576 h 47625"/>
                  <a:gd name="connsiteX9" fmla="*/ 25241 w 85725"/>
                  <a:gd name="connsiteY9" fmla="*/ 2809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7625">
                    <a:moveTo>
                      <a:pt x="43339" y="7144"/>
                    </a:moveTo>
                    <a:lnTo>
                      <a:pt x="7144" y="28099"/>
                    </a:lnTo>
                    <a:lnTo>
                      <a:pt x="43339" y="49054"/>
                    </a:lnTo>
                    <a:lnTo>
                      <a:pt x="79534" y="28099"/>
                    </a:lnTo>
                    <a:lnTo>
                      <a:pt x="43339" y="7144"/>
                    </a:lnTo>
                    <a:close/>
                    <a:moveTo>
                      <a:pt x="25241" y="28099"/>
                    </a:moveTo>
                    <a:lnTo>
                      <a:pt x="43339" y="17621"/>
                    </a:lnTo>
                    <a:lnTo>
                      <a:pt x="61436" y="28099"/>
                    </a:lnTo>
                    <a:lnTo>
                      <a:pt x="43339" y="38576"/>
                    </a:lnTo>
                    <a:lnTo>
                      <a:pt x="25241" y="28099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0" name="Vrije vorm: vorm 439">
                <a:extLst>
                  <a:ext uri="{FF2B5EF4-FFF2-40B4-BE49-F238E27FC236}">
                    <a16:creationId xmlns:a16="http://schemas.microsoft.com/office/drawing/2014/main" id="{A1FD1FB6-AEEA-4F5B-AD2F-C1A77CD98084}"/>
                  </a:ext>
                </a:extLst>
              </p:cNvPr>
              <p:cNvSpPr/>
              <p:nvPr/>
            </p:nvSpPr>
            <p:spPr>
              <a:xfrm>
                <a:off x="3372084" y="3283033"/>
                <a:ext cx="47625" cy="38100"/>
              </a:xfrm>
              <a:custGeom>
                <a:avLst/>
                <a:gdLst>
                  <a:gd name="connsiteX0" fmla="*/ 7144 w 47625"/>
                  <a:gd name="connsiteY0" fmla="*/ 7144 h 38100"/>
                  <a:gd name="connsiteX1" fmla="*/ 7144 w 47625"/>
                  <a:gd name="connsiteY1" fmla="*/ 12859 h 38100"/>
                  <a:gd name="connsiteX2" fmla="*/ 43339 w 47625"/>
                  <a:gd name="connsiteY2" fmla="*/ 33814 h 38100"/>
                  <a:gd name="connsiteX3" fmla="*/ 43339 w 47625"/>
                  <a:gd name="connsiteY3" fmla="*/ 280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7144" y="7144"/>
                    </a:moveTo>
                    <a:lnTo>
                      <a:pt x="7144" y="12859"/>
                    </a:lnTo>
                    <a:lnTo>
                      <a:pt x="43339" y="33814"/>
                    </a:lnTo>
                    <a:lnTo>
                      <a:pt x="43339" y="2809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1" name="Vrije vorm: vorm 440">
                <a:extLst>
                  <a:ext uri="{FF2B5EF4-FFF2-40B4-BE49-F238E27FC236}">
                    <a16:creationId xmlns:a16="http://schemas.microsoft.com/office/drawing/2014/main" id="{292FE68B-5EF6-459D-AF0B-9C748DE90A9D}"/>
                  </a:ext>
                </a:extLst>
              </p:cNvPr>
              <p:cNvSpPr/>
              <p:nvPr/>
            </p:nvSpPr>
            <p:spPr>
              <a:xfrm>
                <a:off x="3408279" y="3283033"/>
                <a:ext cx="47625" cy="38100"/>
              </a:xfrm>
              <a:custGeom>
                <a:avLst/>
                <a:gdLst>
                  <a:gd name="connsiteX0" fmla="*/ 43339 w 47625"/>
                  <a:gd name="connsiteY0" fmla="*/ 7144 h 38100"/>
                  <a:gd name="connsiteX1" fmla="*/ 43339 w 47625"/>
                  <a:gd name="connsiteY1" fmla="*/ 12859 h 38100"/>
                  <a:gd name="connsiteX2" fmla="*/ 7144 w 47625"/>
                  <a:gd name="connsiteY2" fmla="*/ 33814 h 38100"/>
                  <a:gd name="connsiteX3" fmla="*/ 7144 w 47625"/>
                  <a:gd name="connsiteY3" fmla="*/ 280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43339" y="7144"/>
                    </a:moveTo>
                    <a:lnTo>
                      <a:pt x="43339" y="12859"/>
                    </a:lnTo>
                    <a:lnTo>
                      <a:pt x="7144" y="33814"/>
                    </a:lnTo>
                    <a:lnTo>
                      <a:pt x="7144" y="280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2" name="Vrije vorm: vorm 441">
                <a:extLst>
                  <a:ext uri="{FF2B5EF4-FFF2-40B4-BE49-F238E27FC236}">
                    <a16:creationId xmlns:a16="http://schemas.microsoft.com/office/drawing/2014/main" id="{3F8FF12F-33E0-4C28-BBD5-905C91D21B41}"/>
                  </a:ext>
                </a:extLst>
              </p:cNvPr>
              <p:cNvSpPr/>
              <p:nvPr/>
            </p:nvSpPr>
            <p:spPr>
              <a:xfrm>
                <a:off x="3390181" y="3272555"/>
                <a:ext cx="28575" cy="19050"/>
              </a:xfrm>
              <a:custGeom>
                <a:avLst/>
                <a:gdLst>
                  <a:gd name="connsiteX0" fmla="*/ 25241 w 28575"/>
                  <a:gd name="connsiteY0" fmla="*/ 7144 h 19050"/>
                  <a:gd name="connsiteX1" fmla="*/ 7144 w 28575"/>
                  <a:gd name="connsiteY1" fmla="*/ 17621 h 19050"/>
                  <a:gd name="connsiteX2" fmla="*/ 11906 w 28575"/>
                  <a:gd name="connsiteY2" fmla="*/ 20479 h 19050"/>
                  <a:gd name="connsiteX3" fmla="*/ 25241 w 28575"/>
                  <a:gd name="connsiteY3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5241" y="7144"/>
                    </a:moveTo>
                    <a:lnTo>
                      <a:pt x="7144" y="17621"/>
                    </a:lnTo>
                    <a:lnTo>
                      <a:pt x="11906" y="20479"/>
                    </a:lnTo>
                    <a:lnTo>
                      <a:pt x="25241" y="12859"/>
                    </a:lnTo>
                    <a:close/>
                  </a:path>
                </a:pathLst>
              </a:custGeom>
              <a:solidFill>
                <a:srgbClr val="E85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3" name="Vrije vorm: vorm 442">
                <a:extLst>
                  <a:ext uri="{FF2B5EF4-FFF2-40B4-BE49-F238E27FC236}">
                    <a16:creationId xmlns:a16="http://schemas.microsoft.com/office/drawing/2014/main" id="{4477B996-28D8-4935-89DE-FD987B521F23}"/>
                  </a:ext>
                </a:extLst>
              </p:cNvPr>
              <p:cNvSpPr/>
              <p:nvPr/>
            </p:nvSpPr>
            <p:spPr>
              <a:xfrm>
                <a:off x="3862621" y="3266840"/>
                <a:ext cx="47625" cy="38100"/>
              </a:xfrm>
              <a:custGeom>
                <a:avLst/>
                <a:gdLst>
                  <a:gd name="connsiteX0" fmla="*/ 7144 w 47625"/>
                  <a:gd name="connsiteY0" fmla="*/ 7144 h 38100"/>
                  <a:gd name="connsiteX1" fmla="*/ 7144 w 47625"/>
                  <a:gd name="connsiteY1" fmla="*/ 18574 h 38100"/>
                  <a:gd name="connsiteX2" fmla="*/ 32861 w 47625"/>
                  <a:gd name="connsiteY2" fmla="*/ 33814 h 38100"/>
                  <a:gd name="connsiteX3" fmla="*/ 42386 w 47625"/>
                  <a:gd name="connsiteY3" fmla="*/ 280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7144" y="7144"/>
                    </a:moveTo>
                    <a:lnTo>
                      <a:pt x="7144" y="18574"/>
                    </a:lnTo>
                    <a:lnTo>
                      <a:pt x="32861" y="33814"/>
                    </a:lnTo>
                    <a:lnTo>
                      <a:pt x="42386" y="28099"/>
                    </a:lnTo>
                    <a:close/>
                  </a:path>
                </a:pathLst>
              </a:custGeom>
              <a:solidFill>
                <a:srgbClr val="EB76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4" name="Vrije vorm: vorm 443">
                <a:extLst>
                  <a:ext uri="{FF2B5EF4-FFF2-40B4-BE49-F238E27FC236}">
                    <a16:creationId xmlns:a16="http://schemas.microsoft.com/office/drawing/2014/main" id="{48EDA35B-DB0E-4ED0-A6E5-D91742AA2E06}"/>
                  </a:ext>
                </a:extLst>
              </p:cNvPr>
              <p:cNvSpPr/>
              <p:nvPr/>
            </p:nvSpPr>
            <p:spPr>
              <a:xfrm>
                <a:off x="3792136" y="3246838"/>
                <a:ext cx="152400" cy="95250"/>
              </a:xfrm>
              <a:custGeom>
                <a:avLst/>
                <a:gdLst>
                  <a:gd name="connsiteX0" fmla="*/ 77629 w 152400"/>
                  <a:gd name="connsiteY0" fmla="*/ 7144 h 95250"/>
                  <a:gd name="connsiteX1" fmla="*/ 7144 w 152400"/>
                  <a:gd name="connsiteY1" fmla="*/ 48101 h 95250"/>
                  <a:gd name="connsiteX2" fmla="*/ 77629 w 152400"/>
                  <a:gd name="connsiteY2" fmla="*/ 89059 h 95250"/>
                  <a:gd name="connsiteX3" fmla="*/ 148114 w 152400"/>
                  <a:gd name="connsiteY3" fmla="*/ 48101 h 95250"/>
                  <a:gd name="connsiteX4" fmla="*/ 77629 w 152400"/>
                  <a:gd name="connsiteY4" fmla="*/ 7144 h 95250"/>
                  <a:gd name="connsiteX5" fmla="*/ 42386 w 152400"/>
                  <a:gd name="connsiteY5" fmla="*/ 48101 h 95250"/>
                  <a:gd name="connsiteX6" fmla="*/ 77629 w 152400"/>
                  <a:gd name="connsiteY6" fmla="*/ 27146 h 95250"/>
                  <a:gd name="connsiteX7" fmla="*/ 112871 w 152400"/>
                  <a:gd name="connsiteY7" fmla="*/ 48101 h 95250"/>
                  <a:gd name="connsiteX8" fmla="*/ 77629 w 152400"/>
                  <a:gd name="connsiteY8" fmla="*/ 69056 h 95250"/>
                  <a:gd name="connsiteX9" fmla="*/ 42386 w 152400"/>
                  <a:gd name="connsiteY9" fmla="*/ 4810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95250">
                    <a:moveTo>
                      <a:pt x="77629" y="7144"/>
                    </a:moveTo>
                    <a:lnTo>
                      <a:pt x="7144" y="48101"/>
                    </a:lnTo>
                    <a:lnTo>
                      <a:pt x="77629" y="89059"/>
                    </a:lnTo>
                    <a:lnTo>
                      <a:pt x="148114" y="48101"/>
                    </a:lnTo>
                    <a:lnTo>
                      <a:pt x="77629" y="7144"/>
                    </a:lnTo>
                    <a:close/>
                    <a:moveTo>
                      <a:pt x="42386" y="48101"/>
                    </a:moveTo>
                    <a:lnTo>
                      <a:pt x="77629" y="27146"/>
                    </a:lnTo>
                    <a:lnTo>
                      <a:pt x="112871" y="48101"/>
                    </a:lnTo>
                    <a:lnTo>
                      <a:pt x="77629" y="69056"/>
                    </a:lnTo>
                    <a:lnTo>
                      <a:pt x="42386" y="48101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5" name="Vrije vorm: vorm 444">
                <a:extLst>
                  <a:ext uri="{FF2B5EF4-FFF2-40B4-BE49-F238E27FC236}">
                    <a16:creationId xmlns:a16="http://schemas.microsoft.com/office/drawing/2014/main" id="{ADD3D465-50B3-4525-A4F3-7A608716366E}"/>
                  </a:ext>
                </a:extLst>
              </p:cNvPr>
              <p:cNvSpPr/>
              <p:nvPr/>
            </p:nvSpPr>
            <p:spPr>
              <a:xfrm>
                <a:off x="3792136" y="3287795"/>
                <a:ext cx="76200" cy="57150"/>
              </a:xfrm>
              <a:custGeom>
                <a:avLst/>
                <a:gdLst>
                  <a:gd name="connsiteX0" fmla="*/ 7144 w 76200"/>
                  <a:gd name="connsiteY0" fmla="*/ 7144 h 57150"/>
                  <a:gd name="connsiteX1" fmla="*/ 7144 w 76200"/>
                  <a:gd name="connsiteY1" fmla="*/ 17621 h 57150"/>
                  <a:gd name="connsiteX2" fmla="*/ 77629 w 76200"/>
                  <a:gd name="connsiteY2" fmla="*/ 58579 h 57150"/>
                  <a:gd name="connsiteX3" fmla="*/ 77629 w 76200"/>
                  <a:gd name="connsiteY3" fmla="*/ 47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57150">
                    <a:moveTo>
                      <a:pt x="7144" y="7144"/>
                    </a:moveTo>
                    <a:lnTo>
                      <a:pt x="7144" y="17621"/>
                    </a:lnTo>
                    <a:lnTo>
                      <a:pt x="77629" y="58579"/>
                    </a:lnTo>
                    <a:lnTo>
                      <a:pt x="77629" y="471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6" name="Vrije vorm: vorm 445">
                <a:extLst>
                  <a:ext uri="{FF2B5EF4-FFF2-40B4-BE49-F238E27FC236}">
                    <a16:creationId xmlns:a16="http://schemas.microsoft.com/office/drawing/2014/main" id="{2508D78A-353E-4889-AD9D-8C64CBD2D979}"/>
                  </a:ext>
                </a:extLst>
              </p:cNvPr>
              <p:cNvSpPr/>
              <p:nvPr/>
            </p:nvSpPr>
            <p:spPr>
              <a:xfrm>
                <a:off x="3862621" y="3287795"/>
                <a:ext cx="76200" cy="57150"/>
              </a:xfrm>
              <a:custGeom>
                <a:avLst/>
                <a:gdLst>
                  <a:gd name="connsiteX0" fmla="*/ 77629 w 76200"/>
                  <a:gd name="connsiteY0" fmla="*/ 7144 h 57150"/>
                  <a:gd name="connsiteX1" fmla="*/ 77629 w 76200"/>
                  <a:gd name="connsiteY1" fmla="*/ 17621 h 57150"/>
                  <a:gd name="connsiteX2" fmla="*/ 7144 w 76200"/>
                  <a:gd name="connsiteY2" fmla="*/ 58579 h 57150"/>
                  <a:gd name="connsiteX3" fmla="*/ 7144 w 76200"/>
                  <a:gd name="connsiteY3" fmla="*/ 47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57150">
                    <a:moveTo>
                      <a:pt x="77629" y="7144"/>
                    </a:moveTo>
                    <a:lnTo>
                      <a:pt x="77629" y="17621"/>
                    </a:lnTo>
                    <a:lnTo>
                      <a:pt x="7144" y="58579"/>
                    </a:lnTo>
                    <a:lnTo>
                      <a:pt x="7144" y="4714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7" name="Vrije vorm: vorm 446">
                <a:extLst>
                  <a:ext uri="{FF2B5EF4-FFF2-40B4-BE49-F238E27FC236}">
                    <a16:creationId xmlns:a16="http://schemas.microsoft.com/office/drawing/2014/main" id="{6180EFF7-360E-4EEE-8C26-DEAF456F4421}"/>
                  </a:ext>
                </a:extLst>
              </p:cNvPr>
              <p:cNvSpPr/>
              <p:nvPr/>
            </p:nvSpPr>
            <p:spPr>
              <a:xfrm>
                <a:off x="3827379" y="3266840"/>
                <a:ext cx="47625" cy="38100"/>
              </a:xfrm>
              <a:custGeom>
                <a:avLst/>
                <a:gdLst>
                  <a:gd name="connsiteX0" fmla="*/ 42386 w 47625"/>
                  <a:gd name="connsiteY0" fmla="*/ 7144 h 38100"/>
                  <a:gd name="connsiteX1" fmla="*/ 7144 w 47625"/>
                  <a:gd name="connsiteY1" fmla="*/ 28099 h 38100"/>
                  <a:gd name="connsiteX2" fmla="*/ 16669 w 47625"/>
                  <a:gd name="connsiteY2" fmla="*/ 33814 h 38100"/>
                  <a:gd name="connsiteX3" fmla="*/ 42386 w 47625"/>
                  <a:gd name="connsiteY3" fmla="*/ 185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42386" y="7144"/>
                    </a:moveTo>
                    <a:lnTo>
                      <a:pt x="7144" y="28099"/>
                    </a:lnTo>
                    <a:lnTo>
                      <a:pt x="16669" y="33814"/>
                    </a:lnTo>
                    <a:lnTo>
                      <a:pt x="42386" y="18574"/>
                    </a:lnTo>
                    <a:close/>
                  </a:path>
                </a:pathLst>
              </a:custGeom>
              <a:solidFill>
                <a:srgbClr val="E85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8" name="Vrije vorm: vorm 447">
                <a:extLst>
                  <a:ext uri="{FF2B5EF4-FFF2-40B4-BE49-F238E27FC236}">
                    <a16:creationId xmlns:a16="http://schemas.microsoft.com/office/drawing/2014/main" id="{A9B52626-52AD-4839-BD1D-022BCB9A3BB0}"/>
                  </a:ext>
                </a:extLst>
              </p:cNvPr>
              <p:cNvSpPr/>
              <p:nvPr/>
            </p:nvSpPr>
            <p:spPr>
              <a:xfrm>
                <a:off x="3862621" y="3272555"/>
                <a:ext cx="28575" cy="19050"/>
              </a:xfrm>
              <a:custGeom>
                <a:avLst/>
                <a:gdLst>
                  <a:gd name="connsiteX0" fmla="*/ 7144 w 28575"/>
                  <a:gd name="connsiteY0" fmla="*/ 7144 h 19050"/>
                  <a:gd name="connsiteX1" fmla="*/ 7144 w 28575"/>
                  <a:gd name="connsiteY1" fmla="*/ 12859 h 19050"/>
                  <a:gd name="connsiteX2" fmla="*/ 20479 w 28575"/>
                  <a:gd name="connsiteY2" fmla="*/ 20479 h 19050"/>
                  <a:gd name="connsiteX3" fmla="*/ 25241 w 28575"/>
                  <a:gd name="connsiteY3" fmla="*/ 1762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7144" y="7144"/>
                    </a:moveTo>
                    <a:lnTo>
                      <a:pt x="7144" y="12859"/>
                    </a:lnTo>
                    <a:lnTo>
                      <a:pt x="20479" y="20479"/>
                    </a:lnTo>
                    <a:lnTo>
                      <a:pt x="25241" y="17621"/>
                    </a:lnTo>
                    <a:close/>
                  </a:path>
                </a:pathLst>
              </a:custGeom>
              <a:solidFill>
                <a:srgbClr val="EB76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9" name="Vrije vorm: vorm 448">
                <a:extLst>
                  <a:ext uri="{FF2B5EF4-FFF2-40B4-BE49-F238E27FC236}">
                    <a16:creationId xmlns:a16="http://schemas.microsoft.com/office/drawing/2014/main" id="{2BD03AC7-0A65-4A3D-AAAE-20AC3501F2BC}"/>
                  </a:ext>
                </a:extLst>
              </p:cNvPr>
              <p:cNvSpPr/>
              <p:nvPr/>
            </p:nvSpPr>
            <p:spPr>
              <a:xfrm>
                <a:off x="3826426" y="3262078"/>
                <a:ext cx="85725" cy="47625"/>
              </a:xfrm>
              <a:custGeom>
                <a:avLst/>
                <a:gdLst>
                  <a:gd name="connsiteX0" fmla="*/ 43339 w 85725"/>
                  <a:gd name="connsiteY0" fmla="*/ 7144 h 47625"/>
                  <a:gd name="connsiteX1" fmla="*/ 7144 w 85725"/>
                  <a:gd name="connsiteY1" fmla="*/ 28099 h 47625"/>
                  <a:gd name="connsiteX2" fmla="*/ 43339 w 85725"/>
                  <a:gd name="connsiteY2" fmla="*/ 49054 h 47625"/>
                  <a:gd name="connsiteX3" fmla="*/ 79534 w 85725"/>
                  <a:gd name="connsiteY3" fmla="*/ 28099 h 47625"/>
                  <a:gd name="connsiteX4" fmla="*/ 43339 w 85725"/>
                  <a:gd name="connsiteY4" fmla="*/ 7144 h 47625"/>
                  <a:gd name="connsiteX5" fmla="*/ 25241 w 85725"/>
                  <a:gd name="connsiteY5" fmla="*/ 28099 h 47625"/>
                  <a:gd name="connsiteX6" fmla="*/ 43339 w 85725"/>
                  <a:gd name="connsiteY6" fmla="*/ 17621 h 47625"/>
                  <a:gd name="connsiteX7" fmla="*/ 61436 w 85725"/>
                  <a:gd name="connsiteY7" fmla="*/ 28099 h 47625"/>
                  <a:gd name="connsiteX8" fmla="*/ 43339 w 85725"/>
                  <a:gd name="connsiteY8" fmla="*/ 38576 h 47625"/>
                  <a:gd name="connsiteX9" fmla="*/ 25241 w 85725"/>
                  <a:gd name="connsiteY9" fmla="*/ 2809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7625">
                    <a:moveTo>
                      <a:pt x="43339" y="7144"/>
                    </a:moveTo>
                    <a:lnTo>
                      <a:pt x="7144" y="28099"/>
                    </a:lnTo>
                    <a:lnTo>
                      <a:pt x="43339" y="49054"/>
                    </a:lnTo>
                    <a:lnTo>
                      <a:pt x="79534" y="28099"/>
                    </a:lnTo>
                    <a:lnTo>
                      <a:pt x="43339" y="7144"/>
                    </a:lnTo>
                    <a:close/>
                    <a:moveTo>
                      <a:pt x="25241" y="28099"/>
                    </a:moveTo>
                    <a:lnTo>
                      <a:pt x="43339" y="17621"/>
                    </a:lnTo>
                    <a:lnTo>
                      <a:pt x="61436" y="28099"/>
                    </a:lnTo>
                    <a:lnTo>
                      <a:pt x="43339" y="38576"/>
                    </a:lnTo>
                    <a:lnTo>
                      <a:pt x="25241" y="28099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0" name="Vrije vorm: vorm 449">
                <a:extLst>
                  <a:ext uri="{FF2B5EF4-FFF2-40B4-BE49-F238E27FC236}">
                    <a16:creationId xmlns:a16="http://schemas.microsoft.com/office/drawing/2014/main" id="{B9CF6734-8F95-4009-A89D-3E7EEA45223F}"/>
                  </a:ext>
                </a:extLst>
              </p:cNvPr>
              <p:cNvSpPr/>
              <p:nvPr/>
            </p:nvSpPr>
            <p:spPr>
              <a:xfrm>
                <a:off x="3826426" y="3283033"/>
                <a:ext cx="47625" cy="38100"/>
              </a:xfrm>
              <a:custGeom>
                <a:avLst/>
                <a:gdLst>
                  <a:gd name="connsiteX0" fmla="*/ 7144 w 47625"/>
                  <a:gd name="connsiteY0" fmla="*/ 7144 h 38100"/>
                  <a:gd name="connsiteX1" fmla="*/ 7144 w 47625"/>
                  <a:gd name="connsiteY1" fmla="*/ 12859 h 38100"/>
                  <a:gd name="connsiteX2" fmla="*/ 43339 w 47625"/>
                  <a:gd name="connsiteY2" fmla="*/ 33814 h 38100"/>
                  <a:gd name="connsiteX3" fmla="*/ 43339 w 47625"/>
                  <a:gd name="connsiteY3" fmla="*/ 280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7144" y="7144"/>
                    </a:moveTo>
                    <a:lnTo>
                      <a:pt x="7144" y="12859"/>
                    </a:lnTo>
                    <a:lnTo>
                      <a:pt x="43339" y="33814"/>
                    </a:lnTo>
                    <a:lnTo>
                      <a:pt x="43339" y="2809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1" name="Vrije vorm: vorm 450">
                <a:extLst>
                  <a:ext uri="{FF2B5EF4-FFF2-40B4-BE49-F238E27FC236}">
                    <a16:creationId xmlns:a16="http://schemas.microsoft.com/office/drawing/2014/main" id="{F5DAF9E4-8438-4A61-B3E3-413DCCAA735E}"/>
                  </a:ext>
                </a:extLst>
              </p:cNvPr>
              <p:cNvSpPr/>
              <p:nvPr/>
            </p:nvSpPr>
            <p:spPr>
              <a:xfrm>
                <a:off x="3862621" y="3283033"/>
                <a:ext cx="47625" cy="38100"/>
              </a:xfrm>
              <a:custGeom>
                <a:avLst/>
                <a:gdLst>
                  <a:gd name="connsiteX0" fmla="*/ 43339 w 47625"/>
                  <a:gd name="connsiteY0" fmla="*/ 7144 h 38100"/>
                  <a:gd name="connsiteX1" fmla="*/ 43339 w 47625"/>
                  <a:gd name="connsiteY1" fmla="*/ 12859 h 38100"/>
                  <a:gd name="connsiteX2" fmla="*/ 7144 w 47625"/>
                  <a:gd name="connsiteY2" fmla="*/ 33814 h 38100"/>
                  <a:gd name="connsiteX3" fmla="*/ 7144 w 47625"/>
                  <a:gd name="connsiteY3" fmla="*/ 280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43339" y="7144"/>
                    </a:moveTo>
                    <a:lnTo>
                      <a:pt x="43339" y="12859"/>
                    </a:lnTo>
                    <a:lnTo>
                      <a:pt x="7144" y="33814"/>
                    </a:lnTo>
                    <a:lnTo>
                      <a:pt x="7144" y="280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2" name="Vrije vorm: vorm 451">
                <a:extLst>
                  <a:ext uri="{FF2B5EF4-FFF2-40B4-BE49-F238E27FC236}">
                    <a16:creationId xmlns:a16="http://schemas.microsoft.com/office/drawing/2014/main" id="{9DFD2ACA-098E-4F27-ABA7-D60E3A13CC74}"/>
                  </a:ext>
                </a:extLst>
              </p:cNvPr>
              <p:cNvSpPr/>
              <p:nvPr/>
            </p:nvSpPr>
            <p:spPr>
              <a:xfrm>
                <a:off x="3844524" y="3272555"/>
                <a:ext cx="28575" cy="19050"/>
              </a:xfrm>
              <a:custGeom>
                <a:avLst/>
                <a:gdLst>
                  <a:gd name="connsiteX0" fmla="*/ 25241 w 28575"/>
                  <a:gd name="connsiteY0" fmla="*/ 7144 h 19050"/>
                  <a:gd name="connsiteX1" fmla="*/ 7144 w 28575"/>
                  <a:gd name="connsiteY1" fmla="*/ 17621 h 19050"/>
                  <a:gd name="connsiteX2" fmla="*/ 11906 w 28575"/>
                  <a:gd name="connsiteY2" fmla="*/ 20479 h 19050"/>
                  <a:gd name="connsiteX3" fmla="*/ 25241 w 28575"/>
                  <a:gd name="connsiteY3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5241" y="7144"/>
                    </a:moveTo>
                    <a:lnTo>
                      <a:pt x="7144" y="17621"/>
                    </a:lnTo>
                    <a:lnTo>
                      <a:pt x="11906" y="20479"/>
                    </a:lnTo>
                    <a:lnTo>
                      <a:pt x="25241" y="12859"/>
                    </a:lnTo>
                    <a:close/>
                  </a:path>
                </a:pathLst>
              </a:custGeom>
              <a:solidFill>
                <a:srgbClr val="E85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3" name="Vrije vorm: vorm 452">
                <a:extLst>
                  <a:ext uri="{FF2B5EF4-FFF2-40B4-BE49-F238E27FC236}">
                    <a16:creationId xmlns:a16="http://schemas.microsoft.com/office/drawing/2014/main" id="{7D58AB69-DCB4-4D81-B1A1-C38448521E21}"/>
                  </a:ext>
                </a:extLst>
              </p:cNvPr>
              <p:cNvSpPr/>
              <p:nvPr/>
            </p:nvSpPr>
            <p:spPr>
              <a:xfrm>
                <a:off x="3634974" y="3398285"/>
                <a:ext cx="47625" cy="38100"/>
              </a:xfrm>
              <a:custGeom>
                <a:avLst/>
                <a:gdLst>
                  <a:gd name="connsiteX0" fmla="*/ 7144 w 47625"/>
                  <a:gd name="connsiteY0" fmla="*/ 7144 h 38100"/>
                  <a:gd name="connsiteX1" fmla="*/ 7144 w 47625"/>
                  <a:gd name="connsiteY1" fmla="*/ 18574 h 38100"/>
                  <a:gd name="connsiteX2" fmla="*/ 33814 w 47625"/>
                  <a:gd name="connsiteY2" fmla="*/ 32861 h 38100"/>
                  <a:gd name="connsiteX3" fmla="*/ 43339 w 47625"/>
                  <a:gd name="connsiteY3" fmla="*/ 27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7144" y="7144"/>
                    </a:moveTo>
                    <a:lnTo>
                      <a:pt x="7144" y="18574"/>
                    </a:lnTo>
                    <a:lnTo>
                      <a:pt x="33814" y="32861"/>
                    </a:lnTo>
                    <a:lnTo>
                      <a:pt x="43339" y="27146"/>
                    </a:lnTo>
                    <a:close/>
                  </a:path>
                </a:pathLst>
              </a:custGeom>
              <a:solidFill>
                <a:srgbClr val="EB76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4" name="Vrije vorm: vorm 453">
                <a:extLst>
                  <a:ext uri="{FF2B5EF4-FFF2-40B4-BE49-F238E27FC236}">
                    <a16:creationId xmlns:a16="http://schemas.microsoft.com/office/drawing/2014/main" id="{A7DB16CE-F986-4435-B075-6D40FCE39525}"/>
                  </a:ext>
                </a:extLst>
              </p:cNvPr>
              <p:cNvSpPr/>
              <p:nvPr/>
            </p:nvSpPr>
            <p:spPr>
              <a:xfrm>
                <a:off x="3564489" y="3378283"/>
                <a:ext cx="152400" cy="95250"/>
              </a:xfrm>
              <a:custGeom>
                <a:avLst/>
                <a:gdLst>
                  <a:gd name="connsiteX0" fmla="*/ 77629 w 152400"/>
                  <a:gd name="connsiteY0" fmla="*/ 7144 h 95250"/>
                  <a:gd name="connsiteX1" fmla="*/ 7144 w 152400"/>
                  <a:gd name="connsiteY1" fmla="*/ 48101 h 95250"/>
                  <a:gd name="connsiteX2" fmla="*/ 77629 w 152400"/>
                  <a:gd name="connsiteY2" fmla="*/ 89059 h 95250"/>
                  <a:gd name="connsiteX3" fmla="*/ 148114 w 152400"/>
                  <a:gd name="connsiteY3" fmla="*/ 48101 h 95250"/>
                  <a:gd name="connsiteX4" fmla="*/ 77629 w 152400"/>
                  <a:gd name="connsiteY4" fmla="*/ 7144 h 95250"/>
                  <a:gd name="connsiteX5" fmla="*/ 42386 w 152400"/>
                  <a:gd name="connsiteY5" fmla="*/ 47149 h 95250"/>
                  <a:gd name="connsiteX6" fmla="*/ 77629 w 152400"/>
                  <a:gd name="connsiteY6" fmla="*/ 26194 h 95250"/>
                  <a:gd name="connsiteX7" fmla="*/ 112871 w 152400"/>
                  <a:gd name="connsiteY7" fmla="*/ 47149 h 95250"/>
                  <a:gd name="connsiteX8" fmla="*/ 77629 w 152400"/>
                  <a:gd name="connsiteY8" fmla="*/ 68104 h 95250"/>
                  <a:gd name="connsiteX9" fmla="*/ 42386 w 152400"/>
                  <a:gd name="connsiteY9" fmla="*/ 4714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95250">
                    <a:moveTo>
                      <a:pt x="77629" y="7144"/>
                    </a:moveTo>
                    <a:lnTo>
                      <a:pt x="7144" y="48101"/>
                    </a:lnTo>
                    <a:lnTo>
                      <a:pt x="77629" y="89059"/>
                    </a:lnTo>
                    <a:lnTo>
                      <a:pt x="148114" y="48101"/>
                    </a:lnTo>
                    <a:lnTo>
                      <a:pt x="77629" y="7144"/>
                    </a:lnTo>
                    <a:close/>
                    <a:moveTo>
                      <a:pt x="42386" y="47149"/>
                    </a:moveTo>
                    <a:lnTo>
                      <a:pt x="77629" y="26194"/>
                    </a:lnTo>
                    <a:lnTo>
                      <a:pt x="112871" y="47149"/>
                    </a:lnTo>
                    <a:lnTo>
                      <a:pt x="77629" y="68104"/>
                    </a:lnTo>
                    <a:lnTo>
                      <a:pt x="42386" y="47149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5" name="Vrije vorm: vorm 454">
                <a:extLst>
                  <a:ext uri="{FF2B5EF4-FFF2-40B4-BE49-F238E27FC236}">
                    <a16:creationId xmlns:a16="http://schemas.microsoft.com/office/drawing/2014/main" id="{D77BB032-4A89-4CD5-B7BC-B2F02C96729D}"/>
                  </a:ext>
                </a:extLst>
              </p:cNvPr>
              <p:cNvSpPr/>
              <p:nvPr/>
            </p:nvSpPr>
            <p:spPr>
              <a:xfrm>
                <a:off x="3565441" y="3418288"/>
                <a:ext cx="76200" cy="66675"/>
              </a:xfrm>
              <a:custGeom>
                <a:avLst/>
                <a:gdLst>
                  <a:gd name="connsiteX0" fmla="*/ 7144 w 76200"/>
                  <a:gd name="connsiteY0" fmla="*/ 7144 h 66675"/>
                  <a:gd name="connsiteX1" fmla="*/ 7144 w 76200"/>
                  <a:gd name="connsiteY1" fmla="*/ 18574 h 66675"/>
                  <a:gd name="connsiteX2" fmla="*/ 76676 w 76200"/>
                  <a:gd name="connsiteY2" fmla="*/ 59531 h 66675"/>
                  <a:gd name="connsiteX3" fmla="*/ 76676 w 76200"/>
                  <a:gd name="connsiteY3" fmla="*/ 4810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66675">
                    <a:moveTo>
                      <a:pt x="7144" y="7144"/>
                    </a:moveTo>
                    <a:lnTo>
                      <a:pt x="7144" y="18574"/>
                    </a:lnTo>
                    <a:lnTo>
                      <a:pt x="76676" y="59531"/>
                    </a:lnTo>
                    <a:lnTo>
                      <a:pt x="76676" y="4810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6" name="Vrije vorm: vorm 455">
                <a:extLst>
                  <a:ext uri="{FF2B5EF4-FFF2-40B4-BE49-F238E27FC236}">
                    <a16:creationId xmlns:a16="http://schemas.microsoft.com/office/drawing/2014/main" id="{51674335-6EF7-4C50-8FB9-5A1D84664DD4}"/>
                  </a:ext>
                </a:extLst>
              </p:cNvPr>
              <p:cNvSpPr/>
              <p:nvPr/>
            </p:nvSpPr>
            <p:spPr>
              <a:xfrm>
                <a:off x="3634974" y="3418288"/>
                <a:ext cx="76200" cy="66675"/>
              </a:xfrm>
              <a:custGeom>
                <a:avLst/>
                <a:gdLst>
                  <a:gd name="connsiteX0" fmla="*/ 77629 w 76200"/>
                  <a:gd name="connsiteY0" fmla="*/ 7144 h 66675"/>
                  <a:gd name="connsiteX1" fmla="*/ 77629 w 76200"/>
                  <a:gd name="connsiteY1" fmla="*/ 18574 h 66675"/>
                  <a:gd name="connsiteX2" fmla="*/ 7144 w 76200"/>
                  <a:gd name="connsiteY2" fmla="*/ 59531 h 66675"/>
                  <a:gd name="connsiteX3" fmla="*/ 7144 w 76200"/>
                  <a:gd name="connsiteY3" fmla="*/ 4810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66675">
                    <a:moveTo>
                      <a:pt x="77629" y="7144"/>
                    </a:moveTo>
                    <a:lnTo>
                      <a:pt x="77629" y="18574"/>
                    </a:lnTo>
                    <a:lnTo>
                      <a:pt x="7144" y="59531"/>
                    </a:lnTo>
                    <a:lnTo>
                      <a:pt x="7144" y="48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7" name="Vrije vorm: vorm 456">
                <a:extLst>
                  <a:ext uri="{FF2B5EF4-FFF2-40B4-BE49-F238E27FC236}">
                    <a16:creationId xmlns:a16="http://schemas.microsoft.com/office/drawing/2014/main" id="{484B7DE6-4C5A-4CFF-A619-90199718098B}"/>
                  </a:ext>
                </a:extLst>
              </p:cNvPr>
              <p:cNvSpPr/>
              <p:nvPr/>
            </p:nvSpPr>
            <p:spPr>
              <a:xfrm>
                <a:off x="3599731" y="3398285"/>
                <a:ext cx="47625" cy="38100"/>
              </a:xfrm>
              <a:custGeom>
                <a:avLst/>
                <a:gdLst>
                  <a:gd name="connsiteX0" fmla="*/ 42386 w 47625"/>
                  <a:gd name="connsiteY0" fmla="*/ 7144 h 38100"/>
                  <a:gd name="connsiteX1" fmla="*/ 7144 w 47625"/>
                  <a:gd name="connsiteY1" fmla="*/ 27146 h 38100"/>
                  <a:gd name="connsiteX2" fmla="*/ 16669 w 47625"/>
                  <a:gd name="connsiteY2" fmla="*/ 32861 h 38100"/>
                  <a:gd name="connsiteX3" fmla="*/ 42386 w 47625"/>
                  <a:gd name="connsiteY3" fmla="*/ 185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42386" y="7144"/>
                    </a:moveTo>
                    <a:lnTo>
                      <a:pt x="7144" y="27146"/>
                    </a:lnTo>
                    <a:lnTo>
                      <a:pt x="16669" y="32861"/>
                    </a:lnTo>
                    <a:lnTo>
                      <a:pt x="42386" y="18574"/>
                    </a:lnTo>
                    <a:close/>
                  </a:path>
                </a:pathLst>
              </a:custGeom>
              <a:solidFill>
                <a:srgbClr val="E85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8" name="Vrije vorm: vorm 457">
                <a:extLst>
                  <a:ext uri="{FF2B5EF4-FFF2-40B4-BE49-F238E27FC236}">
                    <a16:creationId xmlns:a16="http://schemas.microsoft.com/office/drawing/2014/main" id="{8DB2A6E4-75FF-442C-99CF-0F800951D7FD}"/>
                  </a:ext>
                </a:extLst>
              </p:cNvPr>
              <p:cNvSpPr/>
              <p:nvPr/>
            </p:nvSpPr>
            <p:spPr>
              <a:xfrm>
                <a:off x="3634974" y="3403048"/>
                <a:ext cx="28575" cy="19050"/>
              </a:xfrm>
              <a:custGeom>
                <a:avLst/>
                <a:gdLst>
                  <a:gd name="connsiteX0" fmla="*/ 7144 w 28575"/>
                  <a:gd name="connsiteY0" fmla="*/ 7144 h 19050"/>
                  <a:gd name="connsiteX1" fmla="*/ 7144 w 28575"/>
                  <a:gd name="connsiteY1" fmla="*/ 12859 h 19050"/>
                  <a:gd name="connsiteX2" fmla="*/ 20479 w 28575"/>
                  <a:gd name="connsiteY2" fmla="*/ 20479 h 19050"/>
                  <a:gd name="connsiteX3" fmla="*/ 26194 w 28575"/>
                  <a:gd name="connsiteY3" fmla="*/ 1762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7144" y="7144"/>
                    </a:moveTo>
                    <a:lnTo>
                      <a:pt x="7144" y="12859"/>
                    </a:lnTo>
                    <a:lnTo>
                      <a:pt x="20479" y="20479"/>
                    </a:lnTo>
                    <a:lnTo>
                      <a:pt x="26194" y="17621"/>
                    </a:lnTo>
                    <a:close/>
                  </a:path>
                </a:pathLst>
              </a:custGeom>
              <a:solidFill>
                <a:srgbClr val="EB76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9" name="Vrije vorm: vorm 458">
                <a:extLst>
                  <a:ext uri="{FF2B5EF4-FFF2-40B4-BE49-F238E27FC236}">
                    <a16:creationId xmlns:a16="http://schemas.microsoft.com/office/drawing/2014/main" id="{53E578F7-9581-4C79-8253-40569FBAC129}"/>
                  </a:ext>
                </a:extLst>
              </p:cNvPr>
              <p:cNvSpPr/>
              <p:nvPr/>
            </p:nvSpPr>
            <p:spPr>
              <a:xfrm>
                <a:off x="3598779" y="3393523"/>
                <a:ext cx="85725" cy="47625"/>
              </a:xfrm>
              <a:custGeom>
                <a:avLst/>
                <a:gdLst>
                  <a:gd name="connsiteX0" fmla="*/ 43339 w 85725"/>
                  <a:gd name="connsiteY0" fmla="*/ 7144 h 47625"/>
                  <a:gd name="connsiteX1" fmla="*/ 7144 w 85725"/>
                  <a:gd name="connsiteY1" fmla="*/ 28099 h 47625"/>
                  <a:gd name="connsiteX2" fmla="*/ 43339 w 85725"/>
                  <a:gd name="connsiteY2" fmla="*/ 49054 h 47625"/>
                  <a:gd name="connsiteX3" fmla="*/ 79534 w 85725"/>
                  <a:gd name="connsiteY3" fmla="*/ 28099 h 47625"/>
                  <a:gd name="connsiteX4" fmla="*/ 43339 w 85725"/>
                  <a:gd name="connsiteY4" fmla="*/ 7144 h 47625"/>
                  <a:gd name="connsiteX5" fmla="*/ 25241 w 85725"/>
                  <a:gd name="connsiteY5" fmla="*/ 27146 h 47625"/>
                  <a:gd name="connsiteX6" fmla="*/ 43339 w 85725"/>
                  <a:gd name="connsiteY6" fmla="*/ 16669 h 47625"/>
                  <a:gd name="connsiteX7" fmla="*/ 61436 w 85725"/>
                  <a:gd name="connsiteY7" fmla="*/ 27146 h 47625"/>
                  <a:gd name="connsiteX8" fmla="*/ 43339 w 85725"/>
                  <a:gd name="connsiteY8" fmla="*/ 37624 h 47625"/>
                  <a:gd name="connsiteX9" fmla="*/ 25241 w 85725"/>
                  <a:gd name="connsiteY9" fmla="*/ 27146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7625">
                    <a:moveTo>
                      <a:pt x="43339" y="7144"/>
                    </a:moveTo>
                    <a:lnTo>
                      <a:pt x="7144" y="28099"/>
                    </a:lnTo>
                    <a:lnTo>
                      <a:pt x="43339" y="49054"/>
                    </a:lnTo>
                    <a:lnTo>
                      <a:pt x="79534" y="28099"/>
                    </a:lnTo>
                    <a:lnTo>
                      <a:pt x="43339" y="7144"/>
                    </a:lnTo>
                    <a:close/>
                    <a:moveTo>
                      <a:pt x="25241" y="27146"/>
                    </a:moveTo>
                    <a:lnTo>
                      <a:pt x="43339" y="16669"/>
                    </a:lnTo>
                    <a:lnTo>
                      <a:pt x="61436" y="27146"/>
                    </a:lnTo>
                    <a:lnTo>
                      <a:pt x="43339" y="37624"/>
                    </a:lnTo>
                    <a:lnTo>
                      <a:pt x="25241" y="2714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0" name="Vrije vorm: vorm 459">
                <a:extLst>
                  <a:ext uri="{FF2B5EF4-FFF2-40B4-BE49-F238E27FC236}">
                    <a16:creationId xmlns:a16="http://schemas.microsoft.com/office/drawing/2014/main" id="{61194A47-99C1-4365-B099-51E61E4B6EF8}"/>
                  </a:ext>
                </a:extLst>
              </p:cNvPr>
              <p:cNvSpPr/>
              <p:nvPr/>
            </p:nvSpPr>
            <p:spPr>
              <a:xfrm>
                <a:off x="3598779" y="3413525"/>
                <a:ext cx="47625" cy="38100"/>
              </a:xfrm>
              <a:custGeom>
                <a:avLst/>
                <a:gdLst>
                  <a:gd name="connsiteX0" fmla="*/ 7144 w 47625"/>
                  <a:gd name="connsiteY0" fmla="*/ 7144 h 38100"/>
                  <a:gd name="connsiteX1" fmla="*/ 7144 w 47625"/>
                  <a:gd name="connsiteY1" fmla="*/ 12859 h 38100"/>
                  <a:gd name="connsiteX2" fmla="*/ 43339 w 47625"/>
                  <a:gd name="connsiteY2" fmla="*/ 33814 h 38100"/>
                  <a:gd name="connsiteX3" fmla="*/ 43339 w 47625"/>
                  <a:gd name="connsiteY3" fmla="*/ 280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7144" y="7144"/>
                    </a:moveTo>
                    <a:lnTo>
                      <a:pt x="7144" y="12859"/>
                    </a:lnTo>
                    <a:lnTo>
                      <a:pt x="43339" y="33814"/>
                    </a:lnTo>
                    <a:lnTo>
                      <a:pt x="43339" y="2809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1" name="Vrije vorm: vorm 460">
                <a:extLst>
                  <a:ext uri="{FF2B5EF4-FFF2-40B4-BE49-F238E27FC236}">
                    <a16:creationId xmlns:a16="http://schemas.microsoft.com/office/drawing/2014/main" id="{B1E026CD-9BFA-4987-B945-BF3A2C52C77E}"/>
                  </a:ext>
                </a:extLst>
              </p:cNvPr>
              <p:cNvSpPr/>
              <p:nvPr/>
            </p:nvSpPr>
            <p:spPr>
              <a:xfrm>
                <a:off x="3634974" y="3413525"/>
                <a:ext cx="47625" cy="38100"/>
              </a:xfrm>
              <a:custGeom>
                <a:avLst/>
                <a:gdLst>
                  <a:gd name="connsiteX0" fmla="*/ 43339 w 47625"/>
                  <a:gd name="connsiteY0" fmla="*/ 7144 h 38100"/>
                  <a:gd name="connsiteX1" fmla="*/ 43339 w 47625"/>
                  <a:gd name="connsiteY1" fmla="*/ 12859 h 38100"/>
                  <a:gd name="connsiteX2" fmla="*/ 7144 w 47625"/>
                  <a:gd name="connsiteY2" fmla="*/ 33814 h 38100"/>
                  <a:gd name="connsiteX3" fmla="*/ 7144 w 47625"/>
                  <a:gd name="connsiteY3" fmla="*/ 280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43339" y="7144"/>
                    </a:moveTo>
                    <a:lnTo>
                      <a:pt x="43339" y="12859"/>
                    </a:lnTo>
                    <a:lnTo>
                      <a:pt x="7144" y="33814"/>
                    </a:lnTo>
                    <a:lnTo>
                      <a:pt x="7144" y="280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2" name="Vrije vorm: vorm 461">
                <a:extLst>
                  <a:ext uri="{FF2B5EF4-FFF2-40B4-BE49-F238E27FC236}">
                    <a16:creationId xmlns:a16="http://schemas.microsoft.com/office/drawing/2014/main" id="{ED8F3D32-ABAF-4A41-B51E-23E3B8AE141F}"/>
                  </a:ext>
                </a:extLst>
              </p:cNvPr>
              <p:cNvSpPr/>
              <p:nvPr/>
            </p:nvSpPr>
            <p:spPr>
              <a:xfrm>
                <a:off x="3616876" y="3403048"/>
                <a:ext cx="28575" cy="19050"/>
              </a:xfrm>
              <a:custGeom>
                <a:avLst/>
                <a:gdLst>
                  <a:gd name="connsiteX0" fmla="*/ 25241 w 28575"/>
                  <a:gd name="connsiteY0" fmla="*/ 7144 h 19050"/>
                  <a:gd name="connsiteX1" fmla="*/ 7144 w 28575"/>
                  <a:gd name="connsiteY1" fmla="*/ 17621 h 19050"/>
                  <a:gd name="connsiteX2" fmla="*/ 11906 w 28575"/>
                  <a:gd name="connsiteY2" fmla="*/ 20479 h 19050"/>
                  <a:gd name="connsiteX3" fmla="*/ 25241 w 28575"/>
                  <a:gd name="connsiteY3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5241" y="7144"/>
                    </a:moveTo>
                    <a:lnTo>
                      <a:pt x="7144" y="17621"/>
                    </a:lnTo>
                    <a:lnTo>
                      <a:pt x="11906" y="20479"/>
                    </a:lnTo>
                    <a:lnTo>
                      <a:pt x="25241" y="12859"/>
                    </a:lnTo>
                    <a:close/>
                  </a:path>
                </a:pathLst>
              </a:custGeom>
              <a:solidFill>
                <a:srgbClr val="E85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3" name="Vrije vorm: vorm 462">
                <a:extLst>
                  <a:ext uri="{FF2B5EF4-FFF2-40B4-BE49-F238E27FC236}">
                    <a16:creationId xmlns:a16="http://schemas.microsoft.com/office/drawing/2014/main" id="{A2980866-CBBF-41EC-9557-6972EF62C126}"/>
                  </a:ext>
                </a:extLst>
              </p:cNvPr>
              <p:cNvSpPr/>
              <p:nvPr/>
            </p:nvSpPr>
            <p:spPr>
              <a:xfrm>
                <a:off x="3582586" y="3058243"/>
                <a:ext cx="66675" cy="66675"/>
              </a:xfrm>
              <a:custGeom>
                <a:avLst/>
                <a:gdLst>
                  <a:gd name="connsiteX0" fmla="*/ 7144 w 66675"/>
                  <a:gd name="connsiteY0" fmla="*/ 37624 h 66675"/>
                  <a:gd name="connsiteX1" fmla="*/ 59531 w 66675"/>
                  <a:gd name="connsiteY1" fmla="*/ 7144 h 66675"/>
                  <a:gd name="connsiteX2" fmla="*/ 59531 w 66675"/>
                  <a:gd name="connsiteY2" fmla="*/ 33814 h 66675"/>
                  <a:gd name="connsiteX3" fmla="*/ 7144 w 66675"/>
                  <a:gd name="connsiteY3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7144" y="37624"/>
                    </a:moveTo>
                    <a:lnTo>
                      <a:pt x="59531" y="7144"/>
                    </a:lnTo>
                    <a:lnTo>
                      <a:pt x="59531" y="33814"/>
                    </a:lnTo>
                    <a:lnTo>
                      <a:pt x="7144" y="64294"/>
                    </a:lnTo>
                    <a:close/>
                  </a:path>
                </a:pathLst>
              </a:custGeom>
              <a:solidFill>
                <a:srgbClr val="5764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4" name="Vrije vorm: vorm 463">
                <a:extLst>
                  <a:ext uri="{FF2B5EF4-FFF2-40B4-BE49-F238E27FC236}">
                    <a16:creationId xmlns:a16="http://schemas.microsoft.com/office/drawing/2014/main" id="{D5382239-1095-46B9-96B7-4535DAB845F7}"/>
                  </a:ext>
                </a:extLst>
              </p:cNvPr>
              <p:cNvSpPr/>
              <p:nvPr/>
            </p:nvSpPr>
            <p:spPr>
              <a:xfrm>
                <a:off x="3634974" y="3058243"/>
                <a:ext cx="66675" cy="66675"/>
              </a:xfrm>
              <a:custGeom>
                <a:avLst/>
                <a:gdLst>
                  <a:gd name="connsiteX0" fmla="*/ 59531 w 66675"/>
                  <a:gd name="connsiteY0" fmla="*/ 37624 h 66675"/>
                  <a:gd name="connsiteX1" fmla="*/ 7144 w 66675"/>
                  <a:gd name="connsiteY1" fmla="*/ 7144 h 66675"/>
                  <a:gd name="connsiteX2" fmla="*/ 7144 w 66675"/>
                  <a:gd name="connsiteY2" fmla="*/ 33814 h 66675"/>
                  <a:gd name="connsiteX3" fmla="*/ 59531 w 66675"/>
                  <a:gd name="connsiteY3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59531" y="37624"/>
                    </a:moveTo>
                    <a:lnTo>
                      <a:pt x="7144" y="7144"/>
                    </a:lnTo>
                    <a:lnTo>
                      <a:pt x="7144" y="33814"/>
                    </a:lnTo>
                    <a:lnTo>
                      <a:pt x="59531" y="64294"/>
                    </a:lnTo>
                    <a:close/>
                  </a:path>
                </a:pathLst>
              </a:custGeom>
              <a:solidFill>
                <a:srgbClr val="4A5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5" name="Vrije vorm: vorm 464">
                <a:extLst>
                  <a:ext uri="{FF2B5EF4-FFF2-40B4-BE49-F238E27FC236}">
                    <a16:creationId xmlns:a16="http://schemas.microsoft.com/office/drawing/2014/main" id="{64103C8C-3587-4DB6-A5D8-7D147D6489A3}"/>
                  </a:ext>
                </a:extLst>
              </p:cNvPr>
              <p:cNvSpPr/>
              <p:nvPr/>
            </p:nvSpPr>
            <p:spPr>
              <a:xfrm>
                <a:off x="3634974" y="3088723"/>
                <a:ext cx="66675" cy="66675"/>
              </a:xfrm>
              <a:custGeom>
                <a:avLst/>
                <a:gdLst>
                  <a:gd name="connsiteX0" fmla="*/ 59531 w 66675"/>
                  <a:gd name="connsiteY0" fmla="*/ 33814 h 66675"/>
                  <a:gd name="connsiteX1" fmla="*/ 7144 w 66675"/>
                  <a:gd name="connsiteY1" fmla="*/ 64294 h 66675"/>
                  <a:gd name="connsiteX2" fmla="*/ 7144 w 66675"/>
                  <a:gd name="connsiteY2" fmla="*/ 37624 h 66675"/>
                  <a:gd name="connsiteX3" fmla="*/ 59531 w 66675"/>
                  <a:gd name="connsiteY3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59531" y="33814"/>
                    </a:moveTo>
                    <a:lnTo>
                      <a:pt x="7144" y="64294"/>
                    </a:lnTo>
                    <a:lnTo>
                      <a:pt x="7144" y="37624"/>
                    </a:lnTo>
                    <a:lnTo>
                      <a:pt x="59531" y="7144"/>
                    </a:lnTo>
                    <a:close/>
                  </a:path>
                </a:pathLst>
              </a:custGeom>
              <a:solidFill>
                <a:srgbClr val="5764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6" name="Vrije vorm: vorm 465">
                <a:extLst>
                  <a:ext uri="{FF2B5EF4-FFF2-40B4-BE49-F238E27FC236}">
                    <a16:creationId xmlns:a16="http://schemas.microsoft.com/office/drawing/2014/main" id="{1C7C3979-D5B5-4760-9382-6C313B4CF8A2}"/>
                  </a:ext>
                </a:extLst>
              </p:cNvPr>
              <p:cNvSpPr/>
              <p:nvPr/>
            </p:nvSpPr>
            <p:spPr>
              <a:xfrm>
                <a:off x="3582586" y="3088723"/>
                <a:ext cx="66675" cy="66675"/>
              </a:xfrm>
              <a:custGeom>
                <a:avLst/>
                <a:gdLst>
                  <a:gd name="connsiteX0" fmla="*/ 7144 w 66675"/>
                  <a:gd name="connsiteY0" fmla="*/ 33814 h 66675"/>
                  <a:gd name="connsiteX1" fmla="*/ 59531 w 66675"/>
                  <a:gd name="connsiteY1" fmla="*/ 64294 h 66675"/>
                  <a:gd name="connsiteX2" fmla="*/ 59531 w 66675"/>
                  <a:gd name="connsiteY2" fmla="*/ 37624 h 66675"/>
                  <a:gd name="connsiteX3" fmla="*/ 7144 w 66675"/>
                  <a:gd name="connsiteY3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7144" y="33814"/>
                    </a:moveTo>
                    <a:lnTo>
                      <a:pt x="59531" y="64294"/>
                    </a:lnTo>
                    <a:lnTo>
                      <a:pt x="59531" y="3762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4A5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7" name="Vrije vorm: vorm 466">
                <a:extLst>
                  <a:ext uri="{FF2B5EF4-FFF2-40B4-BE49-F238E27FC236}">
                    <a16:creationId xmlns:a16="http://schemas.microsoft.com/office/drawing/2014/main" id="{B22ABAC4-8E69-4AA3-AEA7-CF4E192EAD7F}"/>
                  </a:ext>
                </a:extLst>
              </p:cNvPr>
              <p:cNvSpPr/>
              <p:nvPr/>
            </p:nvSpPr>
            <p:spPr>
              <a:xfrm>
                <a:off x="3582586" y="3058243"/>
                <a:ext cx="114300" cy="66675"/>
              </a:xfrm>
              <a:custGeom>
                <a:avLst/>
                <a:gdLst>
                  <a:gd name="connsiteX0" fmla="*/ 7144 w 114300"/>
                  <a:gd name="connsiteY0" fmla="*/ 37624 h 66675"/>
                  <a:gd name="connsiteX1" fmla="*/ 59531 w 114300"/>
                  <a:gd name="connsiteY1" fmla="*/ 68104 h 66675"/>
                  <a:gd name="connsiteX2" fmla="*/ 111919 w 114300"/>
                  <a:gd name="connsiteY2" fmla="*/ 37624 h 66675"/>
                  <a:gd name="connsiteX3" fmla="*/ 59531 w 114300"/>
                  <a:gd name="connsiteY3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66675">
                    <a:moveTo>
                      <a:pt x="7144" y="37624"/>
                    </a:moveTo>
                    <a:lnTo>
                      <a:pt x="59531" y="68104"/>
                    </a:lnTo>
                    <a:lnTo>
                      <a:pt x="111919" y="37624"/>
                    </a:lnTo>
                    <a:lnTo>
                      <a:pt x="59531" y="7144"/>
                    </a:lnTo>
                    <a:close/>
                  </a:path>
                </a:pathLst>
              </a:custGeom>
              <a:solidFill>
                <a:srgbClr val="8DA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8" name="Vrije vorm: vorm 467">
                <a:extLst>
                  <a:ext uri="{FF2B5EF4-FFF2-40B4-BE49-F238E27FC236}">
                    <a16:creationId xmlns:a16="http://schemas.microsoft.com/office/drawing/2014/main" id="{17B57A78-E0A8-4BE2-9919-9E997EB48DB5}"/>
                  </a:ext>
                </a:extLst>
              </p:cNvPr>
              <p:cNvSpPr/>
              <p:nvPr/>
            </p:nvSpPr>
            <p:spPr>
              <a:xfrm>
                <a:off x="3594969" y="2941085"/>
                <a:ext cx="47625" cy="161925"/>
              </a:xfrm>
              <a:custGeom>
                <a:avLst/>
                <a:gdLst>
                  <a:gd name="connsiteX0" fmla="*/ 7144 w 47625"/>
                  <a:gd name="connsiteY0" fmla="*/ 30956 h 161925"/>
                  <a:gd name="connsiteX1" fmla="*/ 47149 w 47625"/>
                  <a:gd name="connsiteY1" fmla="*/ 7144 h 161925"/>
                  <a:gd name="connsiteX2" fmla="*/ 47149 w 47625"/>
                  <a:gd name="connsiteY2" fmla="*/ 131921 h 161925"/>
                  <a:gd name="connsiteX3" fmla="*/ 7144 w 47625"/>
                  <a:gd name="connsiteY3" fmla="*/ 1557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61925">
                    <a:moveTo>
                      <a:pt x="7144" y="30956"/>
                    </a:moveTo>
                    <a:lnTo>
                      <a:pt x="47149" y="7144"/>
                    </a:lnTo>
                    <a:lnTo>
                      <a:pt x="47149" y="131921"/>
                    </a:lnTo>
                    <a:lnTo>
                      <a:pt x="7144" y="155734"/>
                    </a:lnTo>
                    <a:close/>
                  </a:path>
                </a:pathLst>
              </a:custGeom>
              <a:solidFill>
                <a:srgbClr val="5764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9" name="Vrije vorm: vorm 468">
                <a:extLst>
                  <a:ext uri="{FF2B5EF4-FFF2-40B4-BE49-F238E27FC236}">
                    <a16:creationId xmlns:a16="http://schemas.microsoft.com/office/drawing/2014/main" id="{CBD1E0E7-E8C6-4E7A-A488-446BCC5892C4}"/>
                  </a:ext>
                </a:extLst>
              </p:cNvPr>
              <p:cNvSpPr/>
              <p:nvPr/>
            </p:nvSpPr>
            <p:spPr>
              <a:xfrm>
                <a:off x="3634974" y="2941085"/>
                <a:ext cx="47625" cy="161925"/>
              </a:xfrm>
              <a:custGeom>
                <a:avLst/>
                <a:gdLst>
                  <a:gd name="connsiteX0" fmla="*/ 48101 w 47625"/>
                  <a:gd name="connsiteY0" fmla="*/ 30956 h 161925"/>
                  <a:gd name="connsiteX1" fmla="*/ 7144 w 47625"/>
                  <a:gd name="connsiteY1" fmla="*/ 7144 h 161925"/>
                  <a:gd name="connsiteX2" fmla="*/ 7144 w 47625"/>
                  <a:gd name="connsiteY2" fmla="*/ 131921 h 161925"/>
                  <a:gd name="connsiteX3" fmla="*/ 48101 w 47625"/>
                  <a:gd name="connsiteY3" fmla="*/ 1557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61925">
                    <a:moveTo>
                      <a:pt x="48101" y="30956"/>
                    </a:moveTo>
                    <a:lnTo>
                      <a:pt x="7144" y="7144"/>
                    </a:lnTo>
                    <a:lnTo>
                      <a:pt x="7144" y="131921"/>
                    </a:lnTo>
                    <a:lnTo>
                      <a:pt x="48101" y="155734"/>
                    </a:lnTo>
                    <a:close/>
                  </a:path>
                </a:pathLst>
              </a:custGeom>
              <a:solidFill>
                <a:srgbClr val="4A5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0" name="Vrije vorm: vorm 469">
                <a:extLst>
                  <a:ext uri="{FF2B5EF4-FFF2-40B4-BE49-F238E27FC236}">
                    <a16:creationId xmlns:a16="http://schemas.microsoft.com/office/drawing/2014/main" id="{4CE329F6-45C3-46EF-B921-D16FC4C268D0}"/>
                  </a:ext>
                </a:extLst>
              </p:cNvPr>
              <p:cNvSpPr/>
              <p:nvPr/>
            </p:nvSpPr>
            <p:spPr>
              <a:xfrm>
                <a:off x="3634974" y="2964898"/>
                <a:ext cx="47625" cy="161925"/>
              </a:xfrm>
              <a:custGeom>
                <a:avLst/>
                <a:gdLst>
                  <a:gd name="connsiteX0" fmla="*/ 48101 w 47625"/>
                  <a:gd name="connsiteY0" fmla="*/ 131921 h 161925"/>
                  <a:gd name="connsiteX1" fmla="*/ 7144 w 47625"/>
                  <a:gd name="connsiteY1" fmla="*/ 154781 h 161925"/>
                  <a:gd name="connsiteX2" fmla="*/ 7144 w 47625"/>
                  <a:gd name="connsiteY2" fmla="*/ 30004 h 161925"/>
                  <a:gd name="connsiteX3" fmla="*/ 48101 w 47625"/>
                  <a:gd name="connsiteY3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61925">
                    <a:moveTo>
                      <a:pt x="48101" y="131921"/>
                    </a:moveTo>
                    <a:lnTo>
                      <a:pt x="7144" y="154781"/>
                    </a:lnTo>
                    <a:lnTo>
                      <a:pt x="7144" y="30004"/>
                    </a:lnTo>
                    <a:lnTo>
                      <a:pt x="48101" y="7144"/>
                    </a:lnTo>
                    <a:close/>
                  </a:path>
                </a:pathLst>
              </a:custGeom>
              <a:solidFill>
                <a:srgbClr val="5764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1" name="Vrije vorm: vorm 470">
                <a:extLst>
                  <a:ext uri="{FF2B5EF4-FFF2-40B4-BE49-F238E27FC236}">
                    <a16:creationId xmlns:a16="http://schemas.microsoft.com/office/drawing/2014/main" id="{8FD253B8-0327-46E7-BF53-C3C6571EB3FD}"/>
                  </a:ext>
                </a:extLst>
              </p:cNvPr>
              <p:cNvSpPr/>
              <p:nvPr/>
            </p:nvSpPr>
            <p:spPr>
              <a:xfrm>
                <a:off x="3594969" y="2964898"/>
                <a:ext cx="47625" cy="161925"/>
              </a:xfrm>
              <a:custGeom>
                <a:avLst/>
                <a:gdLst>
                  <a:gd name="connsiteX0" fmla="*/ 7144 w 47625"/>
                  <a:gd name="connsiteY0" fmla="*/ 131921 h 161925"/>
                  <a:gd name="connsiteX1" fmla="*/ 47149 w 47625"/>
                  <a:gd name="connsiteY1" fmla="*/ 154781 h 161925"/>
                  <a:gd name="connsiteX2" fmla="*/ 47149 w 47625"/>
                  <a:gd name="connsiteY2" fmla="*/ 30004 h 161925"/>
                  <a:gd name="connsiteX3" fmla="*/ 7144 w 47625"/>
                  <a:gd name="connsiteY3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61925">
                    <a:moveTo>
                      <a:pt x="7144" y="131921"/>
                    </a:moveTo>
                    <a:lnTo>
                      <a:pt x="47149" y="154781"/>
                    </a:lnTo>
                    <a:lnTo>
                      <a:pt x="47149" y="3000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4A5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2" name="Vrije vorm: vorm 471">
                <a:extLst>
                  <a:ext uri="{FF2B5EF4-FFF2-40B4-BE49-F238E27FC236}">
                    <a16:creationId xmlns:a16="http://schemas.microsoft.com/office/drawing/2014/main" id="{40CB2504-1091-4813-8FF1-25CF4B148E95}"/>
                  </a:ext>
                </a:extLst>
              </p:cNvPr>
              <p:cNvSpPr/>
              <p:nvPr/>
            </p:nvSpPr>
            <p:spPr>
              <a:xfrm>
                <a:off x="3408279" y="2964898"/>
                <a:ext cx="38100" cy="180975"/>
              </a:xfrm>
              <a:custGeom>
                <a:avLst/>
                <a:gdLst>
                  <a:gd name="connsiteX0" fmla="*/ 34766 w 38100"/>
                  <a:gd name="connsiteY0" fmla="*/ 161449 h 180975"/>
                  <a:gd name="connsiteX1" fmla="*/ 7144 w 38100"/>
                  <a:gd name="connsiteY1" fmla="*/ 178594 h 180975"/>
                  <a:gd name="connsiteX2" fmla="*/ 7144 w 38100"/>
                  <a:gd name="connsiteY2" fmla="*/ 23336 h 180975"/>
                  <a:gd name="connsiteX3" fmla="*/ 34766 w 38100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80975">
                    <a:moveTo>
                      <a:pt x="34766" y="161449"/>
                    </a:moveTo>
                    <a:lnTo>
                      <a:pt x="7144" y="178594"/>
                    </a:lnTo>
                    <a:lnTo>
                      <a:pt x="7144" y="23336"/>
                    </a:lnTo>
                    <a:lnTo>
                      <a:pt x="34766" y="7144"/>
                    </a:lnTo>
                    <a:close/>
                  </a:path>
                </a:pathLst>
              </a:custGeom>
              <a:solidFill>
                <a:srgbClr val="7384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3" name="Vrije vorm: vorm 472">
                <a:extLst>
                  <a:ext uri="{FF2B5EF4-FFF2-40B4-BE49-F238E27FC236}">
                    <a16:creationId xmlns:a16="http://schemas.microsoft.com/office/drawing/2014/main" id="{3019F0E4-7C81-4F00-8AB7-DBC4D6CE0538}"/>
                  </a:ext>
                </a:extLst>
              </p:cNvPr>
              <p:cNvSpPr/>
              <p:nvPr/>
            </p:nvSpPr>
            <p:spPr>
              <a:xfrm>
                <a:off x="3379704" y="2964898"/>
                <a:ext cx="38100" cy="180975"/>
              </a:xfrm>
              <a:custGeom>
                <a:avLst/>
                <a:gdLst>
                  <a:gd name="connsiteX0" fmla="*/ 7144 w 38100"/>
                  <a:gd name="connsiteY0" fmla="*/ 161449 h 180975"/>
                  <a:gd name="connsiteX1" fmla="*/ 35719 w 38100"/>
                  <a:gd name="connsiteY1" fmla="*/ 178594 h 180975"/>
                  <a:gd name="connsiteX2" fmla="*/ 35719 w 38100"/>
                  <a:gd name="connsiteY2" fmla="*/ 23336 h 180975"/>
                  <a:gd name="connsiteX3" fmla="*/ 7144 w 38100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80975">
                    <a:moveTo>
                      <a:pt x="7144" y="161449"/>
                    </a:moveTo>
                    <a:lnTo>
                      <a:pt x="35719" y="178594"/>
                    </a:lnTo>
                    <a:lnTo>
                      <a:pt x="35719" y="23336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675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4" name="Vrije vorm: vorm 473">
                <a:extLst>
                  <a:ext uri="{FF2B5EF4-FFF2-40B4-BE49-F238E27FC236}">
                    <a16:creationId xmlns:a16="http://schemas.microsoft.com/office/drawing/2014/main" id="{26B557A8-9956-47A3-9656-9EB29696DD9D}"/>
                  </a:ext>
                </a:extLst>
              </p:cNvPr>
              <p:cNvSpPr/>
              <p:nvPr/>
            </p:nvSpPr>
            <p:spPr>
              <a:xfrm>
                <a:off x="3862621" y="2964898"/>
                <a:ext cx="38100" cy="180975"/>
              </a:xfrm>
              <a:custGeom>
                <a:avLst/>
                <a:gdLst>
                  <a:gd name="connsiteX0" fmla="*/ 35719 w 38100"/>
                  <a:gd name="connsiteY0" fmla="*/ 162401 h 180975"/>
                  <a:gd name="connsiteX1" fmla="*/ 7144 w 38100"/>
                  <a:gd name="connsiteY1" fmla="*/ 178594 h 180975"/>
                  <a:gd name="connsiteX2" fmla="*/ 7144 w 38100"/>
                  <a:gd name="connsiteY2" fmla="*/ 23336 h 180975"/>
                  <a:gd name="connsiteX3" fmla="*/ 35719 w 38100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80975">
                    <a:moveTo>
                      <a:pt x="35719" y="162401"/>
                    </a:moveTo>
                    <a:lnTo>
                      <a:pt x="7144" y="178594"/>
                    </a:lnTo>
                    <a:lnTo>
                      <a:pt x="7144" y="23336"/>
                    </a:lnTo>
                    <a:lnTo>
                      <a:pt x="35719" y="7144"/>
                    </a:lnTo>
                    <a:close/>
                  </a:path>
                </a:pathLst>
              </a:custGeom>
              <a:solidFill>
                <a:srgbClr val="7384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5" name="Vrije vorm: vorm 474">
                <a:extLst>
                  <a:ext uri="{FF2B5EF4-FFF2-40B4-BE49-F238E27FC236}">
                    <a16:creationId xmlns:a16="http://schemas.microsoft.com/office/drawing/2014/main" id="{7A44AAAD-41B1-4123-A210-132CE06AD3FC}"/>
                  </a:ext>
                </a:extLst>
              </p:cNvPr>
              <p:cNvSpPr/>
              <p:nvPr/>
            </p:nvSpPr>
            <p:spPr>
              <a:xfrm>
                <a:off x="3834046" y="2964898"/>
                <a:ext cx="38100" cy="180975"/>
              </a:xfrm>
              <a:custGeom>
                <a:avLst/>
                <a:gdLst>
                  <a:gd name="connsiteX0" fmla="*/ 7144 w 38100"/>
                  <a:gd name="connsiteY0" fmla="*/ 162401 h 180975"/>
                  <a:gd name="connsiteX1" fmla="*/ 35719 w 38100"/>
                  <a:gd name="connsiteY1" fmla="*/ 178594 h 180975"/>
                  <a:gd name="connsiteX2" fmla="*/ 35719 w 38100"/>
                  <a:gd name="connsiteY2" fmla="*/ 23336 h 180975"/>
                  <a:gd name="connsiteX3" fmla="*/ 7144 w 38100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80975">
                    <a:moveTo>
                      <a:pt x="7144" y="162401"/>
                    </a:moveTo>
                    <a:lnTo>
                      <a:pt x="35719" y="178594"/>
                    </a:lnTo>
                    <a:lnTo>
                      <a:pt x="35719" y="23336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675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6" name="Vrije vorm: vorm 475">
                <a:extLst>
                  <a:ext uri="{FF2B5EF4-FFF2-40B4-BE49-F238E27FC236}">
                    <a16:creationId xmlns:a16="http://schemas.microsoft.com/office/drawing/2014/main" id="{541BC215-7860-4D6B-94FF-474280942E73}"/>
                  </a:ext>
                </a:extLst>
              </p:cNvPr>
              <p:cNvSpPr/>
              <p:nvPr/>
            </p:nvSpPr>
            <p:spPr>
              <a:xfrm>
                <a:off x="3379704" y="2817260"/>
                <a:ext cx="523875" cy="304800"/>
              </a:xfrm>
              <a:custGeom>
                <a:avLst/>
                <a:gdLst>
                  <a:gd name="connsiteX0" fmla="*/ 7144 w 523875"/>
                  <a:gd name="connsiteY0" fmla="*/ 154781 h 304800"/>
                  <a:gd name="connsiteX1" fmla="*/ 262414 w 523875"/>
                  <a:gd name="connsiteY1" fmla="*/ 302419 h 304800"/>
                  <a:gd name="connsiteX2" fmla="*/ 517684 w 523875"/>
                  <a:gd name="connsiteY2" fmla="*/ 154781 h 304800"/>
                  <a:gd name="connsiteX3" fmla="*/ 262414 w 523875"/>
                  <a:gd name="connsiteY3" fmla="*/ 7144 h 304800"/>
                  <a:gd name="connsiteX4" fmla="*/ 7144 w 523875"/>
                  <a:gd name="connsiteY4" fmla="*/ 131921 h 304800"/>
                  <a:gd name="connsiteX5" fmla="*/ 7144 w 523875"/>
                  <a:gd name="connsiteY5" fmla="*/ 154781 h 304800"/>
                  <a:gd name="connsiteX6" fmla="*/ 475774 w 523875"/>
                  <a:gd name="connsiteY6" fmla="*/ 154781 h 304800"/>
                  <a:gd name="connsiteX7" fmla="*/ 262414 w 523875"/>
                  <a:gd name="connsiteY7" fmla="*/ 277654 h 304800"/>
                  <a:gd name="connsiteX8" fmla="*/ 50006 w 523875"/>
                  <a:gd name="connsiteY8" fmla="*/ 154781 h 304800"/>
                  <a:gd name="connsiteX9" fmla="*/ 262414 w 523875"/>
                  <a:gd name="connsiteY9" fmla="*/ 31909 h 304800"/>
                  <a:gd name="connsiteX10" fmla="*/ 475774 w 523875"/>
                  <a:gd name="connsiteY10" fmla="*/ 154781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875" h="304800">
                    <a:moveTo>
                      <a:pt x="7144" y="154781"/>
                    </a:moveTo>
                    <a:lnTo>
                      <a:pt x="262414" y="302419"/>
                    </a:lnTo>
                    <a:lnTo>
                      <a:pt x="517684" y="154781"/>
                    </a:lnTo>
                    <a:lnTo>
                      <a:pt x="262414" y="7144"/>
                    </a:lnTo>
                    <a:lnTo>
                      <a:pt x="7144" y="131921"/>
                    </a:lnTo>
                    <a:lnTo>
                      <a:pt x="7144" y="154781"/>
                    </a:lnTo>
                    <a:close/>
                    <a:moveTo>
                      <a:pt x="475774" y="154781"/>
                    </a:moveTo>
                    <a:lnTo>
                      <a:pt x="262414" y="277654"/>
                    </a:lnTo>
                    <a:lnTo>
                      <a:pt x="50006" y="154781"/>
                    </a:lnTo>
                    <a:lnTo>
                      <a:pt x="262414" y="31909"/>
                    </a:lnTo>
                    <a:lnTo>
                      <a:pt x="475774" y="154781"/>
                    </a:lnTo>
                    <a:close/>
                  </a:path>
                </a:pathLst>
              </a:custGeom>
              <a:solidFill>
                <a:srgbClr val="6675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7" name="Vrije vorm: vorm 476">
                <a:extLst>
                  <a:ext uri="{FF2B5EF4-FFF2-40B4-BE49-F238E27FC236}">
                    <a16:creationId xmlns:a16="http://schemas.microsoft.com/office/drawing/2014/main" id="{1EAAA84B-2095-49E4-A03A-67E17058227E}"/>
                  </a:ext>
                </a:extLst>
              </p:cNvPr>
              <p:cNvSpPr/>
              <p:nvPr/>
            </p:nvSpPr>
            <p:spPr>
              <a:xfrm>
                <a:off x="3379704" y="2794400"/>
                <a:ext cx="523875" cy="304800"/>
              </a:xfrm>
              <a:custGeom>
                <a:avLst/>
                <a:gdLst>
                  <a:gd name="connsiteX0" fmla="*/ 7144 w 523875"/>
                  <a:gd name="connsiteY0" fmla="*/ 154781 h 304800"/>
                  <a:gd name="connsiteX1" fmla="*/ 262414 w 523875"/>
                  <a:gd name="connsiteY1" fmla="*/ 302419 h 304800"/>
                  <a:gd name="connsiteX2" fmla="*/ 517684 w 523875"/>
                  <a:gd name="connsiteY2" fmla="*/ 154781 h 304800"/>
                  <a:gd name="connsiteX3" fmla="*/ 262414 w 523875"/>
                  <a:gd name="connsiteY3" fmla="*/ 7144 h 304800"/>
                  <a:gd name="connsiteX4" fmla="*/ 7144 w 523875"/>
                  <a:gd name="connsiteY4" fmla="*/ 154781 h 304800"/>
                  <a:gd name="connsiteX5" fmla="*/ 475774 w 523875"/>
                  <a:gd name="connsiteY5" fmla="*/ 154781 h 304800"/>
                  <a:gd name="connsiteX6" fmla="*/ 262414 w 523875"/>
                  <a:gd name="connsiteY6" fmla="*/ 277654 h 304800"/>
                  <a:gd name="connsiteX7" fmla="*/ 50006 w 523875"/>
                  <a:gd name="connsiteY7" fmla="*/ 154781 h 304800"/>
                  <a:gd name="connsiteX8" fmla="*/ 262414 w 523875"/>
                  <a:gd name="connsiteY8" fmla="*/ 31909 h 304800"/>
                  <a:gd name="connsiteX9" fmla="*/ 475774 w 523875"/>
                  <a:gd name="connsiteY9" fmla="*/ 154781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3875" h="304800">
                    <a:moveTo>
                      <a:pt x="7144" y="154781"/>
                    </a:moveTo>
                    <a:lnTo>
                      <a:pt x="262414" y="302419"/>
                    </a:lnTo>
                    <a:lnTo>
                      <a:pt x="517684" y="154781"/>
                    </a:lnTo>
                    <a:lnTo>
                      <a:pt x="262414" y="7144"/>
                    </a:lnTo>
                    <a:lnTo>
                      <a:pt x="7144" y="154781"/>
                    </a:lnTo>
                    <a:close/>
                    <a:moveTo>
                      <a:pt x="475774" y="154781"/>
                    </a:moveTo>
                    <a:lnTo>
                      <a:pt x="262414" y="277654"/>
                    </a:lnTo>
                    <a:lnTo>
                      <a:pt x="50006" y="154781"/>
                    </a:lnTo>
                    <a:lnTo>
                      <a:pt x="262414" y="31909"/>
                    </a:lnTo>
                    <a:lnTo>
                      <a:pt x="475774" y="154781"/>
                    </a:lnTo>
                    <a:close/>
                  </a:path>
                </a:pathLst>
              </a:custGeom>
              <a:solidFill>
                <a:srgbClr val="8499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8" name="Vrije vorm: vorm 477">
                <a:extLst>
                  <a:ext uri="{FF2B5EF4-FFF2-40B4-BE49-F238E27FC236}">
                    <a16:creationId xmlns:a16="http://schemas.microsoft.com/office/drawing/2014/main" id="{BABBD49F-1E3A-4F19-9C57-EF92F2F9CA79}"/>
                  </a:ext>
                </a:extLst>
              </p:cNvPr>
              <p:cNvSpPr/>
              <p:nvPr/>
            </p:nvSpPr>
            <p:spPr>
              <a:xfrm>
                <a:off x="3634974" y="2942038"/>
                <a:ext cx="266700" cy="180975"/>
              </a:xfrm>
              <a:custGeom>
                <a:avLst/>
                <a:gdLst>
                  <a:gd name="connsiteX0" fmla="*/ 263366 w 266700"/>
                  <a:gd name="connsiteY0" fmla="*/ 7144 h 180975"/>
                  <a:gd name="connsiteX1" fmla="*/ 263366 w 266700"/>
                  <a:gd name="connsiteY1" fmla="*/ 30004 h 180975"/>
                  <a:gd name="connsiteX2" fmla="*/ 7144 w 266700"/>
                  <a:gd name="connsiteY2" fmla="*/ 177641 h 180975"/>
                  <a:gd name="connsiteX3" fmla="*/ 7144 w 266700"/>
                  <a:gd name="connsiteY3" fmla="*/ 15478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180975">
                    <a:moveTo>
                      <a:pt x="263366" y="7144"/>
                    </a:moveTo>
                    <a:lnTo>
                      <a:pt x="263366" y="30004"/>
                    </a:lnTo>
                    <a:lnTo>
                      <a:pt x="7144" y="177641"/>
                    </a:lnTo>
                    <a:lnTo>
                      <a:pt x="7144" y="154781"/>
                    </a:lnTo>
                    <a:close/>
                  </a:path>
                </a:pathLst>
              </a:custGeom>
              <a:solidFill>
                <a:srgbClr val="7384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9" name="Vrije vorm: vorm 478">
                <a:extLst>
                  <a:ext uri="{FF2B5EF4-FFF2-40B4-BE49-F238E27FC236}">
                    <a16:creationId xmlns:a16="http://schemas.microsoft.com/office/drawing/2014/main" id="{3A29FD04-764D-4C7C-BE14-88285BA00B8A}"/>
                  </a:ext>
                </a:extLst>
              </p:cNvPr>
              <p:cNvSpPr/>
              <p:nvPr/>
            </p:nvSpPr>
            <p:spPr>
              <a:xfrm>
                <a:off x="3422566" y="2819165"/>
                <a:ext cx="219075" cy="142875"/>
              </a:xfrm>
              <a:custGeom>
                <a:avLst/>
                <a:gdLst>
                  <a:gd name="connsiteX0" fmla="*/ 219551 w 219075"/>
                  <a:gd name="connsiteY0" fmla="*/ 7144 h 142875"/>
                  <a:gd name="connsiteX1" fmla="*/ 219551 w 219075"/>
                  <a:gd name="connsiteY1" fmla="*/ 30004 h 142875"/>
                  <a:gd name="connsiteX2" fmla="*/ 27146 w 219075"/>
                  <a:gd name="connsiteY2" fmla="*/ 141446 h 142875"/>
                  <a:gd name="connsiteX3" fmla="*/ 7144 w 219075"/>
                  <a:gd name="connsiteY3" fmla="*/ 13001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42875">
                    <a:moveTo>
                      <a:pt x="219551" y="7144"/>
                    </a:moveTo>
                    <a:lnTo>
                      <a:pt x="219551" y="30004"/>
                    </a:lnTo>
                    <a:lnTo>
                      <a:pt x="27146" y="141446"/>
                    </a:lnTo>
                    <a:lnTo>
                      <a:pt x="7144" y="130016"/>
                    </a:lnTo>
                    <a:close/>
                  </a:path>
                </a:pathLst>
              </a:custGeom>
              <a:solidFill>
                <a:srgbClr val="6675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0" name="Vrije vorm: vorm 479">
                <a:extLst>
                  <a:ext uri="{FF2B5EF4-FFF2-40B4-BE49-F238E27FC236}">
                    <a16:creationId xmlns:a16="http://schemas.microsoft.com/office/drawing/2014/main" id="{25CD8F11-6557-4B56-AEED-C836868C6E47}"/>
                  </a:ext>
                </a:extLst>
              </p:cNvPr>
              <p:cNvSpPr/>
              <p:nvPr/>
            </p:nvSpPr>
            <p:spPr>
              <a:xfrm>
                <a:off x="3507339" y="2804878"/>
                <a:ext cx="266700" cy="152400"/>
              </a:xfrm>
              <a:custGeom>
                <a:avLst/>
                <a:gdLst>
                  <a:gd name="connsiteX0" fmla="*/ 262414 w 266700"/>
                  <a:gd name="connsiteY0" fmla="*/ 80486 h 152400"/>
                  <a:gd name="connsiteX1" fmla="*/ 134779 w 266700"/>
                  <a:gd name="connsiteY1" fmla="*/ 153829 h 152400"/>
                  <a:gd name="connsiteX2" fmla="*/ 7144 w 266700"/>
                  <a:gd name="connsiteY2" fmla="*/ 80486 h 152400"/>
                  <a:gd name="connsiteX3" fmla="*/ 134779 w 266700"/>
                  <a:gd name="connsiteY3" fmla="*/ 714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152400">
                    <a:moveTo>
                      <a:pt x="262414" y="80486"/>
                    </a:moveTo>
                    <a:lnTo>
                      <a:pt x="134779" y="153829"/>
                    </a:lnTo>
                    <a:lnTo>
                      <a:pt x="7144" y="80486"/>
                    </a:lnTo>
                    <a:lnTo>
                      <a:pt x="134779" y="7144"/>
                    </a:lnTo>
                    <a:close/>
                  </a:path>
                </a:pathLst>
              </a:custGeom>
              <a:solidFill>
                <a:srgbClr val="C0E0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1" name="Vrije vorm: vorm 480">
                <a:extLst>
                  <a:ext uri="{FF2B5EF4-FFF2-40B4-BE49-F238E27FC236}">
                    <a16:creationId xmlns:a16="http://schemas.microsoft.com/office/drawing/2014/main" id="{E40FCDD1-861D-4202-8633-07080A3ABAEA}"/>
                  </a:ext>
                </a:extLst>
              </p:cNvPr>
              <p:cNvSpPr/>
              <p:nvPr/>
            </p:nvSpPr>
            <p:spPr>
              <a:xfrm>
                <a:off x="3507339" y="2878220"/>
                <a:ext cx="133350" cy="133350"/>
              </a:xfrm>
              <a:custGeom>
                <a:avLst/>
                <a:gdLst>
                  <a:gd name="connsiteX0" fmla="*/ 134779 w 133350"/>
                  <a:gd name="connsiteY0" fmla="*/ 80486 h 133350"/>
                  <a:gd name="connsiteX1" fmla="*/ 134779 w 133350"/>
                  <a:gd name="connsiteY1" fmla="*/ 129064 h 133350"/>
                  <a:gd name="connsiteX2" fmla="*/ 7144 w 133350"/>
                  <a:gd name="connsiteY2" fmla="*/ 55721 h 133350"/>
                  <a:gd name="connsiteX3" fmla="*/ 7144 w 133350"/>
                  <a:gd name="connsiteY3" fmla="*/ 714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133350">
                    <a:moveTo>
                      <a:pt x="134779" y="80486"/>
                    </a:moveTo>
                    <a:lnTo>
                      <a:pt x="134779" y="129064"/>
                    </a:lnTo>
                    <a:lnTo>
                      <a:pt x="7144" y="5572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8499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2" name="Vrije vorm: vorm 481">
                <a:extLst>
                  <a:ext uri="{FF2B5EF4-FFF2-40B4-BE49-F238E27FC236}">
                    <a16:creationId xmlns:a16="http://schemas.microsoft.com/office/drawing/2014/main" id="{E6A9F2BF-12E1-49A9-BAC2-1B935E04A6D5}"/>
                  </a:ext>
                </a:extLst>
              </p:cNvPr>
              <p:cNvSpPr/>
              <p:nvPr/>
            </p:nvSpPr>
            <p:spPr>
              <a:xfrm>
                <a:off x="3549249" y="2902985"/>
                <a:ext cx="95250" cy="57150"/>
              </a:xfrm>
              <a:custGeom>
                <a:avLst/>
                <a:gdLst>
                  <a:gd name="connsiteX0" fmla="*/ 7144 w 95250"/>
                  <a:gd name="connsiteY0" fmla="*/ 7144 h 57150"/>
                  <a:gd name="connsiteX1" fmla="*/ 92869 w 95250"/>
                  <a:gd name="connsiteY1" fmla="*/ 55721 h 57150"/>
                  <a:gd name="connsiteX2" fmla="*/ 7144 w 95250"/>
                  <a:gd name="connsiteY2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0" h="57150">
                    <a:moveTo>
                      <a:pt x="7144" y="7144"/>
                    </a:moveTo>
                    <a:lnTo>
                      <a:pt x="92869" y="5572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A0BB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3" name="Vrije vorm: vorm 482">
                <a:extLst>
                  <a:ext uri="{FF2B5EF4-FFF2-40B4-BE49-F238E27FC236}">
                    <a16:creationId xmlns:a16="http://schemas.microsoft.com/office/drawing/2014/main" id="{703CFF0F-EC4B-4A8D-A525-7A244F79C4E2}"/>
                  </a:ext>
                </a:extLst>
              </p:cNvPr>
              <p:cNvSpPr/>
              <p:nvPr/>
            </p:nvSpPr>
            <p:spPr>
              <a:xfrm>
                <a:off x="3634974" y="2878220"/>
                <a:ext cx="133350" cy="133350"/>
              </a:xfrm>
              <a:custGeom>
                <a:avLst/>
                <a:gdLst>
                  <a:gd name="connsiteX0" fmla="*/ 7144 w 133350"/>
                  <a:gd name="connsiteY0" fmla="*/ 80486 h 133350"/>
                  <a:gd name="connsiteX1" fmla="*/ 7144 w 133350"/>
                  <a:gd name="connsiteY1" fmla="*/ 129064 h 133350"/>
                  <a:gd name="connsiteX2" fmla="*/ 134779 w 133350"/>
                  <a:gd name="connsiteY2" fmla="*/ 55721 h 133350"/>
                  <a:gd name="connsiteX3" fmla="*/ 134779 w 133350"/>
                  <a:gd name="connsiteY3" fmla="*/ 714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133350">
                    <a:moveTo>
                      <a:pt x="7144" y="80486"/>
                    </a:moveTo>
                    <a:lnTo>
                      <a:pt x="7144" y="129064"/>
                    </a:lnTo>
                    <a:lnTo>
                      <a:pt x="134779" y="55721"/>
                    </a:lnTo>
                    <a:lnTo>
                      <a:pt x="134779" y="7144"/>
                    </a:lnTo>
                    <a:close/>
                  </a:path>
                </a:pathLst>
              </a:custGeom>
              <a:solidFill>
                <a:srgbClr val="A0BB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4" name="Vrije vorm: vorm 483">
                <a:extLst>
                  <a:ext uri="{FF2B5EF4-FFF2-40B4-BE49-F238E27FC236}">
                    <a16:creationId xmlns:a16="http://schemas.microsoft.com/office/drawing/2014/main" id="{6A84033E-5014-4691-9F3B-99135A4BC354}"/>
                  </a:ext>
                </a:extLst>
              </p:cNvPr>
              <p:cNvSpPr/>
              <p:nvPr/>
            </p:nvSpPr>
            <p:spPr>
              <a:xfrm>
                <a:off x="3634974" y="3096343"/>
                <a:ext cx="38100" cy="180975"/>
              </a:xfrm>
              <a:custGeom>
                <a:avLst/>
                <a:gdLst>
                  <a:gd name="connsiteX0" fmla="*/ 35719 w 38100"/>
                  <a:gd name="connsiteY0" fmla="*/ 162401 h 180975"/>
                  <a:gd name="connsiteX1" fmla="*/ 7144 w 38100"/>
                  <a:gd name="connsiteY1" fmla="*/ 178594 h 180975"/>
                  <a:gd name="connsiteX2" fmla="*/ 7144 w 38100"/>
                  <a:gd name="connsiteY2" fmla="*/ 23336 h 180975"/>
                  <a:gd name="connsiteX3" fmla="*/ 35719 w 38100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80975">
                    <a:moveTo>
                      <a:pt x="35719" y="162401"/>
                    </a:moveTo>
                    <a:lnTo>
                      <a:pt x="7144" y="178594"/>
                    </a:lnTo>
                    <a:lnTo>
                      <a:pt x="7144" y="23336"/>
                    </a:lnTo>
                    <a:lnTo>
                      <a:pt x="35719" y="7144"/>
                    </a:lnTo>
                    <a:close/>
                  </a:path>
                </a:pathLst>
              </a:custGeom>
              <a:solidFill>
                <a:srgbClr val="7384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5" name="Vrije vorm: vorm 484">
                <a:extLst>
                  <a:ext uri="{FF2B5EF4-FFF2-40B4-BE49-F238E27FC236}">
                    <a16:creationId xmlns:a16="http://schemas.microsoft.com/office/drawing/2014/main" id="{EDDCACD9-D278-4935-8EB9-E7CF24F22D5E}"/>
                  </a:ext>
                </a:extLst>
              </p:cNvPr>
              <p:cNvSpPr/>
              <p:nvPr/>
            </p:nvSpPr>
            <p:spPr>
              <a:xfrm>
                <a:off x="3607351" y="3096343"/>
                <a:ext cx="38100" cy="180975"/>
              </a:xfrm>
              <a:custGeom>
                <a:avLst/>
                <a:gdLst>
                  <a:gd name="connsiteX0" fmla="*/ 7144 w 38100"/>
                  <a:gd name="connsiteY0" fmla="*/ 162401 h 180975"/>
                  <a:gd name="connsiteX1" fmla="*/ 34766 w 38100"/>
                  <a:gd name="connsiteY1" fmla="*/ 178594 h 180975"/>
                  <a:gd name="connsiteX2" fmla="*/ 34766 w 38100"/>
                  <a:gd name="connsiteY2" fmla="*/ 23336 h 180975"/>
                  <a:gd name="connsiteX3" fmla="*/ 7144 w 38100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80975">
                    <a:moveTo>
                      <a:pt x="7144" y="162401"/>
                    </a:moveTo>
                    <a:lnTo>
                      <a:pt x="34766" y="178594"/>
                    </a:lnTo>
                    <a:lnTo>
                      <a:pt x="34766" y="23336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675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6" name="Vrije vorm: vorm 485">
                <a:extLst>
                  <a:ext uri="{FF2B5EF4-FFF2-40B4-BE49-F238E27FC236}">
                    <a16:creationId xmlns:a16="http://schemas.microsoft.com/office/drawing/2014/main" id="{82BD1B7D-4613-42A3-AF7C-15C370319B54}"/>
                  </a:ext>
                </a:extLst>
              </p:cNvPr>
              <p:cNvSpPr/>
              <p:nvPr/>
            </p:nvSpPr>
            <p:spPr>
              <a:xfrm>
                <a:off x="3603541" y="2946800"/>
                <a:ext cx="38100" cy="152400"/>
              </a:xfrm>
              <a:custGeom>
                <a:avLst/>
                <a:gdLst>
                  <a:gd name="connsiteX0" fmla="*/ 38576 w 38100"/>
                  <a:gd name="connsiteY0" fmla="*/ 11906 h 152400"/>
                  <a:gd name="connsiteX1" fmla="*/ 38576 w 38100"/>
                  <a:gd name="connsiteY1" fmla="*/ 150019 h 152400"/>
                  <a:gd name="connsiteX2" fmla="*/ 7144 w 38100"/>
                  <a:gd name="connsiteY2" fmla="*/ 131921 h 152400"/>
                  <a:gd name="connsiteX3" fmla="*/ 30004 w 38100"/>
                  <a:gd name="connsiteY3" fmla="*/ 714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52400">
                    <a:moveTo>
                      <a:pt x="38576" y="11906"/>
                    </a:moveTo>
                    <a:lnTo>
                      <a:pt x="38576" y="150019"/>
                    </a:lnTo>
                    <a:lnTo>
                      <a:pt x="7144" y="131921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6675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7" name="Vrije vorm: vorm 486">
                <a:extLst>
                  <a:ext uri="{FF2B5EF4-FFF2-40B4-BE49-F238E27FC236}">
                    <a16:creationId xmlns:a16="http://schemas.microsoft.com/office/drawing/2014/main" id="{374C6D1A-93EE-4911-96B0-7CEA73B5448D}"/>
                  </a:ext>
                </a:extLst>
              </p:cNvPr>
              <p:cNvSpPr/>
              <p:nvPr/>
            </p:nvSpPr>
            <p:spPr>
              <a:xfrm>
                <a:off x="3634974" y="2946800"/>
                <a:ext cx="38100" cy="152400"/>
              </a:xfrm>
              <a:custGeom>
                <a:avLst/>
                <a:gdLst>
                  <a:gd name="connsiteX0" fmla="*/ 7144 w 38100"/>
                  <a:gd name="connsiteY0" fmla="*/ 11906 h 152400"/>
                  <a:gd name="connsiteX1" fmla="*/ 7144 w 38100"/>
                  <a:gd name="connsiteY1" fmla="*/ 150019 h 152400"/>
                  <a:gd name="connsiteX2" fmla="*/ 38576 w 38100"/>
                  <a:gd name="connsiteY2" fmla="*/ 131921 h 152400"/>
                  <a:gd name="connsiteX3" fmla="*/ 16669 w 38100"/>
                  <a:gd name="connsiteY3" fmla="*/ 714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52400">
                    <a:moveTo>
                      <a:pt x="7144" y="11906"/>
                    </a:moveTo>
                    <a:lnTo>
                      <a:pt x="7144" y="150019"/>
                    </a:lnTo>
                    <a:lnTo>
                      <a:pt x="38576" y="131921"/>
                    </a:lnTo>
                    <a:lnTo>
                      <a:pt x="16669" y="7144"/>
                    </a:lnTo>
                    <a:close/>
                  </a:path>
                </a:pathLst>
              </a:custGeom>
              <a:solidFill>
                <a:srgbClr val="7384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8" name="Vrije vorm: vorm 487">
                <a:extLst>
                  <a:ext uri="{FF2B5EF4-FFF2-40B4-BE49-F238E27FC236}">
                    <a16:creationId xmlns:a16="http://schemas.microsoft.com/office/drawing/2014/main" id="{19AB7297-4681-4992-A89C-A3684925B57E}"/>
                  </a:ext>
                </a:extLst>
              </p:cNvPr>
              <p:cNvSpPr/>
              <p:nvPr/>
            </p:nvSpPr>
            <p:spPr>
              <a:xfrm>
                <a:off x="3379704" y="2878220"/>
                <a:ext cx="152400" cy="85725"/>
              </a:xfrm>
              <a:custGeom>
                <a:avLst/>
                <a:gdLst>
                  <a:gd name="connsiteX0" fmla="*/ 134779 w 152400"/>
                  <a:gd name="connsiteY0" fmla="*/ 7144 h 85725"/>
                  <a:gd name="connsiteX1" fmla="*/ 145256 w 152400"/>
                  <a:gd name="connsiteY1" fmla="*/ 12859 h 85725"/>
                  <a:gd name="connsiteX2" fmla="*/ 35719 w 152400"/>
                  <a:gd name="connsiteY2" fmla="*/ 87154 h 85725"/>
                  <a:gd name="connsiteX3" fmla="*/ 7144 w 152400"/>
                  <a:gd name="connsiteY3" fmla="*/ 7096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85725">
                    <a:moveTo>
                      <a:pt x="134779" y="7144"/>
                    </a:moveTo>
                    <a:lnTo>
                      <a:pt x="145256" y="12859"/>
                    </a:lnTo>
                    <a:lnTo>
                      <a:pt x="35719" y="87154"/>
                    </a:lnTo>
                    <a:lnTo>
                      <a:pt x="7144" y="70961"/>
                    </a:lnTo>
                    <a:close/>
                  </a:path>
                </a:pathLst>
              </a:custGeom>
              <a:solidFill>
                <a:srgbClr val="7384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9" name="Vrije vorm: vorm 488">
                <a:extLst>
                  <a:ext uri="{FF2B5EF4-FFF2-40B4-BE49-F238E27FC236}">
                    <a16:creationId xmlns:a16="http://schemas.microsoft.com/office/drawing/2014/main" id="{CDC7D269-2770-4A99-915C-C3E22A7D7031}"/>
                  </a:ext>
                </a:extLst>
              </p:cNvPr>
              <p:cNvSpPr/>
              <p:nvPr/>
            </p:nvSpPr>
            <p:spPr>
              <a:xfrm>
                <a:off x="3753084" y="2878220"/>
                <a:ext cx="152400" cy="85725"/>
              </a:xfrm>
              <a:custGeom>
                <a:avLst/>
                <a:gdLst>
                  <a:gd name="connsiteX0" fmla="*/ 16669 w 152400"/>
                  <a:gd name="connsiteY0" fmla="*/ 7144 h 85725"/>
                  <a:gd name="connsiteX1" fmla="*/ 7144 w 152400"/>
                  <a:gd name="connsiteY1" fmla="*/ 12859 h 85725"/>
                  <a:gd name="connsiteX2" fmla="*/ 116681 w 152400"/>
                  <a:gd name="connsiteY2" fmla="*/ 87154 h 85725"/>
                  <a:gd name="connsiteX3" fmla="*/ 145256 w 152400"/>
                  <a:gd name="connsiteY3" fmla="*/ 7096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85725">
                    <a:moveTo>
                      <a:pt x="16669" y="7144"/>
                    </a:moveTo>
                    <a:lnTo>
                      <a:pt x="7144" y="12859"/>
                    </a:lnTo>
                    <a:lnTo>
                      <a:pt x="116681" y="87154"/>
                    </a:lnTo>
                    <a:lnTo>
                      <a:pt x="145256" y="70961"/>
                    </a:lnTo>
                    <a:close/>
                  </a:path>
                </a:pathLst>
              </a:custGeom>
              <a:solidFill>
                <a:srgbClr val="7384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0" name="Vrije vorm: vorm 489">
                <a:extLst>
                  <a:ext uri="{FF2B5EF4-FFF2-40B4-BE49-F238E27FC236}">
                    <a16:creationId xmlns:a16="http://schemas.microsoft.com/office/drawing/2014/main" id="{BF25F90B-E268-4A50-9E88-793C3882D611}"/>
                  </a:ext>
                </a:extLst>
              </p:cNvPr>
              <p:cNvSpPr/>
              <p:nvPr/>
            </p:nvSpPr>
            <p:spPr>
              <a:xfrm>
                <a:off x="3379704" y="2874410"/>
                <a:ext cx="142875" cy="76200"/>
              </a:xfrm>
              <a:custGeom>
                <a:avLst/>
                <a:gdLst>
                  <a:gd name="connsiteX0" fmla="*/ 141446 w 142875"/>
                  <a:gd name="connsiteY0" fmla="*/ 7144 h 76200"/>
                  <a:gd name="connsiteX1" fmla="*/ 63341 w 142875"/>
                  <a:gd name="connsiteY1" fmla="*/ 42386 h 76200"/>
                  <a:gd name="connsiteX2" fmla="*/ 7144 w 142875"/>
                  <a:gd name="connsiteY2" fmla="*/ 74771 h 76200"/>
                  <a:gd name="connsiteX3" fmla="*/ 134779 w 142875"/>
                  <a:gd name="connsiteY3" fmla="*/ 1095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5" h="76200">
                    <a:moveTo>
                      <a:pt x="141446" y="7144"/>
                    </a:moveTo>
                    <a:lnTo>
                      <a:pt x="63341" y="42386"/>
                    </a:lnTo>
                    <a:lnTo>
                      <a:pt x="7144" y="74771"/>
                    </a:lnTo>
                    <a:lnTo>
                      <a:pt x="134779" y="10954"/>
                    </a:lnTo>
                    <a:close/>
                  </a:path>
                </a:pathLst>
              </a:custGeom>
              <a:solidFill>
                <a:srgbClr val="6675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1" name="Vrije vorm: vorm 490">
                <a:extLst>
                  <a:ext uri="{FF2B5EF4-FFF2-40B4-BE49-F238E27FC236}">
                    <a16:creationId xmlns:a16="http://schemas.microsoft.com/office/drawing/2014/main" id="{A77A017A-4184-42EA-B6C9-AED740940837}"/>
                  </a:ext>
                </a:extLst>
              </p:cNvPr>
              <p:cNvSpPr/>
              <p:nvPr/>
            </p:nvSpPr>
            <p:spPr>
              <a:xfrm>
                <a:off x="3756894" y="2874410"/>
                <a:ext cx="142875" cy="76200"/>
              </a:xfrm>
              <a:custGeom>
                <a:avLst/>
                <a:gdLst>
                  <a:gd name="connsiteX0" fmla="*/ 7144 w 142875"/>
                  <a:gd name="connsiteY0" fmla="*/ 7144 h 76200"/>
                  <a:gd name="connsiteX1" fmla="*/ 84296 w 142875"/>
                  <a:gd name="connsiteY1" fmla="*/ 42386 h 76200"/>
                  <a:gd name="connsiteX2" fmla="*/ 141446 w 142875"/>
                  <a:gd name="connsiteY2" fmla="*/ 74771 h 76200"/>
                  <a:gd name="connsiteX3" fmla="*/ 12859 w 142875"/>
                  <a:gd name="connsiteY3" fmla="*/ 1095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5" h="76200">
                    <a:moveTo>
                      <a:pt x="7144" y="7144"/>
                    </a:moveTo>
                    <a:lnTo>
                      <a:pt x="84296" y="42386"/>
                    </a:lnTo>
                    <a:lnTo>
                      <a:pt x="141446" y="74771"/>
                    </a:lnTo>
                    <a:lnTo>
                      <a:pt x="12859" y="10954"/>
                    </a:lnTo>
                    <a:close/>
                  </a:path>
                </a:pathLst>
              </a:custGeom>
              <a:solidFill>
                <a:srgbClr val="96AC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2" name="Vrije vorm: vorm 491">
                <a:extLst>
                  <a:ext uri="{FF2B5EF4-FFF2-40B4-BE49-F238E27FC236}">
                    <a16:creationId xmlns:a16="http://schemas.microsoft.com/office/drawing/2014/main" id="{B9BAEF00-4CE1-4AB3-BEE1-6378D22091D1}"/>
                  </a:ext>
                </a:extLst>
              </p:cNvPr>
              <p:cNvSpPr/>
              <p:nvPr/>
            </p:nvSpPr>
            <p:spPr>
              <a:xfrm>
                <a:off x="3634974" y="3256363"/>
                <a:ext cx="28575" cy="180975"/>
              </a:xfrm>
              <a:custGeom>
                <a:avLst/>
                <a:gdLst>
                  <a:gd name="connsiteX0" fmla="*/ 26194 w 28575"/>
                  <a:gd name="connsiteY0" fmla="*/ 164306 h 180975"/>
                  <a:gd name="connsiteX1" fmla="*/ 7144 w 28575"/>
                  <a:gd name="connsiteY1" fmla="*/ 174784 h 180975"/>
                  <a:gd name="connsiteX2" fmla="*/ 7144 w 28575"/>
                  <a:gd name="connsiteY2" fmla="*/ 17621 h 180975"/>
                  <a:gd name="connsiteX3" fmla="*/ 26194 w 2857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80975">
                    <a:moveTo>
                      <a:pt x="26194" y="164306"/>
                    </a:moveTo>
                    <a:lnTo>
                      <a:pt x="7144" y="174784"/>
                    </a:lnTo>
                    <a:lnTo>
                      <a:pt x="7144" y="17621"/>
                    </a:lnTo>
                    <a:lnTo>
                      <a:pt x="26194" y="7144"/>
                    </a:lnTo>
                    <a:close/>
                  </a:path>
                </a:pathLst>
              </a:custGeom>
              <a:solidFill>
                <a:srgbClr val="6A7A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3" name="Vrije vorm: vorm 492">
                <a:extLst>
                  <a:ext uri="{FF2B5EF4-FFF2-40B4-BE49-F238E27FC236}">
                    <a16:creationId xmlns:a16="http://schemas.microsoft.com/office/drawing/2014/main" id="{AAD6DB34-D069-4C9C-9D0B-B661A3ED35AA}"/>
                  </a:ext>
                </a:extLst>
              </p:cNvPr>
              <p:cNvSpPr/>
              <p:nvPr/>
            </p:nvSpPr>
            <p:spPr>
              <a:xfrm>
                <a:off x="3616876" y="3256363"/>
                <a:ext cx="28575" cy="180975"/>
              </a:xfrm>
              <a:custGeom>
                <a:avLst/>
                <a:gdLst>
                  <a:gd name="connsiteX0" fmla="*/ 7144 w 28575"/>
                  <a:gd name="connsiteY0" fmla="*/ 164306 h 180975"/>
                  <a:gd name="connsiteX1" fmla="*/ 25241 w 28575"/>
                  <a:gd name="connsiteY1" fmla="*/ 174784 h 180975"/>
                  <a:gd name="connsiteX2" fmla="*/ 25241 w 28575"/>
                  <a:gd name="connsiteY2" fmla="*/ 17621 h 180975"/>
                  <a:gd name="connsiteX3" fmla="*/ 7144 w 2857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80975">
                    <a:moveTo>
                      <a:pt x="7144" y="164306"/>
                    </a:moveTo>
                    <a:lnTo>
                      <a:pt x="25241" y="174784"/>
                    </a:lnTo>
                    <a:lnTo>
                      <a:pt x="25241" y="1762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5D6B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4" name="Vrije vorm: vorm 493">
                <a:extLst>
                  <a:ext uri="{FF2B5EF4-FFF2-40B4-BE49-F238E27FC236}">
                    <a16:creationId xmlns:a16="http://schemas.microsoft.com/office/drawing/2014/main" id="{4BC7CE04-1EBE-44EB-8B16-180002758FEC}"/>
                  </a:ext>
                </a:extLst>
              </p:cNvPr>
              <p:cNvSpPr/>
              <p:nvPr/>
            </p:nvSpPr>
            <p:spPr>
              <a:xfrm>
                <a:off x="3408279" y="3125870"/>
                <a:ext cx="28575" cy="180975"/>
              </a:xfrm>
              <a:custGeom>
                <a:avLst/>
                <a:gdLst>
                  <a:gd name="connsiteX0" fmla="*/ 25241 w 28575"/>
                  <a:gd name="connsiteY0" fmla="*/ 164306 h 180975"/>
                  <a:gd name="connsiteX1" fmla="*/ 7144 w 28575"/>
                  <a:gd name="connsiteY1" fmla="*/ 174784 h 180975"/>
                  <a:gd name="connsiteX2" fmla="*/ 7144 w 28575"/>
                  <a:gd name="connsiteY2" fmla="*/ 17621 h 180975"/>
                  <a:gd name="connsiteX3" fmla="*/ 25241 w 2857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80975">
                    <a:moveTo>
                      <a:pt x="25241" y="164306"/>
                    </a:moveTo>
                    <a:lnTo>
                      <a:pt x="7144" y="174784"/>
                    </a:lnTo>
                    <a:lnTo>
                      <a:pt x="7144" y="17621"/>
                    </a:lnTo>
                    <a:lnTo>
                      <a:pt x="25241" y="7144"/>
                    </a:lnTo>
                    <a:close/>
                  </a:path>
                </a:pathLst>
              </a:custGeom>
              <a:solidFill>
                <a:srgbClr val="6A7A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5" name="Vrije vorm: vorm 494">
                <a:extLst>
                  <a:ext uri="{FF2B5EF4-FFF2-40B4-BE49-F238E27FC236}">
                    <a16:creationId xmlns:a16="http://schemas.microsoft.com/office/drawing/2014/main" id="{00C8DED3-F730-41BC-9773-5B79AAFB1D85}"/>
                  </a:ext>
                </a:extLst>
              </p:cNvPr>
              <p:cNvSpPr/>
              <p:nvPr/>
            </p:nvSpPr>
            <p:spPr>
              <a:xfrm>
                <a:off x="3390181" y="3125870"/>
                <a:ext cx="28575" cy="180975"/>
              </a:xfrm>
              <a:custGeom>
                <a:avLst/>
                <a:gdLst>
                  <a:gd name="connsiteX0" fmla="*/ 7144 w 28575"/>
                  <a:gd name="connsiteY0" fmla="*/ 164306 h 180975"/>
                  <a:gd name="connsiteX1" fmla="*/ 25241 w 28575"/>
                  <a:gd name="connsiteY1" fmla="*/ 174784 h 180975"/>
                  <a:gd name="connsiteX2" fmla="*/ 25241 w 28575"/>
                  <a:gd name="connsiteY2" fmla="*/ 17621 h 180975"/>
                  <a:gd name="connsiteX3" fmla="*/ 7144 w 2857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80975">
                    <a:moveTo>
                      <a:pt x="7144" y="164306"/>
                    </a:moveTo>
                    <a:lnTo>
                      <a:pt x="25241" y="174784"/>
                    </a:lnTo>
                    <a:lnTo>
                      <a:pt x="25241" y="1762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5D6B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6" name="Vrije vorm: vorm 495">
                <a:extLst>
                  <a:ext uri="{FF2B5EF4-FFF2-40B4-BE49-F238E27FC236}">
                    <a16:creationId xmlns:a16="http://schemas.microsoft.com/office/drawing/2014/main" id="{518C0E2A-1AFC-47E9-8146-030457B0EF9E}"/>
                  </a:ext>
                </a:extLst>
              </p:cNvPr>
              <p:cNvSpPr/>
              <p:nvPr/>
            </p:nvSpPr>
            <p:spPr>
              <a:xfrm>
                <a:off x="3862621" y="3125870"/>
                <a:ext cx="28575" cy="180975"/>
              </a:xfrm>
              <a:custGeom>
                <a:avLst/>
                <a:gdLst>
                  <a:gd name="connsiteX0" fmla="*/ 25241 w 28575"/>
                  <a:gd name="connsiteY0" fmla="*/ 164306 h 180975"/>
                  <a:gd name="connsiteX1" fmla="*/ 7144 w 28575"/>
                  <a:gd name="connsiteY1" fmla="*/ 174784 h 180975"/>
                  <a:gd name="connsiteX2" fmla="*/ 7144 w 28575"/>
                  <a:gd name="connsiteY2" fmla="*/ 17621 h 180975"/>
                  <a:gd name="connsiteX3" fmla="*/ 25241 w 2857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80975">
                    <a:moveTo>
                      <a:pt x="25241" y="164306"/>
                    </a:moveTo>
                    <a:lnTo>
                      <a:pt x="7144" y="174784"/>
                    </a:lnTo>
                    <a:lnTo>
                      <a:pt x="7144" y="17621"/>
                    </a:lnTo>
                    <a:lnTo>
                      <a:pt x="25241" y="7144"/>
                    </a:lnTo>
                    <a:close/>
                  </a:path>
                </a:pathLst>
              </a:custGeom>
              <a:solidFill>
                <a:srgbClr val="6A7A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7" name="Vrije vorm: vorm 496">
                <a:extLst>
                  <a:ext uri="{FF2B5EF4-FFF2-40B4-BE49-F238E27FC236}">
                    <a16:creationId xmlns:a16="http://schemas.microsoft.com/office/drawing/2014/main" id="{8E7118F9-A8E6-48D6-B5FC-39AEE30FBC1D}"/>
                  </a:ext>
                </a:extLst>
              </p:cNvPr>
              <p:cNvSpPr/>
              <p:nvPr/>
            </p:nvSpPr>
            <p:spPr>
              <a:xfrm>
                <a:off x="3844524" y="3125870"/>
                <a:ext cx="28575" cy="180975"/>
              </a:xfrm>
              <a:custGeom>
                <a:avLst/>
                <a:gdLst>
                  <a:gd name="connsiteX0" fmla="*/ 7144 w 28575"/>
                  <a:gd name="connsiteY0" fmla="*/ 164306 h 180975"/>
                  <a:gd name="connsiteX1" fmla="*/ 25241 w 28575"/>
                  <a:gd name="connsiteY1" fmla="*/ 174784 h 180975"/>
                  <a:gd name="connsiteX2" fmla="*/ 25241 w 28575"/>
                  <a:gd name="connsiteY2" fmla="*/ 17621 h 180975"/>
                  <a:gd name="connsiteX3" fmla="*/ 7144 w 2857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80975">
                    <a:moveTo>
                      <a:pt x="7144" y="164306"/>
                    </a:moveTo>
                    <a:lnTo>
                      <a:pt x="25241" y="174784"/>
                    </a:lnTo>
                    <a:lnTo>
                      <a:pt x="25241" y="1762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5D6B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8" name="Vrije vorm: vorm 497">
                <a:extLst>
                  <a:ext uri="{FF2B5EF4-FFF2-40B4-BE49-F238E27FC236}">
                    <a16:creationId xmlns:a16="http://schemas.microsoft.com/office/drawing/2014/main" id="{2935DB33-4CDF-4786-88AF-3BD216B949BC}"/>
                  </a:ext>
                </a:extLst>
              </p:cNvPr>
              <p:cNvSpPr/>
              <p:nvPr/>
            </p:nvSpPr>
            <p:spPr>
              <a:xfrm>
                <a:off x="3538771" y="2822975"/>
                <a:ext cx="200025" cy="123825"/>
              </a:xfrm>
              <a:custGeom>
                <a:avLst/>
                <a:gdLst>
                  <a:gd name="connsiteX0" fmla="*/ 199549 w 200025"/>
                  <a:gd name="connsiteY0" fmla="*/ 62389 h 123825"/>
                  <a:gd name="connsiteX1" fmla="*/ 103346 w 200025"/>
                  <a:gd name="connsiteY1" fmla="*/ 117634 h 123825"/>
                  <a:gd name="connsiteX2" fmla="*/ 7144 w 200025"/>
                  <a:gd name="connsiteY2" fmla="*/ 62389 h 123825"/>
                  <a:gd name="connsiteX3" fmla="*/ 103346 w 200025"/>
                  <a:gd name="connsiteY3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123825">
                    <a:moveTo>
                      <a:pt x="199549" y="62389"/>
                    </a:moveTo>
                    <a:lnTo>
                      <a:pt x="103346" y="117634"/>
                    </a:lnTo>
                    <a:lnTo>
                      <a:pt x="7144" y="62389"/>
                    </a:lnTo>
                    <a:lnTo>
                      <a:pt x="103346" y="7144"/>
                    </a:lnTo>
                    <a:close/>
                  </a:path>
                </a:pathLst>
              </a:custGeom>
              <a:solidFill>
                <a:srgbClr val="8EA5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9" name="Vrije vorm: vorm 498">
                <a:extLst>
                  <a:ext uri="{FF2B5EF4-FFF2-40B4-BE49-F238E27FC236}">
                    <a16:creationId xmlns:a16="http://schemas.microsoft.com/office/drawing/2014/main" id="{43562A4E-8CF6-4F51-8F5B-079A5F13CFDF}"/>
                  </a:ext>
                </a:extLst>
              </p:cNvPr>
              <p:cNvSpPr/>
              <p:nvPr/>
            </p:nvSpPr>
            <p:spPr>
              <a:xfrm>
                <a:off x="3431853" y="2717486"/>
                <a:ext cx="419100" cy="247650"/>
              </a:xfrm>
              <a:custGeom>
                <a:avLst/>
                <a:gdLst>
                  <a:gd name="connsiteX0" fmla="*/ 354092 w 419100"/>
                  <a:gd name="connsiteY0" fmla="*/ 42148 h 247650"/>
                  <a:gd name="connsiteX1" fmla="*/ 354092 w 419100"/>
                  <a:gd name="connsiteY1" fmla="*/ 208836 h 247650"/>
                  <a:gd name="connsiteX2" fmla="*/ 66437 w 419100"/>
                  <a:gd name="connsiteY2" fmla="*/ 208836 h 247650"/>
                  <a:gd name="connsiteX3" fmla="*/ 66437 w 419100"/>
                  <a:gd name="connsiteY3" fmla="*/ 42148 h 247650"/>
                  <a:gd name="connsiteX4" fmla="*/ 354092 w 419100"/>
                  <a:gd name="connsiteY4" fmla="*/ 4214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247650">
                    <a:moveTo>
                      <a:pt x="354092" y="42148"/>
                    </a:moveTo>
                    <a:cubicBezTo>
                      <a:pt x="433149" y="87868"/>
                      <a:pt x="433149" y="162163"/>
                      <a:pt x="354092" y="208836"/>
                    </a:cubicBezTo>
                    <a:cubicBezTo>
                      <a:pt x="275034" y="254556"/>
                      <a:pt x="145494" y="254556"/>
                      <a:pt x="66437" y="208836"/>
                    </a:cubicBezTo>
                    <a:cubicBezTo>
                      <a:pt x="-12621" y="163116"/>
                      <a:pt x="-12621" y="88821"/>
                      <a:pt x="66437" y="42148"/>
                    </a:cubicBezTo>
                    <a:cubicBezTo>
                      <a:pt x="146447" y="-4524"/>
                      <a:pt x="275034" y="-4524"/>
                      <a:pt x="354092" y="42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0" name="Vrije vorm: vorm 499">
                <a:extLst>
                  <a:ext uri="{FF2B5EF4-FFF2-40B4-BE49-F238E27FC236}">
                    <a16:creationId xmlns:a16="http://schemas.microsoft.com/office/drawing/2014/main" id="{52B63D8D-2924-4634-B133-D2C6943EBA66}"/>
                  </a:ext>
                </a:extLst>
              </p:cNvPr>
              <p:cNvSpPr/>
              <p:nvPr/>
            </p:nvSpPr>
            <p:spPr>
              <a:xfrm>
                <a:off x="3432091" y="2835358"/>
                <a:ext cx="419100" cy="200025"/>
              </a:xfrm>
              <a:custGeom>
                <a:avLst/>
                <a:gdLst>
                  <a:gd name="connsiteX0" fmla="*/ 353854 w 419100"/>
                  <a:gd name="connsiteY0" fmla="*/ 90011 h 200025"/>
                  <a:gd name="connsiteX1" fmla="*/ 66199 w 419100"/>
                  <a:gd name="connsiteY1" fmla="*/ 90011 h 200025"/>
                  <a:gd name="connsiteX2" fmla="*/ 7144 w 419100"/>
                  <a:gd name="connsiteY2" fmla="*/ 7144 h 200025"/>
                  <a:gd name="connsiteX3" fmla="*/ 7144 w 419100"/>
                  <a:gd name="connsiteY3" fmla="*/ 7144 h 200025"/>
                  <a:gd name="connsiteX4" fmla="*/ 7144 w 419100"/>
                  <a:gd name="connsiteY4" fmla="*/ 80486 h 200025"/>
                  <a:gd name="connsiteX5" fmla="*/ 7144 w 419100"/>
                  <a:gd name="connsiteY5" fmla="*/ 80486 h 200025"/>
                  <a:gd name="connsiteX6" fmla="*/ 67151 w 419100"/>
                  <a:gd name="connsiteY6" fmla="*/ 163354 h 200025"/>
                  <a:gd name="connsiteX7" fmla="*/ 354806 w 419100"/>
                  <a:gd name="connsiteY7" fmla="*/ 163354 h 200025"/>
                  <a:gd name="connsiteX8" fmla="*/ 414814 w 419100"/>
                  <a:gd name="connsiteY8" fmla="*/ 80486 h 200025"/>
                  <a:gd name="connsiteX9" fmla="*/ 414814 w 419100"/>
                  <a:gd name="connsiteY9" fmla="*/ 7144 h 200025"/>
                  <a:gd name="connsiteX10" fmla="*/ 353854 w 419100"/>
                  <a:gd name="connsiteY10" fmla="*/ 90011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100" h="200025">
                    <a:moveTo>
                      <a:pt x="353854" y="90011"/>
                    </a:moveTo>
                    <a:cubicBezTo>
                      <a:pt x="274796" y="135731"/>
                      <a:pt x="145256" y="135731"/>
                      <a:pt x="66199" y="90011"/>
                    </a:cubicBezTo>
                    <a:cubicBezTo>
                      <a:pt x="26194" y="67151"/>
                      <a:pt x="7144" y="36671"/>
                      <a:pt x="7144" y="7144"/>
                    </a:cubicBezTo>
                    <a:lnTo>
                      <a:pt x="7144" y="7144"/>
                    </a:lnTo>
                    <a:lnTo>
                      <a:pt x="7144" y="80486"/>
                    </a:lnTo>
                    <a:lnTo>
                      <a:pt x="7144" y="80486"/>
                    </a:lnTo>
                    <a:cubicBezTo>
                      <a:pt x="7144" y="110966"/>
                      <a:pt x="27146" y="140494"/>
                      <a:pt x="67151" y="163354"/>
                    </a:cubicBezTo>
                    <a:cubicBezTo>
                      <a:pt x="146209" y="209074"/>
                      <a:pt x="275749" y="209074"/>
                      <a:pt x="354806" y="163354"/>
                    </a:cubicBezTo>
                    <a:cubicBezTo>
                      <a:pt x="394811" y="140494"/>
                      <a:pt x="414814" y="110014"/>
                      <a:pt x="414814" y="80486"/>
                    </a:cubicBezTo>
                    <a:lnTo>
                      <a:pt x="414814" y="7144"/>
                    </a:lnTo>
                    <a:cubicBezTo>
                      <a:pt x="413861" y="36671"/>
                      <a:pt x="393859" y="67151"/>
                      <a:pt x="353854" y="900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1" name="Vrije vorm: vorm 500">
                <a:extLst>
                  <a:ext uri="{FF2B5EF4-FFF2-40B4-BE49-F238E27FC236}">
                    <a16:creationId xmlns:a16="http://schemas.microsoft.com/office/drawing/2014/main" id="{2B87C888-D92F-485A-AC3D-9FE648BEC0D1}"/>
                  </a:ext>
                </a:extLst>
              </p:cNvPr>
              <p:cNvSpPr/>
              <p:nvPr/>
            </p:nvSpPr>
            <p:spPr>
              <a:xfrm>
                <a:off x="3432091" y="2835358"/>
                <a:ext cx="276225" cy="200025"/>
              </a:xfrm>
              <a:custGeom>
                <a:avLst/>
                <a:gdLst>
                  <a:gd name="connsiteX0" fmla="*/ 66199 w 276225"/>
                  <a:gd name="connsiteY0" fmla="*/ 163354 h 200025"/>
                  <a:gd name="connsiteX1" fmla="*/ 276701 w 276225"/>
                  <a:gd name="connsiteY1" fmla="*/ 190976 h 200025"/>
                  <a:gd name="connsiteX2" fmla="*/ 227171 w 276225"/>
                  <a:gd name="connsiteY2" fmla="*/ 123349 h 200025"/>
                  <a:gd name="connsiteX3" fmla="*/ 66199 w 276225"/>
                  <a:gd name="connsiteY3" fmla="*/ 89059 h 200025"/>
                  <a:gd name="connsiteX4" fmla="*/ 7144 w 276225"/>
                  <a:gd name="connsiteY4" fmla="*/ 7144 h 200025"/>
                  <a:gd name="connsiteX5" fmla="*/ 7144 w 276225"/>
                  <a:gd name="connsiteY5" fmla="*/ 7144 h 200025"/>
                  <a:gd name="connsiteX6" fmla="*/ 7144 w 276225"/>
                  <a:gd name="connsiteY6" fmla="*/ 80486 h 200025"/>
                  <a:gd name="connsiteX7" fmla="*/ 7144 w 276225"/>
                  <a:gd name="connsiteY7" fmla="*/ 80486 h 200025"/>
                  <a:gd name="connsiteX8" fmla="*/ 66199 w 276225"/>
                  <a:gd name="connsiteY8" fmla="*/ 16335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200025">
                    <a:moveTo>
                      <a:pt x="66199" y="163354"/>
                    </a:moveTo>
                    <a:cubicBezTo>
                      <a:pt x="123349" y="195739"/>
                      <a:pt x="205264" y="205264"/>
                      <a:pt x="276701" y="190976"/>
                    </a:cubicBezTo>
                    <a:cubicBezTo>
                      <a:pt x="255746" y="175736"/>
                      <a:pt x="236696" y="153829"/>
                      <a:pt x="227171" y="123349"/>
                    </a:cubicBezTo>
                    <a:cubicBezTo>
                      <a:pt x="170021" y="126206"/>
                      <a:pt x="110966" y="114776"/>
                      <a:pt x="66199" y="89059"/>
                    </a:cubicBezTo>
                    <a:cubicBezTo>
                      <a:pt x="26194" y="67151"/>
                      <a:pt x="7144" y="36671"/>
                      <a:pt x="7144" y="7144"/>
                    </a:cubicBezTo>
                    <a:lnTo>
                      <a:pt x="7144" y="7144"/>
                    </a:lnTo>
                    <a:lnTo>
                      <a:pt x="7144" y="80486"/>
                    </a:lnTo>
                    <a:lnTo>
                      <a:pt x="7144" y="80486"/>
                    </a:lnTo>
                    <a:cubicBezTo>
                      <a:pt x="7144" y="110966"/>
                      <a:pt x="26194" y="140494"/>
                      <a:pt x="66199" y="16335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2" name="Vrije vorm: vorm 501">
                <a:extLst>
                  <a:ext uri="{FF2B5EF4-FFF2-40B4-BE49-F238E27FC236}">
                    <a16:creationId xmlns:a16="http://schemas.microsoft.com/office/drawing/2014/main" id="{4BC4B2B9-316D-43A3-AA26-1FD45655230D}"/>
                  </a:ext>
                </a:extLst>
              </p:cNvPr>
              <p:cNvSpPr/>
              <p:nvPr/>
            </p:nvSpPr>
            <p:spPr>
              <a:xfrm>
                <a:off x="3291103" y="2221457"/>
                <a:ext cx="371475" cy="581025"/>
              </a:xfrm>
              <a:custGeom>
                <a:avLst/>
                <a:gdLst>
                  <a:gd name="connsiteX0" fmla="*/ 7162 w 371475"/>
                  <a:gd name="connsiteY0" fmla="*/ 20017 h 581025"/>
                  <a:gd name="connsiteX1" fmla="*/ 29069 w 371475"/>
                  <a:gd name="connsiteY1" fmla="*/ 7634 h 581025"/>
                  <a:gd name="connsiteX2" fmla="*/ 41452 w 371475"/>
                  <a:gd name="connsiteY2" fmla="*/ 16207 h 581025"/>
                  <a:gd name="connsiteX3" fmla="*/ 212902 w 371475"/>
                  <a:gd name="connsiteY3" fmla="*/ 276239 h 581025"/>
                  <a:gd name="connsiteX4" fmla="*/ 213854 w 371475"/>
                  <a:gd name="connsiteY4" fmla="*/ 278144 h 581025"/>
                  <a:gd name="connsiteX5" fmla="*/ 366254 w 371475"/>
                  <a:gd name="connsiteY5" fmla="*/ 550559 h 581025"/>
                  <a:gd name="connsiteX6" fmla="*/ 368159 w 371475"/>
                  <a:gd name="connsiteY6" fmla="*/ 565799 h 581025"/>
                  <a:gd name="connsiteX7" fmla="*/ 348157 w 371475"/>
                  <a:gd name="connsiteY7" fmla="*/ 577229 h 581025"/>
                  <a:gd name="connsiteX8" fmla="*/ 7162 w 371475"/>
                  <a:gd name="connsiteY8" fmla="*/ 20017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581025">
                    <a:moveTo>
                      <a:pt x="7162" y="20017"/>
                    </a:moveTo>
                    <a:lnTo>
                      <a:pt x="29069" y="7634"/>
                    </a:lnTo>
                    <a:cubicBezTo>
                      <a:pt x="31927" y="5729"/>
                      <a:pt x="36689" y="9539"/>
                      <a:pt x="41452" y="16207"/>
                    </a:cubicBezTo>
                    <a:lnTo>
                      <a:pt x="212902" y="276239"/>
                    </a:lnTo>
                    <a:cubicBezTo>
                      <a:pt x="212902" y="277192"/>
                      <a:pt x="213854" y="277192"/>
                      <a:pt x="213854" y="278144"/>
                    </a:cubicBezTo>
                    <a:lnTo>
                      <a:pt x="366254" y="550559"/>
                    </a:lnTo>
                    <a:cubicBezTo>
                      <a:pt x="370064" y="557227"/>
                      <a:pt x="371017" y="563894"/>
                      <a:pt x="368159" y="565799"/>
                    </a:cubicBezTo>
                    <a:lnTo>
                      <a:pt x="348157" y="577229"/>
                    </a:lnTo>
                    <a:cubicBezTo>
                      <a:pt x="345299" y="579134"/>
                      <a:pt x="4304" y="21922"/>
                      <a:pt x="7162" y="20017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3" name="Vrije vorm: vorm 502">
                <a:extLst>
                  <a:ext uri="{FF2B5EF4-FFF2-40B4-BE49-F238E27FC236}">
                    <a16:creationId xmlns:a16="http://schemas.microsoft.com/office/drawing/2014/main" id="{F38085D4-F9AA-43C7-AF0B-67D226728764}"/>
                  </a:ext>
                </a:extLst>
              </p:cNvPr>
              <p:cNvSpPr/>
              <p:nvPr/>
            </p:nvSpPr>
            <p:spPr>
              <a:xfrm>
                <a:off x="3289599" y="2237956"/>
                <a:ext cx="352425" cy="561975"/>
              </a:xfrm>
              <a:custGeom>
                <a:avLst/>
                <a:gdLst>
                  <a:gd name="connsiteX0" fmla="*/ 346803 w 352425"/>
                  <a:gd name="connsiteY0" fmla="*/ 555968 h 561975"/>
                  <a:gd name="connsiteX1" fmla="*/ 344898 w 352425"/>
                  <a:gd name="connsiteY1" fmla="*/ 547396 h 561975"/>
                  <a:gd name="connsiteX2" fmla="*/ 192498 w 352425"/>
                  <a:gd name="connsiteY2" fmla="*/ 274028 h 561975"/>
                  <a:gd name="connsiteX3" fmla="*/ 191546 w 352425"/>
                  <a:gd name="connsiteY3" fmla="*/ 273076 h 561975"/>
                  <a:gd name="connsiteX4" fmla="*/ 20096 w 352425"/>
                  <a:gd name="connsiteY4" fmla="*/ 13043 h 561975"/>
                  <a:gd name="connsiteX5" fmla="*/ 13428 w 352425"/>
                  <a:gd name="connsiteY5" fmla="*/ 7328 h 561975"/>
                  <a:gd name="connsiteX6" fmla="*/ 7713 w 352425"/>
                  <a:gd name="connsiteY6" fmla="*/ 11138 h 561975"/>
                  <a:gd name="connsiteX7" fmla="*/ 9618 w 352425"/>
                  <a:gd name="connsiteY7" fmla="*/ 19711 h 561975"/>
                  <a:gd name="connsiteX8" fmla="*/ 162018 w 352425"/>
                  <a:gd name="connsiteY8" fmla="*/ 293078 h 561975"/>
                  <a:gd name="connsiteX9" fmla="*/ 162971 w 352425"/>
                  <a:gd name="connsiteY9" fmla="*/ 294031 h 561975"/>
                  <a:gd name="connsiteX10" fmla="*/ 334421 w 352425"/>
                  <a:gd name="connsiteY10" fmla="*/ 554063 h 561975"/>
                  <a:gd name="connsiteX11" fmla="*/ 341088 w 352425"/>
                  <a:gd name="connsiteY11" fmla="*/ 559778 h 561975"/>
                  <a:gd name="connsiteX12" fmla="*/ 346803 w 352425"/>
                  <a:gd name="connsiteY12" fmla="*/ 555968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2425" h="561975">
                    <a:moveTo>
                      <a:pt x="346803" y="555968"/>
                    </a:moveTo>
                    <a:cubicBezTo>
                      <a:pt x="347756" y="555016"/>
                      <a:pt x="347756" y="551206"/>
                      <a:pt x="344898" y="547396"/>
                    </a:cubicBezTo>
                    <a:lnTo>
                      <a:pt x="192498" y="274028"/>
                    </a:lnTo>
                    <a:cubicBezTo>
                      <a:pt x="192498" y="274028"/>
                      <a:pt x="192498" y="273076"/>
                      <a:pt x="191546" y="273076"/>
                    </a:cubicBezTo>
                    <a:lnTo>
                      <a:pt x="20096" y="13043"/>
                    </a:lnTo>
                    <a:cubicBezTo>
                      <a:pt x="17238" y="9233"/>
                      <a:pt x="14381" y="6376"/>
                      <a:pt x="13428" y="7328"/>
                    </a:cubicBezTo>
                    <a:lnTo>
                      <a:pt x="7713" y="11138"/>
                    </a:lnTo>
                    <a:cubicBezTo>
                      <a:pt x="6761" y="12091"/>
                      <a:pt x="6761" y="15901"/>
                      <a:pt x="9618" y="19711"/>
                    </a:cubicBezTo>
                    <a:lnTo>
                      <a:pt x="162018" y="293078"/>
                    </a:lnTo>
                    <a:cubicBezTo>
                      <a:pt x="162018" y="293078"/>
                      <a:pt x="162018" y="294031"/>
                      <a:pt x="162971" y="294031"/>
                    </a:cubicBezTo>
                    <a:lnTo>
                      <a:pt x="334421" y="554063"/>
                    </a:lnTo>
                    <a:cubicBezTo>
                      <a:pt x="337278" y="557873"/>
                      <a:pt x="340136" y="560731"/>
                      <a:pt x="341088" y="559778"/>
                    </a:cubicBezTo>
                    <a:lnTo>
                      <a:pt x="346803" y="5559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4" name="Vrije vorm: vorm 503">
                <a:extLst>
                  <a:ext uri="{FF2B5EF4-FFF2-40B4-BE49-F238E27FC236}">
                    <a16:creationId xmlns:a16="http://schemas.microsoft.com/office/drawing/2014/main" id="{F08B0700-0B2D-44AE-B27F-FDABA780057D}"/>
                  </a:ext>
                </a:extLst>
              </p:cNvPr>
              <p:cNvSpPr/>
              <p:nvPr/>
            </p:nvSpPr>
            <p:spPr>
              <a:xfrm>
                <a:off x="3285650" y="2233199"/>
                <a:ext cx="361950" cy="571500"/>
              </a:xfrm>
              <a:custGeom>
                <a:avLst/>
                <a:gdLst>
                  <a:gd name="connsiteX0" fmla="*/ 19283 w 361950"/>
                  <a:gd name="connsiteY0" fmla="*/ 16847 h 571500"/>
                  <a:gd name="connsiteX1" fmla="*/ 19283 w 361950"/>
                  <a:gd name="connsiteY1" fmla="*/ 16847 h 571500"/>
                  <a:gd name="connsiteX2" fmla="*/ 19283 w 361950"/>
                  <a:gd name="connsiteY2" fmla="*/ 16847 h 571500"/>
                  <a:gd name="connsiteX3" fmla="*/ 19283 w 361950"/>
                  <a:gd name="connsiteY3" fmla="*/ 16847 h 571500"/>
                  <a:gd name="connsiteX4" fmla="*/ 14520 w 361950"/>
                  <a:gd name="connsiteY4" fmla="*/ 19705 h 571500"/>
                  <a:gd name="connsiteX5" fmla="*/ 19283 w 361950"/>
                  <a:gd name="connsiteY5" fmla="*/ 16847 h 571500"/>
                  <a:gd name="connsiteX6" fmla="*/ 21188 w 361950"/>
                  <a:gd name="connsiteY6" fmla="*/ 19705 h 571500"/>
                  <a:gd name="connsiteX7" fmla="*/ 192638 w 361950"/>
                  <a:gd name="connsiteY7" fmla="*/ 279737 h 571500"/>
                  <a:gd name="connsiteX8" fmla="*/ 192638 w 361950"/>
                  <a:gd name="connsiteY8" fmla="*/ 280690 h 571500"/>
                  <a:gd name="connsiteX9" fmla="*/ 345038 w 361950"/>
                  <a:gd name="connsiteY9" fmla="*/ 553105 h 571500"/>
                  <a:gd name="connsiteX10" fmla="*/ 345990 w 361950"/>
                  <a:gd name="connsiteY10" fmla="*/ 556915 h 571500"/>
                  <a:gd name="connsiteX11" fmla="*/ 341228 w 361950"/>
                  <a:gd name="connsiteY11" fmla="*/ 559772 h 571500"/>
                  <a:gd name="connsiteX12" fmla="*/ 339323 w 361950"/>
                  <a:gd name="connsiteY12" fmla="*/ 556915 h 571500"/>
                  <a:gd name="connsiteX13" fmla="*/ 167873 w 361950"/>
                  <a:gd name="connsiteY13" fmla="*/ 296882 h 571500"/>
                  <a:gd name="connsiteX14" fmla="*/ 167873 w 361950"/>
                  <a:gd name="connsiteY14" fmla="*/ 295930 h 571500"/>
                  <a:gd name="connsiteX15" fmla="*/ 15473 w 361950"/>
                  <a:gd name="connsiteY15" fmla="*/ 23515 h 571500"/>
                  <a:gd name="connsiteX16" fmla="*/ 14520 w 361950"/>
                  <a:gd name="connsiteY16" fmla="*/ 19705 h 571500"/>
                  <a:gd name="connsiteX17" fmla="*/ 14520 w 361950"/>
                  <a:gd name="connsiteY17" fmla="*/ 19705 h 571500"/>
                  <a:gd name="connsiteX18" fmla="*/ 8805 w 361950"/>
                  <a:gd name="connsiteY18" fmla="*/ 11132 h 571500"/>
                  <a:gd name="connsiteX19" fmla="*/ 10710 w 361950"/>
                  <a:gd name="connsiteY19" fmla="*/ 26372 h 571500"/>
                  <a:gd name="connsiteX20" fmla="*/ 163110 w 361950"/>
                  <a:gd name="connsiteY20" fmla="*/ 298787 h 571500"/>
                  <a:gd name="connsiteX21" fmla="*/ 164063 w 361950"/>
                  <a:gd name="connsiteY21" fmla="*/ 300692 h 571500"/>
                  <a:gd name="connsiteX22" fmla="*/ 335513 w 361950"/>
                  <a:gd name="connsiteY22" fmla="*/ 560725 h 571500"/>
                  <a:gd name="connsiteX23" fmla="*/ 347895 w 361950"/>
                  <a:gd name="connsiteY23" fmla="*/ 569297 h 571500"/>
                  <a:gd name="connsiteX24" fmla="*/ 353610 w 361950"/>
                  <a:gd name="connsiteY24" fmla="*/ 565487 h 571500"/>
                  <a:gd name="connsiteX25" fmla="*/ 351705 w 361950"/>
                  <a:gd name="connsiteY25" fmla="*/ 550247 h 571500"/>
                  <a:gd name="connsiteX26" fmla="*/ 199305 w 361950"/>
                  <a:gd name="connsiteY26" fmla="*/ 277832 h 571500"/>
                  <a:gd name="connsiteX27" fmla="*/ 198353 w 361950"/>
                  <a:gd name="connsiteY27" fmla="*/ 275927 h 571500"/>
                  <a:gd name="connsiteX28" fmla="*/ 26903 w 361950"/>
                  <a:gd name="connsiteY28" fmla="*/ 15895 h 571500"/>
                  <a:gd name="connsiteX29" fmla="*/ 14520 w 361950"/>
                  <a:gd name="connsiteY29" fmla="*/ 7322 h 571500"/>
                  <a:gd name="connsiteX30" fmla="*/ 8805 w 361950"/>
                  <a:gd name="connsiteY30" fmla="*/ 11132 h 571500"/>
                  <a:gd name="connsiteX31" fmla="*/ 8805 w 361950"/>
                  <a:gd name="connsiteY31" fmla="*/ 11132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950" h="571500">
                    <a:moveTo>
                      <a:pt x="19283" y="16847"/>
                    </a:moveTo>
                    <a:lnTo>
                      <a:pt x="19283" y="16847"/>
                    </a:lnTo>
                    <a:lnTo>
                      <a:pt x="19283" y="16847"/>
                    </a:lnTo>
                    <a:lnTo>
                      <a:pt x="19283" y="16847"/>
                    </a:lnTo>
                    <a:close/>
                    <a:moveTo>
                      <a:pt x="14520" y="19705"/>
                    </a:moveTo>
                    <a:lnTo>
                      <a:pt x="19283" y="16847"/>
                    </a:lnTo>
                    <a:cubicBezTo>
                      <a:pt x="19283" y="16847"/>
                      <a:pt x="20235" y="17800"/>
                      <a:pt x="21188" y="19705"/>
                    </a:cubicBezTo>
                    <a:lnTo>
                      <a:pt x="192638" y="279737"/>
                    </a:lnTo>
                    <a:cubicBezTo>
                      <a:pt x="192638" y="279737"/>
                      <a:pt x="192638" y="279737"/>
                      <a:pt x="192638" y="280690"/>
                    </a:cubicBezTo>
                    <a:lnTo>
                      <a:pt x="345038" y="553105"/>
                    </a:lnTo>
                    <a:cubicBezTo>
                      <a:pt x="345990" y="555010"/>
                      <a:pt x="345990" y="555962"/>
                      <a:pt x="345990" y="556915"/>
                    </a:cubicBezTo>
                    <a:lnTo>
                      <a:pt x="341228" y="559772"/>
                    </a:lnTo>
                    <a:cubicBezTo>
                      <a:pt x="341228" y="559772"/>
                      <a:pt x="340275" y="558820"/>
                      <a:pt x="339323" y="556915"/>
                    </a:cubicBezTo>
                    <a:lnTo>
                      <a:pt x="167873" y="296882"/>
                    </a:lnTo>
                    <a:cubicBezTo>
                      <a:pt x="167873" y="296882"/>
                      <a:pt x="167873" y="296882"/>
                      <a:pt x="167873" y="295930"/>
                    </a:cubicBezTo>
                    <a:lnTo>
                      <a:pt x="15473" y="23515"/>
                    </a:lnTo>
                    <a:cubicBezTo>
                      <a:pt x="14520" y="21610"/>
                      <a:pt x="14520" y="20657"/>
                      <a:pt x="14520" y="19705"/>
                    </a:cubicBezTo>
                    <a:lnTo>
                      <a:pt x="14520" y="19705"/>
                    </a:lnTo>
                    <a:close/>
                    <a:moveTo>
                      <a:pt x="8805" y="11132"/>
                    </a:moveTo>
                    <a:cubicBezTo>
                      <a:pt x="5948" y="13037"/>
                      <a:pt x="6900" y="19705"/>
                      <a:pt x="10710" y="26372"/>
                    </a:cubicBezTo>
                    <a:lnTo>
                      <a:pt x="163110" y="298787"/>
                    </a:lnTo>
                    <a:cubicBezTo>
                      <a:pt x="163110" y="299740"/>
                      <a:pt x="164063" y="299740"/>
                      <a:pt x="164063" y="300692"/>
                    </a:cubicBezTo>
                    <a:lnTo>
                      <a:pt x="335513" y="560725"/>
                    </a:lnTo>
                    <a:cubicBezTo>
                      <a:pt x="339323" y="567392"/>
                      <a:pt x="345038" y="570250"/>
                      <a:pt x="347895" y="569297"/>
                    </a:cubicBezTo>
                    <a:lnTo>
                      <a:pt x="353610" y="565487"/>
                    </a:lnTo>
                    <a:cubicBezTo>
                      <a:pt x="356468" y="563582"/>
                      <a:pt x="355515" y="556915"/>
                      <a:pt x="351705" y="550247"/>
                    </a:cubicBezTo>
                    <a:lnTo>
                      <a:pt x="199305" y="277832"/>
                    </a:lnTo>
                    <a:cubicBezTo>
                      <a:pt x="199305" y="276880"/>
                      <a:pt x="198353" y="276880"/>
                      <a:pt x="198353" y="275927"/>
                    </a:cubicBezTo>
                    <a:lnTo>
                      <a:pt x="26903" y="15895"/>
                    </a:lnTo>
                    <a:cubicBezTo>
                      <a:pt x="23093" y="9227"/>
                      <a:pt x="17378" y="6370"/>
                      <a:pt x="14520" y="7322"/>
                    </a:cubicBezTo>
                    <a:lnTo>
                      <a:pt x="8805" y="11132"/>
                    </a:lnTo>
                    <a:lnTo>
                      <a:pt x="8805" y="1113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5" name="Vrije vorm: vorm 504">
                <a:extLst>
                  <a:ext uri="{FF2B5EF4-FFF2-40B4-BE49-F238E27FC236}">
                    <a16:creationId xmlns:a16="http://schemas.microsoft.com/office/drawing/2014/main" id="{FEC44DBD-DDBF-4466-BC15-703D89E2211A}"/>
                  </a:ext>
                </a:extLst>
              </p:cNvPr>
              <p:cNvSpPr/>
              <p:nvPr/>
            </p:nvSpPr>
            <p:spPr>
              <a:xfrm>
                <a:off x="3433044" y="2483885"/>
                <a:ext cx="66675" cy="66675"/>
              </a:xfrm>
              <a:custGeom>
                <a:avLst/>
                <a:gdLst>
                  <a:gd name="connsiteX0" fmla="*/ 31909 w 66675"/>
                  <a:gd name="connsiteY0" fmla="*/ 68104 h 66675"/>
                  <a:gd name="connsiteX1" fmla="*/ 61436 w 66675"/>
                  <a:gd name="connsiteY1" fmla="*/ 48101 h 66675"/>
                  <a:gd name="connsiteX2" fmla="*/ 36671 w 66675"/>
                  <a:gd name="connsiteY2" fmla="*/ 7144 h 66675"/>
                  <a:gd name="connsiteX3" fmla="*/ 7144 w 66675"/>
                  <a:gd name="connsiteY3" fmla="*/ 2714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31909" y="68104"/>
                    </a:moveTo>
                    <a:lnTo>
                      <a:pt x="61436" y="48101"/>
                    </a:lnTo>
                    <a:lnTo>
                      <a:pt x="36671" y="7144"/>
                    </a:lnTo>
                    <a:lnTo>
                      <a:pt x="7144" y="2714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6" name="Vrije vorm: vorm 505">
                <a:extLst>
                  <a:ext uri="{FF2B5EF4-FFF2-40B4-BE49-F238E27FC236}">
                    <a16:creationId xmlns:a16="http://schemas.microsoft.com/office/drawing/2014/main" id="{F9794247-AF17-4CAE-8410-BA60AA39D131}"/>
                  </a:ext>
                </a:extLst>
              </p:cNvPr>
              <p:cNvSpPr/>
              <p:nvPr/>
            </p:nvSpPr>
            <p:spPr>
              <a:xfrm>
                <a:off x="2964024" y="2190333"/>
                <a:ext cx="438150" cy="200025"/>
              </a:xfrm>
              <a:custGeom>
                <a:avLst/>
                <a:gdLst>
                  <a:gd name="connsiteX0" fmla="*/ 8486 w 438150"/>
                  <a:gd name="connsiteY0" fmla="*/ 201636 h 200025"/>
                  <a:gd name="connsiteX1" fmla="*/ 8486 w 438150"/>
                  <a:gd name="connsiteY1" fmla="*/ 201636 h 200025"/>
                  <a:gd name="connsiteX2" fmla="*/ 12296 w 438150"/>
                  <a:gd name="connsiteY2" fmla="*/ 186396 h 200025"/>
                  <a:gd name="connsiteX3" fmla="*/ 220894 w 438150"/>
                  <a:gd name="connsiteY3" fmla="*/ 53046 h 200025"/>
                  <a:gd name="connsiteX4" fmla="*/ 289474 w 438150"/>
                  <a:gd name="connsiteY4" fmla="*/ 26376 h 200025"/>
                  <a:gd name="connsiteX5" fmla="*/ 415204 w 438150"/>
                  <a:gd name="connsiteY5" fmla="*/ 7326 h 200025"/>
                  <a:gd name="connsiteX6" fmla="*/ 427586 w 438150"/>
                  <a:gd name="connsiteY6" fmla="*/ 13994 h 200025"/>
                  <a:gd name="connsiteX7" fmla="*/ 431396 w 438150"/>
                  <a:gd name="connsiteY7" fmla="*/ 22566 h 200025"/>
                  <a:gd name="connsiteX8" fmla="*/ 425681 w 438150"/>
                  <a:gd name="connsiteY8" fmla="*/ 37806 h 200025"/>
                  <a:gd name="connsiteX9" fmla="*/ 398059 w 438150"/>
                  <a:gd name="connsiteY9" fmla="*/ 48284 h 200025"/>
                  <a:gd name="connsiteX10" fmla="*/ 8486 w 438150"/>
                  <a:gd name="connsiteY10" fmla="*/ 20163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8150" h="200025">
                    <a:moveTo>
                      <a:pt x="8486" y="201636"/>
                    </a:moveTo>
                    <a:lnTo>
                      <a:pt x="8486" y="201636"/>
                    </a:lnTo>
                    <a:cubicBezTo>
                      <a:pt x="5629" y="195921"/>
                      <a:pt x="7534" y="190206"/>
                      <a:pt x="12296" y="186396"/>
                    </a:cubicBezTo>
                    <a:lnTo>
                      <a:pt x="220894" y="53046"/>
                    </a:lnTo>
                    <a:cubicBezTo>
                      <a:pt x="241849" y="39711"/>
                      <a:pt x="265661" y="31139"/>
                      <a:pt x="289474" y="26376"/>
                    </a:cubicBezTo>
                    <a:lnTo>
                      <a:pt x="415204" y="7326"/>
                    </a:lnTo>
                    <a:cubicBezTo>
                      <a:pt x="419966" y="6374"/>
                      <a:pt x="425681" y="9231"/>
                      <a:pt x="427586" y="13994"/>
                    </a:cubicBezTo>
                    <a:lnTo>
                      <a:pt x="431396" y="22566"/>
                    </a:lnTo>
                    <a:cubicBezTo>
                      <a:pt x="434254" y="28281"/>
                      <a:pt x="431396" y="34949"/>
                      <a:pt x="425681" y="37806"/>
                    </a:cubicBezTo>
                    <a:lnTo>
                      <a:pt x="398059" y="48284"/>
                    </a:lnTo>
                    <a:cubicBezTo>
                      <a:pt x="391391" y="50189"/>
                      <a:pt x="11344" y="206399"/>
                      <a:pt x="8486" y="20163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7" name="Vrije vorm: vorm 506">
                <a:extLst>
                  <a:ext uri="{FF2B5EF4-FFF2-40B4-BE49-F238E27FC236}">
                    <a16:creationId xmlns:a16="http://schemas.microsoft.com/office/drawing/2014/main" id="{7C3C8651-75CF-4C90-AC1A-26AFD5F00404}"/>
                  </a:ext>
                </a:extLst>
              </p:cNvPr>
              <p:cNvSpPr/>
              <p:nvPr/>
            </p:nvSpPr>
            <p:spPr>
              <a:xfrm>
                <a:off x="2943085" y="2206708"/>
                <a:ext cx="419100" cy="200025"/>
              </a:xfrm>
              <a:custGeom>
                <a:avLst/>
                <a:gdLst>
                  <a:gd name="connsiteX0" fmla="*/ 12280 w 419100"/>
                  <a:gd name="connsiteY0" fmla="*/ 195739 h 200025"/>
                  <a:gd name="connsiteX1" fmla="*/ 7517 w 419100"/>
                  <a:gd name="connsiteY1" fmla="*/ 192881 h 200025"/>
                  <a:gd name="connsiteX2" fmla="*/ 9422 w 419100"/>
                  <a:gd name="connsiteY2" fmla="*/ 186214 h 200025"/>
                  <a:gd name="connsiteX3" fmla="*/ 218020 w 419100"/>
                  <a:gd name="connsiteY3" fmla="*/ 52864 h 200025"/>
                  <a:gd name="connsiteX4" fmla="*/ 284695 w 419100"/>
                  <a:gd name="connsiteY4" fmla="*/ 27146 h 200025"/>
                  <a:gd name="connsiteX5" fmla="*/ 409472 w 419100"/>
                  <a:gd name="connsiteY5" fmla="*/ 7144 h 200025"/>
                  <a:gd name="connsiteX6" fmla="*/ 410425 w 419100"/>
                  <a:gd name="connsiteY6" fmla="*/ 7144 h 200025"/>
                  <a:gd name="connsiteX7" fmla="*/ 415187 w 419100"/>
                  <a:gd name="connsiteY7" fmla="*/ 10001 h 200025"/>
                  <a:gd name="connsiteX8" fmla="*/ 418997 w 419100"/>
                  <a:gd name="connsiteY8" fmla="*/ 18574 h 200025"/>
                  <a:gd name="connsiteX9" fmla="*/ 418997 w 419100"/>
                  <a:gd name="connsiteY9" fmla="*/ 22384 h 200025"/>
                  <a:gd name="connsiteX10" fmla="*/ 416140 w 419100"/>
                  <a:gd name="connsiteY10" fmla="*/ 25241 h 200025"/>
                  <a:gd name="connsiteX11" fmla="*/ 14185 w 419100"/>
                  <a:gd name="connsiteY11" fmla="*/ 195739 h 200025"/>
                  <a:gd name="connsiteX12" fmla="*/ 12280 w 419100"/>
                  <a:gd name="connsiteY12" fmla="*/ 19573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9100" h="200025">
                    <a:moveTo>
                      <a:pt x="12280" y="195739"/>
                    </a:moveTo>
                    <a:cubicBezTo>
                      <a:pt x="10375" y="195739"/>
                      <a:pt x="8470" y="194786"/>
                      <a:pt x="7517" y="192881"/>
                    </a:cubicBezTo>
                    <a:cubicBezTo>
                      <a:pt x="6565" y="190024"/>
                      <a:pt x="7517" y="187166"/>
                      <a:pt x="9422" y="186214"/>
                    </a:cubicBezTo>
                    <a:lnTo>
                      <a:pt x="218020" y="52864"/>
                    </a:lnTo>
                    <a:cubicBezTo>
                      <a:pt x="238022" y="39529"/>
                      <a:pt x="260882" y="30956"/>
                      <a:pt x="284695" y="27146"/>
                    </a:cubicBezTo>
                    <a:lnTo>
                      <a:pt x="409472" y="7144"/>
                    </a:lnTo>
                    <a:cubicBezTo>
                      <a:pt x="409472" y="7144"/>
                      <a:pt x="410425" y="7144"/>
                      <a:pt x="410425" y="7144"/>
                    </a:cubicBezTo>
                    <a:cubicBezTo>
                      <a:pt x="412330" y="7144"/>
                      <a:pt x="414235" y="8096"/>
                      <a:pt x="415187" y="10001"/>
                    </a:cubicBezTo>
                    <a:lnTo>
                      <a:pt x="418997" y="18574"/>
                    </a:lnTo>
                    <a:cubicBezTo>
                      <a:pt x="419950" y="19526"/>
                      <a:pt x="419950" y="21431"/>
                      <a:pt x="418997" y="22384"/>
                    </a:cubicBezTo>
                    <a:cubicBezTo>
                      <a:pt x="418045" y="23336"/>
                      <a:pt x="417092" y="25241"/>
                      <a:pt x="416140" y="25241"/>
                    </a:cubicBezTo>
                    <a:lnTo>
                      <a:pt x="14185" y="195739"/>
                    </a:lnTo>
                    <a:cubicBezTo>
                      <a:pt x="14185" y="195739"/>
                      <a:pt x="13232" y="195739"/>
                      <a:pt x="12280" y="1957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8" name="Vrije vorm: vorm 507">
                <a:extLst>
                  <a:ext uri="{FF2B5EF4-FFF2-40B4-BE49-F238E27FC236}">
                    <a16:creationId xmlns:a16="http://schemas.microsoft.com/office/drawing/2014/main" id="{1C323E9C-FE01-4D34-8335-25DA6918CB10}"/>
                  </a:ext>
                </a:extLst>
              </p:cNvPr>
              <p:cNvSpPr/>
              <p:nvPr/>
            </p:nvSpPr>
            <p:spPr>
              <a:xfrm>
                <a:off x="2936401" y="2200993"/>
                <a:ext cx="438150" cy="209550"/>
              </a:xfrm>
              <a:custGeom>
                <a:avLst/>
                <a:gdLst>
                  <a:gd name="connsiteX0" fmla="*/ 417109 w 438150"/>
                  <a:gd name="connsiteY0" fmla="*/ 18574 h 209550"/>
                  <a:gd name="connsiteX1" fmla="*/ 417109 w 438150"/>
                  <a:gd name="connsiteY1" fmla="*/ 18574 h 209550"/>
                  <a:gd name="connsiteX2" fmla="*/ 417109 w 438150"/>
                  <a:gd name="connsiteY2" fmla="*/ 18574 h 209550"/>
                  <a:gd name="connsiteX3" fmla="*/ 417109 w 438150"/>
                  <a:gd name="connsiteY3" fmla="*/ 18574 h 209550"/>
                  <a:gd name="connsiteX4" fmla="*/ 416156 w 438150"/>
                  <a:gd name="connsiteY4" fmla="*/ 18574 h 209550"/>
                  <a:gd name="connsiteX5" fmla="*/ 419014 w 438150"/>
                  <a:gd name="connsiteY5" fmla="*/ 26194 h 209550"/>
                  <a:gd name="connsiteX6" fmla="*/ 23726 w 438150"/>
                  <a:gd name="connsiteY6" fmla="*/ 193834 h 209550"/>
                  <a:gd name="connsiteX7" fmla="*/ 227561 w 438150"/>
                  <a:gd name="connsiteY7" fmla="*/ 63341 h 209550"/>
                  <a:gd name="connsiteX8" fmla="*/ 292331 w 438150"/>
                  <a:gd name="connsiteY8" fmla="*/ 38576 h 209550"/>
                  <a:gd name="connsiteX9" fmla="*/ 416156 w 438150"/>
                  <a:gd name="connsiteY9" fmla="*/ 18574 h 209550"/>
                  <a:gd name="connsiteX10" fmla="*/ 416156 w 438150"/>
                  <a:gd name="connsiteY10" fmla="*/ 18574 h 209550"/>
                  <a:gd name="connsiteX11" fmla="*/ 417109 w 438150"/>
                  <a:gd name="connsiteY11" fmla="*/ 7144 h 209550"/>
                  <a:gd name="connsiteX12" fmla="*/ 415204 w 438150"/>
                  <a:gd name="connsiteY12" fmla="*/ 7144 h 209550"/>
                  <a:gd name="connsiteX13" fmla="*/ 289474 w 438150"/>
                  <a:gd name="connsiteY13" fmla="*/ 27146 h 209550"/>
                  <a:gd name="connsiteX14" fmla="*/ 220894 w 438150"/>
                  <a:gd name="connsiteY14" fmla="*/ 53816 h 209550"/>
                  <a:gd name="connsiteX15" fmla="*/ 12296 w 438150"/>
                  <a:gd name="connsiteY15" fmla="*/ 187166 h 209550"/>
                  <a:gd name="connsiteX16" fmla="*/ 8486 w 438150"/>
                  <a:gd name="connsiteY16" fmla="*/ 202406 h 209550"/>
                  <a:gd name="connsiteX17" fmla="*/ 18964 w 438150"/>
                  <a:gd name="connsiteY17" fmla="*/ 209074 h 209550"/>
                  <a:gd name="connsiteX18" fmla="*/ 23726 w 438150"/>
                  <a:gd name="connsiteY18" fmla="*/ 208121 h 209550"/>
                  <a:gd name="connsiteX19" fmla="*/ 424729 w 438150"/>
                  <a:gd name="connsiteY19" fmla="*/ 36671 h 209550"/>
                  <a:gd name="connsiteX20" fmla="*/ 430444 w 438150"/>
                  <a:gd name="connsiteY20" fmla="*/ 21431 h 209550"/>
                  <a:gd name="connsiteX21" fmla="*/ 426634 w 438150"/>
                  <a:gd name="connsiteY21" fmla="*/ 12859 h 209550"/>
                  <a:gd name="connsiteX22" fmla="*/ 417109 w 438150"/>
                  <a:gd name="connsiteY22" fmla="*/ 7144 h 209550"/>
                  <a:gd name="connsiteX23" fmla="*/ 417109 w 438150"/>
                  <a:gd name="connsiteY23" fmla="*/ 7144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38150" h="209550">
                    <a:moveTo>
                      <a:pt x="417109" y="18574"/>
                    </a:moveTo>
                    <a:lnTo>
                      <a:pt x="417109" y="18574"/>
                    </a:lnTo>
                    <a:lnTo>
                      <a:pt x="417109" y="18574"/>
                    </a:lnTo>
                    <a:lnTo>
                      <a:pt x="417109" y="18574"/>
                    </a:lnTo>
                    <a:close/>
                    <a:moveTo>
                      <a:pt x="416156" y="18574"/>
                    </a:moveTo>
                    <a:lnTo>
                      <a:pt x="419014" y="26194"/>
                    </a:lnTo>
                    <a:lnTo>
                      <a:pt x="23726" y="193834"/>
                    </a:lnTo>
                    <a:lnTo>
                      <a:pt x="227561" y="63341"/>
                    </a:lnTo>
                    <a:cubicBezTo>
                      <a:pt x="247564" y="50959"/>
                      <a:pt x="268519" y="42386"/>
                      <a:pt x="292331" y="38576"/>
                    </a:cubicBezTo>
                    <a:lnTo>
                      <a:pt x="416156" y="18574"/>
                    </a:lnTo>
                    <a:lnTo>
                      <a:pt x="416156" y="18574"/>
                    </a:lnTo>
                    <a:close/>
                    <a:moveTo>
                      <a:pt x="417109" y="7144"/>
                    </a:moveTo>
                    <a:cubicBezTo>
                      <a:pt x="416156" y="7144"/>
                      <a:pt x="416156" y="7144"/>
                      <a:pt x="415204" y="7144"/>
                    </a:cubicBezTo>
                    <a:lnTo>
                      <a:pt x="289474" y="27146"/>
                    </a:lnTo>
                    <a:cubicBezTo>
                      <a:pt x="264709" y="30956"/>
                      <a:pt x="241849" y="40481"/>
                      <a:pt x="220894" y="53816"/>
                    </a:cubicBezTo>
                    <a:lnTo>
                      <a:pt x="12296" y="187166"/>
                    </a:lnTo>
                    <a:cubicBezTo>
                      <a:pt x="7534" y="190024"/>
                      <a:pt x="5629" y="196691"/>
                      <a:pt x="8486" y="202406"/>
                    </a:cubicBezTo>
                    <a:cubicBezTo>
                      <a:pt x="10391" y="206216"/>
                      <a:pt x="14201" y="209074"/>
                      <a:pt x="18964" y="209074"/>
                    </a:cubicBezTo>
                    <a:cubicBezTo>
                      <a:pt x="20869" y="209074"/>
                      <a:pt x="21821" y="209074"/>
                      <a:pt x="23726" y="208121"/>
                    </a:cubicBezTo>
                    <a:lnTo>
                      <a:pt x="424729" y="36671"/>
                    </a:lnTo>
                    <a:cubicBezTo>
                      <a:pt x="430444" y="33814"/>
                      <a:pt x="433301" y="27146"/>
                      <a:pt x="430444" y="21431"/>
                    </a:cubicBezTo>
                    <a:lnTo>
                      <a:pt x="426634" y="12859"/>
                    </a:lnTo>
                    <a:cubicBezTo>
                      <a:pt x="425681" y="9049"/>
                      <a:pt x="420919" y="7144"/>
                      <a:pt x="417109" y="7144"/>
                    </a:cubicBezTo>
                    <a:lnTo>
                      <a:pt x="417109" y="714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9" name="Vrije vorm: vorm 508">
                <a:extLst>
                  <a:ext uri="{FF2B5EF4-FFF2-40B4-BE49-F238E27FC236}">
                    <a16:creationId xmlns:a16="http://schemas.microsoft.com/office/drawing/2014/main" id="{771D1BF6-3067-46D2-8CF8-D152FE185FDD}"/>
                  </a:ext>
                </a:extLst>
              </p:cNvPr>
              <p:cNvSpPr/>
              <p:nvPr/>
            </p:nvSpPr>
            <p:spPr>
              <a:xfrm>
                <a:off x="3168249" y="2228615"/>
                <a:ext cx="76200" cy="76200"/>
              </a:xfrm>
              <a:custGeom>
                <a:avLst/>
                <a:gdLst>
                  <a:gd name="connsiteX0" fmla="*/ 7144 w 76200"/>
                  <a:gd name="connsiteY0" fmla="*/ 26194 h 76200"/>
                  <a:gd name="connsiteX1" fmla="*/ 27146 w 76200"/>
                  <a:gd name="connsiteY1" fmla="*/ 72866 h 76200"/>
                  <a:gd name="connsiteX2" fmla="*/ 70009 w 76200"/>
                  <a:gd name="connsiteY2" fmla="*/ 54769 h 76200"/>
                  <a:gd name="connsiteX3" fmla="*/ 49054 w 76200"/>
                  <a:gd name="connsiteY3" fmla="*/ 71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76200">
                    <a:moveTo>
                      <a:pt x="7144" y="26194"/>
                    </a:moveTo>
                    <a:lnTo>
                      <a:pt x="27146" y="72866"/>
                    </a:lnTo>
                    <a:lnTo>
                      <a:pt x="70009" y="54769"/>
                    </a:lnTo>
                    <a:lnTo>
                      <a:pt x="49054" y="714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0" name="Vrije vorm: vorm 509">
                <a:extLst>
                  <a:ext uri="{FF2B5EF4-FFF2-40B4-BE49-F238E27FC236}">
                    <a16:creationId xmlns:a16="http://schemas.microsoft.com/office/drawing/2014/main" id="{A089A4CE-33C9-4CDB-AA93-94B269AE25B6}"/>
                  </a:ext>
                </a:extLst>
              </p:cNvPr>
              <p:cNvSpPr/>
              <p:nvPr/>
            </p:nvSpPr>
            <p:spPr>
              <a:xfrm>
                <a:off x="3560679" y="2740108"/>
                <a:ext cx="85725" cy="95250"/>
              </a:xfrm>
              <a:custGeom>
                <a:avLst/>
                <a:gdLst>
                  <a:gd name="connsiteX0" fmla="*/ 7144 w 85725"/>
                  <a:gd name="connsiteY0" fmla="*/ 50006 h 95250"/>
                  <a:gd name="connsiteX1" fmla="*/ 81439 w 85725"/>
                  <a:gd name="connsiteY1" fmla="*/ 7144 h 95250"/>
                  <a:gd name="connsiteX2" fmla="*/ 81439 w 85725"/>
                  <a:gd name="connsiteY2" fmla="*/ 45244 h 95250"/>
                  <a:gd name="connsiteX3" fmla="*/ 7144 w 85725"/>
                  <a:gd name="connsiteY3" fmla="*/ 890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95250">
                    <a:moveTo>
                      <a:pt x="7144" y="50006"/>
                    </a:moveTo>
                    <a:lnTo>
                      <a:pt x="81439" y="7144"/>
                    </a:lnTo>
                    <a:lnTo>
                      <a:pt x="81439" y="45244"/>
                    </a:lnTo>
                    <a:lnTo>
                      <a:pt x="7144" y="89059"/>
                    </a:lnTo>
                    <a:close/>
                  </a:path>
                </a:pathLst>
              </a:custGeom>
              <a:solidFill>
                <a:srgbClr val="5764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1" name="Vrije vorm: vorm 510">
                <a:extLst>
                  <a:ext uri="{FF2B5EF4-FFF2-40B4-BE49-F238E27FC236}">
                    <a16:creationId xmlns:a16="http://schemas.microsoft.com/office/drawing/2014/main" id="{29AA27EF-B7D7-4314-B8F6-DDAC7EE0312C}"/>
                  </a:ext>
                </a:extLst>
              </p:cNvPr>
              <p:cNvSpPr/>
              <p:nvPr/>
            </p:nvSpPr>
            <p:spPr>
              <a:xfrm>
                <a:off x="3634974" y="2740108"/>
                <a:ext cx="85725" cy="95250"/>
              </a:xfrm>
              <a:custGeom>
                <a:avLst/>
                <a:gdLst>
                  <a:gd name="connsiteX0" fmla="*/ 82391 w 85725"/>
                  <a:gd name="connsiteY0" fmla="*/ 50006 h 95250"/>
                  <a:gd name="connsiteX1" fmla="*/ 7144 w 85725"/>
                  <a:gd name="connsiteY1" fmla="*/ 7144 h 95250"/>
                  <a:gd name="connsiteX2" fmla="*/ 7144 w 85725"/>
                  <a:gd name="connsiteY2" fmla="*/ 45244 h 95250"/>
                  <a:gd name="connsiteX3" fmla="*/ 82391 w 85725"/>
                  <a:gd name="connsiteY3" fmla="*/ 890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95250">
                    <a:moveTo>
                      <a:pt x="82391" y="50006"/>
                    </a:moveTo>
                    <a:lnTo>
                      <a:pt x="7144" y="7144"/>
                    </a:lnTo>
                    <a:lnTo>
                      <a:pt x="7144" y="45244"/>
                    </a:lnTo>
                    <a:lnTo>
                      <a:pt x="82391" y="89059"/>
                    </a:lnTo>
                    <a:close/>
                  </a:path>
                </a:pathLst>
              </a:custGeom>
              <a:solidFill>
                <a:srgbClr val="4A5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2" name="Vrije vorm: vorm 511">
                <a:extLst>
                  <a:ext uri="{FF2B5EF4-FFF2-40B4-BE49-F238E27FC236}">
                    <a16:creationId xmlns:a16="http://schemas.microsoft.com/office/drawing/2014/main" id="{F1F7C098-B6AB-4634-89F4-D1565ABFCFB1}"/>
                  </a:ext>
                </a:extLst>
              </p:cNvPr>
              <p:cNvSpPr/>
              <p:nvPr/>
            </p:nvSpPr>
            <p:spPr>
              <a:xfrm>
                <a:off x="3634974" y="2782970"/>
                <a:ext cx="85725" cy="95250"/>
              </a:xfrm>
              <a:custGeom>
                <a:avLst/>
                <a:gdLst>
                  <a:gd name="connsiteX0" fmla="*/ 82391 w 85725"/>
                  <a:gd name="connsiteY0" fmla="*/ 46196 h 95250"/>
                  <a:gd name="connsiteX1" fmla="*/ 7144 w 85725"/>
                  <a:gd name="connsiteY1" fmla="*/ 89059 h 95250"/>
                  <a:gd name="connsiteX2" fmla="*/ 7144 w 85725"/>
                  <a:gd name="connsiteY2" fmla="*/ 50959 h 95250"/>
                  <a:gd name="connsiteX3" fmla="*/ 82391 w 85725"/>
                  <a:gd name="connsiteY3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95250">
                    <a:moveTo>
                      <a:pt x="82391" y="46196"/>
                    </a:moveTo>
                    <a:lnTo>
                      <a:pt x="7144" y="89059"/>
                    </a:lnTo>
                    <a:lnTo>
                      <a:pt x="7144" y="50959"/>
                    </a:lnTo>
                    <a:lnTo>
                      <a:pt x="82391" y="7144"/>
                    </a:lnTo>
                    <a:close/>
                  </a:path>
                </a:pathLst>
              </a:custGeom>
              <a:solidFill>
                <a:srgbClr val="5764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3" name="Vrije vorm: vorm 512">
                <a:extLst>
                  <a:ext uri="{FF2B5EF4-FFF2-40B4-BE49-F238E27FC236}">
                    <a16:creationId xmlns:a16="http://schemas.microsoft.com/office/drawing/2014/main" id="{8D80E15B-988D-4DB5-9613-82C565D3AF03}"/>
                  </a:ext>
                </a:extLst>
              </p:cNvPr>
              <p:cNvSpPr/>
              <p:nvPr/>
            </p:nvSpPr>
            <p:spPr>
              <a:xfrm>
                <a:off x="3560679" y="2782970"/>
                <a:ext cx="85725" cy="95250"/>
              </a:xfrm>
              <a:custGeom>
                <a:avLst/>
                <a:gdLst>
                  <a:gd name="connsiteX0" fmla="*/ 7144 w 85725"/>
                  <a:gd name="connsiteY0" fmla="*/ 46196 h 95250"/>
                  <a:gd name="connsiteX1" fmla="*/ 81439 w 85725"/>
                  <a:gd name="connsiteY1" fmla="*/ 89059 h 95250"/>
                  <a:gd name="connsiteX2" fmla="*/ 81439 w 85725"/>
                  <a:gd name="connsiteY2" fmla="*/ 50959 h 95250"/>
                  <a:gd name="connsiteX3" fmla="*/ 7144 w 85725"/>
                  <a:gd name="connsiteY3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95250">
                    <a:moveTo>
                      <a:pt x="7144" y="46196"/>
                    </a:moveTo>
                    <a:lnTo>
                      <a:pt x="81439" y="89059"/>
                    </a:lnTo>
                    <a:lnTo>
                      <a:pt x="81439" y="50959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4A5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4" name="Vrije vorm: vorm 513">
                <a:extLst>
                  <a:ext uri="{FF2B5EF4-FFF2-40B4-BE49-F238E27FC236}">
                    <a16:creationId xmlns:a16="http://schemas.microsoft.com/office/drawing/2014/main" id="{EDDED998-C799-4D1D-9A75-7188EADCF140}"/>
                  </a:ext>
                </a:extLst>
              </p:cNvPr>
              <p:cNvSpPr/>
              <p:nvPr/>
            </p:nvSpPr>
            <p:spPr>
              <a:xfrm>
                <a:off x="3560679" y="2740108"/>
                <a:ext cx="161925" cy="95250"/>
              </a:xfrm>
              <a:custGeom>
                <a:avLst/>
                <a:gdLst>
                  <a:gd name="connsiteX0" fmla="*/ 7144 w 161925"/>
                  <a:gd name="connsiteY0" fmla="*/ 50006 h 95250"/>
                  <a:gd name="connsiteX1" fmla="*/ 81439 w 161925"/>
                  <a:gd name="connsiteY1" fmla="*/ 93821 h 95250"/>
                  <a:gd name="connsiteX2" fmla="*/ 156686 w 161925"/>
                  <a:gd name="connsiteY2" fmla="*/ 50006 h 95250"/>
                  <a:gd name="connsiteX3" fmla="*/ 81439 w 161925"/>
                  <a:gd name="connsiteY3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95250">
                    <a:moveTo>
                      <a:pt x="7144" y="50006"/>
                    </a:moveTo>
                    <a:lnTo>
                      <a:pt x="81439" y="93821"/>
                    </a:lnTo>
                    <a:lnTo>
                      <a:pt x="156686" y="50006"/>
                    </a:lnTo>
                    <a:lnTo>
                      <a:pt x="81439" y="7144"/>
                    </a:lnTo>
                    <a:close/>
                  </a:path>
                </a:pathLst>
              </a:custGeom>
              <a:solidFill>
                <a:srgbClr val="8DA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5" name="Vrije vorm: vorm 514">
                <a:extLst>
                  <a:ext uri="{FF2B5EF4-FFF2-40B4-BE49-F238E27FC236}">
                    <a16:creationId xmlns:a16="http://schemas.microsoft.com/office/drawing/2014/main" id="{721710A5-0359-4423-8913-CA9091838CA7}"/>
                  </a:ext>
                </a:extLst>
              </p:cNvPr>
              <p:cNvSpPr/>
              <p:nvPr/>
            </p:nvSpPr>
            <p:spPr>
              <a:xfrm>
                <a:off x="3576871" y="2572468"/>
                <a:ext cx="66675" cy="219075"/>
              </a:xfrm>
              <a:custGeom>
                <a:avLst/>
                <a:gdLst>
                  <a:gd name="connsiteX0" fmla="*/ 7144 w 66675"/>
                  <a:gd name="connsiteY0" fmla="*/ 40481 h 219075"/>
                  <a:gd name="connsiteX1" fmla="*/ 65246 w 66675"/>
                  <a:gd name="connsiteY1" fmla="*/ 7144 h 219075"/>
                  <a:gd name="connsiteX2" fmla="*/ 65246 w 66675"/>
                  <a:gd name="connsiteY2" fmla="*/ 185261 h 219075"/>
                  <a:gd name="connsiteX3" fmla="*/ 7144 w 66675"/>
                  <a:gd name="connsiteY3" fmla="*/ 21859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19075">
                    <a:moveTo>
                      <a:pt x="7144" y="40481"/>
                    </a:moveTo>
                    <a:lnTo>
                      <a:pt x="65246" y="7144"/>
                    </a:lnTo>
                    <a:lnTo>
                      <a:pt x="65246" y="185261"/>
                    </a:lnTo>
                    <a:lnTo>
                      <a:pt x="7144" y="218599"/>
                    </a:lnTo>
                    <a:close/>
                  </a:path>
                </a:pathLst>
              </a:custGeom>
              <a:solidFill>
                <a:srgbClr val="5764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6" name="Vrije vorm: vorm 515">
                <a:extLst>
                  <a:ext uri="{FF2B5EF4-FFF2-40B4-BE49-F238E27FC236}">
                    <a16:creationId xmlns:a16="http://schemas.microsoft.com/office/drawing/2014/main" id="{F8DCFB4A-7A83-4DD6-9B6C-273719205BF9}"/>
                  </a:ext>
                </a:extLst>
              </p:cNvPr>
              <p:cNvSpPr/>
              <p:nvPr/>
            </p:nvSpPr>
            <p:spPr>
              <a:xfrm>
                <a:off x="3634974" y="2572468"/>
                <a:ext cx="66675" cy="219075"/>
              </a:xfrm>
              <a:custGeom>
                <a:avLst/>
                <a:gdLst>
                  <a:gd name="connsiteX0" fmla="*/ 65246 w 66675"/>
                  <a:gd name="connsiteY0" fmla="*/ 40481 h 219075"/>
                  <a:gd name="connsiteX1" fmla="*/ 7144 w 66675"/>
                  <a:gd name="connsiteY1" fmla="*/ 7144 h 219075"/>
                  <a:gd name="connsiteX2" fmla="*/ 7144 w 66675"/>
                  <a:gd name="connsiteY2" fmla="*/ 185261 h 219075"/>
                  <a:gd name="connsiteX3" fmla="*/ 65246 w 66675"/>
                  <a:gd name="connsiteY3" fmla="*/ 21859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19075">
                    <a:moveTo>
                      <a:pt x="65246" y="40481"/>
                    </a:moveTo>
                    <a:lnTo>
                      <a:pt x="7144" y="7144"/>
                    </a:lnTo>
                    <a:lnTo>
                      <a:pt x="7144" y="185261"/>
                    </a:lnTo>
                    <a:lnTo>
                      <a:pt x="65246" y="218599"/>
                    </a:lnTo>
                    <a:close/>
                  </a:path>
                </a:pathLst>
              </a:custGeom>
              <a:solidFill>
                <a:srgbClr val="4A5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7" name="Vrije vorm: vorm 516">
                <a:extLst>
                  <a:ext uri="{FF2B5EF4-FFF2-40B4-BE49-F238E27FC236}">
                    <a16:creationId xmlns:a16="http://schemas.microsoft.com/office/drawing/2014/main" id="{30EC7E47-49A3-4AEA-B7BA-A5624C6539A3}"/>
                  </a:ext>
                </a:extLst>
              </p:cNvPr>
              <p:cNvSpPr/>
              <p:nvPr/>
            </p:nvSpPr>
            <p:spPr>
              <a:xfrm>
                <a:off x="3634974" y="2605805"/>
                <a:ext cx="66675" cy="219075"/>
              </a:xfrm>
              <a:custGeom>
                <a:avLst/>
                <a:gdLst>
                  <a:gd name="connsiteX0" fmla="*/ 65246 w 66675"/>
                  <a:gd name="connsiteY0" fmla="*/ 186214 h 219075"/>
                  <a:gd name="connsiteX1" fmla="*/ 7144 w 66675"/>
                  <a:gd name="connsiteY1" fmla="*/ 219551 h 219075"/>
                  <a:gd name="connsiteX2" fmla="*/ 7144 w 66675"/>
                  <a:gd name="connsiteY2" fmla="*/ 40481 h 219075"/>
                  <a:gd name="connsiteX3" fmla="*/ 65246 w 66675"/>
                  <a:gd name="connsiteY3" fmla="*/ 714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19075">
                    <a:moveTo>
                      <a:pt x="65246" y="186214"/>
                    </a:moveTo>
                    <a:lnTo>
                      <a:pt x="7144" y="219551"/>
                    </a:lnTo>
                    <a:lnTo>
                      <a:pt x="7144" y="40481"/>
                    </a:lnTo>
                    <a:lnTo>
                      <a:pt x="65246" y="7144"/>
                    </a:lnTo>
                    <a:close/>
                  </a:path>
                </a:pathLst>
              </a:custGeom>
              <a:solidFill>
                <a:srgbClr val="7384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8" name="Vrije vorm: vorm 517">
                <a:extLst>
                  <a:ext uri="{FF2B5EF4-FFF2-40B4-BE49-F238E27FC236}">
                    <a16:creationId xmlns:a16="http://schemas.microsoft.com/office/drawing/2014/main" id="{A9E0D0AF-8036-40AA-B439-85ECE49DF004}"/>
                  </a:ext>
                </a:extLst>
              </p:cNvPr>
              <p:cNvSpPr/>
              <p:nvPr/>
            </p:nvSpPr>
            <p:spPr>
              <a:xfrm>
                <a:off x="3576871" y="2605805"/>
                <a:ext cx="66675" cy="219075"/>
              </a:xfrm>
              <a:custGeom>
                <a:avLst/>
                <a:gdLst>
                  <a:gd name="connsiteX0" fmla="*/ 7144 w 66675"/>
                  <a:gd name="connsiteY0" fmla="*/ 186214 h 219075"/>
                  <a:gd name="connsiteX1" fmla="*/ 65246 w 66675"/>
                  <a:gd name="connsiteY1" fmla="*/ 219551 h 219075"/>
                  <a:gd name="connsiteX2" fmla="*/ 65246 w 66675"/>
                  <a:gd name="connsiteY2" fmla="*/ 40481 h 219075"/>
                  <a:gd name="connsiteX3" fmla="*/ 7144 w 66675"/>
                  <a:gd name="connsiteY3" fmla="*/ 714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19075">
                    <a:moveTo>
                      <a:pt x="7144" y="186214"/>
                    </a:moveTo>
                    <a:lnTo>
                      <a:pt x="65246" y="219551"/>
                    </a:lnTo>
                    <a:lnTo>
                      <a:pt x="65246" y="4048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6675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9" name="Vrije vorm: vorm 518">
                <a:extLst>
                  <a:ext uri="{FF2B5EF4-FFF2-40B4-BE49-F238E27FC236}">
                    <a16:creationId xmlns:a16="http://schemas.microsoft.com/office/drawing/2014/main" id="{CA3787A7-BF34-44D6-9A98-1A5D12BE56FB}"/>
                  </a:ext>
                </a:extLst>
              </p:cNvPr>
              <p:cNvSpPr/>
              <p:nvPr/>
            </p:nvSpPr>
            <p:spPr>
              <a:xfrm>
                <a:off x="3560679" y="2533415"/>
                <a:ext cx="85725" cy="95250"/>
              </a:xfrm>
              <a:custGeom>
                <a:avLst/>
                <a:gdLst>
                  <a:gd name="connsiteX0" fmla="*/ 7144 w 85725"/>
                  <a:gd name="connsiteY0" fmla="*/ 50006 h 95250"/>
                  <a:gd name="connsiteX1" fmla="*/ 81439 w 85725"/>
                  <a:gd name="connsiteY1" fmla="*/ 7144 h 95250"/>
                  <a:gd name="connsiteX2" fmla="*/ 81439 w 85725"/>
                  <a:gd name="connsiteY2" fmla="*/ 45244 h 95250"/>
                  <a:gd name="connsiteX3" fmla="*/ 7144 w 85725"/>
                  <a:gd name="connsiteY3" fmla="*/ 890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95250">
                    <a:moveTo>
                      <a:pt x="7144" y="50006"/>
                    </a:moveTo>
                    <a:lnTo>
                      <a:pt x="81439" y="7144"/>
                    </a:lnTo>
                    <a:lnTo>
                      <a:pt x="81439" y="45244"/>
                    </a:lnTo>
                    <a:lnTo>
                      <a:pt x="7144" y="89059"/>
                    </a:lnTo>
                    <a:close/>
                  </a:path>
                </a:pathLst>
              </a:custGeom>
              <a:solidFill>
                <a:srgbClr val="5764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0" name="Vrije vorm: vorm 519">
                <a:extLst>
                  <a:ext uri="{FF2B5EF4-FFF2-40B4-BE49-F238E27FC236}">
                    <a16:creationId xmlns:a16="http://schemas.microsoft.com/office/drawing/2014/main" id="{BB210E62-8A8A-4E19-ADD0-F019FE741352}"/>
                  </a:ext>
                </a:extLst>
              </p:cNvPr>
              <p:cNvSpPr/>
              <p:nvPr/>
            </p:nvSpPr>
            <p:spPr>
              <a:xfrm>
                <a:off x="3634974" y="2533415"/>
                <a:ext cx="85725" cy="95250"/>
              </a:xfrm>
              <a:custGeom>
                <a:avLst/>
                <a:gdLst>
                  <a:gd name="connsiteX0" fmla="*/ 82391 w 85725"/>
                  <a:gd name="connsiteY0" fmla="*/ 50006 h 95250"/>
                  <a:gd name="connsiteX1" fmla="*/ 7144 w 85725"/>
                  <a:gd name="connsiteY1" fmla="*/ 7144 h 95250"/>
                  <a:gd name="connsiteX2" fmla="*/ 7144 w 85725"/>
                  <a:gd name="connsiteY2" fmla="*/ 45244 h 95250"/>
                  <a:gd name="connsiteX3" fmla="*/ 82391 w 85725"/>
                  <a:gd name="connsiteY3" fmla="*/ 890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95250">
                    <a:moveTo>
                      <a:pt x="82391" y="50006"/>
                    </a:moveTo>
                    <a:lnTo>
                      <a:pt x="7144" y="7144"/>
                    </a:lnTo>
                    <a:lnTo>
                      <a:pt x="7144" y="45244"/>
                    </a:lnTo>
                    <a:lnTo>
                      <a:pt x="82391" y="89059"/>
                    </a:lnTo>
                    <a:close/>
                  </a:path>
                </a:pathLst>
              </a:custGeom>
              <a:solidFill>
                <a:srgbClr val="4A5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1" name="Vrije vorm: vorm 520">
                <a:extLst>
                  <a:ext uri="{FF2B5EF4-FFF2-40B4-BE49-F238E27FC236}">
                    <a16:creationId xmlns:a16="http://schemas.microsoft.com/office/drawing/2014/main" id="{62779D3F-39A0-48C7-8A0A-4373CD816463}"/>
                  </a:ext>
                </a:extLst>
              </p:cNvPr>
              <p:cNvSpPr/>
              <p:nvPr/>
            </p:nvSpPr>
            <p:spPr>
              <a:xfrm>
                <a:off x="3634974" y="2577230"/>
                <a:ext cx="85725" cy="95250"/>
              </a:xfrm>
              <a:custGeom>
                <a:avLst/>
                <a:gdLst>
                  <a:gd name="connsiteX0" fmla="*/ 82391 w 85725"/>
                  <a:gd name="connsiteY0" fmla="*/ 45244 h 95250"/>
                  <a:gd name="connsiteX1" fmla="*/ 7144 w 85725"/>
                  <a:gd name="connsiteY1" fmla="*/ 88106 h 95250"/>
                  <a:gd name="connsiteX2" fmla="*/ 7144 w 85725"/>
                  <a:gd name="connsiteY2" fmla="*/ 50006 h 95250"/>
                  <a:gd name="connsiteX3" fmla="*/ 82391 w 85725"/>
                  <a:gd name="connsiteY3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95250">
                    <a:moveTo>
                      <a:pt x="82391" y="45244"/>
                    </a:moveTo>
                    <a:lnTo>
                      <a:pt x="7144" y="88106"/>
                    </a:lnTo>
                    <a:lnTo>
                      <a:pt x="7144" y="50006"/>
                    </a:lnTo>
                    <a:lnTo>
                      <a:pt x="82391" y="7144"/>
                    </a:lnTo>
                    <a:close/>
                  </a:path>
                </a:pathLst>
              </a:custGeom>
              <a:solidFill>
                <a:srgbClr val="5764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2" name="Vrije vorm: vorm 521">
                <a:extLst>
                  <a:ext uri="{FF2B5EF4-FFF2-40B4-BE49-F238E27FC236}">
                    <a16:creationId xmlns:a16="http://schemas.microsoft.com/office/drawing/2014/main" id="{F9383040-3D60-45B4-8C62-F4B52455264C}"/>
                  </a:ext>
                </a:extLst>
              </p:cNvPr>
              <p:cNvSpPr/>
              <p:nvPr/>
            </p:nvSpPr>
            <p:spPr>
              <a:xfrm>
                <a:off x="3560679" y="2577230"/>
                <a:ext cx="85725" cy="95250"/>
              </a:xfrm>
              <a:custGeom>
                <a:avLst/>
                <a:gdLst>
                  <a:gd name="connsiteX0" fmla="*/ 7144 w 85725"/>
                  <a:gd name="connsiteY0" fmla="*/ 45244 h 95250"/>
                  <a:gd name="connsiteX1" fmla="*/ 81439 w 85725"/>
                  <a:gd name="connsiteY1" fmla="*/ 88106 h 95250"/>
                  <a:gd name="connsiteX2" fmla="*/ 81439 w 85725"/>
                  <a:gd name="connsiteY2" fmla="*/ 50006 h 95250"/>
                  <a:gd name="connsiteX3" fmla="*/ 7144 w 85725"/>
                  <a:gd name="connsiteY3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95250">
                    <a:moveTo>
                      <a:pt x="7144" y="45244"/>
                    </a:moveTo>
                    <a:lnTo>
                      <a:pt x="81439" y="88106"/>
                    </a:lnTo>
                    <a:lnTo>
                      <a:pt x="81439" y="50006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4A5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3" name="Vrije vorm: vorm 522">
                <a:extLst>
                  <a:ext uri="{FF2B5EF4-FFF2-40B4-BE49-F238E27FC236}">
                    <a16:creationId xmlns:a16="http://schemas.microsoft.com/office/drawing/2014/main" id="{5F06FF5D-B9C0-4BC7-9E6C-F7BBB6747E00}"/>
                  </a:ext>
                </a:extLst>
              </p:cNvPr>
              <p:cNvSpPr/>
              <p:nvPr/>
            </p:nvSpPr>
            <p:spPr>
              <a:xfrm>
                <a:off x="3560679" y="2533415"/>
                <a:ext cx="161925" cy="95250"/>
              </a:xfrm>
              <a:custGeom>
                <a:avLst/>
                <a:gdLst>
                  <a:gd name="connsiteX0" fmla="*/ 7144 w 161925"/>
                  <a:gd name="connsiteY0" fmla="*/ 50959 h 95250"/>
                  <a:gd name="connsiteX1" fmla="*/ 81439 w 161925"/>
                  <a:gd name="connsiteY1" fmla="*/ 93821 h 95250"/>
                  <a:gd name="connsiteX2" fmla="*/ 156686 w 161925"/>
                  <a:gd name="connsiteY2" fmla="*/ 50959 h 95250"/>
                  <a:gd name="connsiteX3" fmla="*/ 81439 w 161925"/>
                  <a:gd name="connsiteY3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95250">
                    <a:moveTo>
                      <a:pt x="7144" y="50959"/>
                    </a:moveTo>
                    <a:lnTo>
                      <a:pt x="81439" y="93821"/>
                    </a:lnTo>
                    <a:lnTo>
                      <a:pt x="156686" y="50959"/>
                    </a:lnTo>
                    <a:lnTo>
                      <a:pt x="81439" y="7144"/>
                    </a:lnTo>
                    <a:close/>
                  </a:path>
                </a:pathLst>
              </a:custGeom>
              <a:solidFill>
                <a:srgbClr val="8DA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4" name="Vrije vorm: vorm 523">
                <a:extLst>
                  <a:ext uri="{FF2B5EF4-FFF2-40B4-BE49-F238E27FC236}">
                    <a16:creationId xmlns:a16="http://schemas.microsoft.com/office/drawing/2014/main" id="{FF744EFA-DF73-4786-ADCB-04867B574724}"/>
                  </a:ext>
                </a:extLst>
              </p:cNvPr>
              <p:cNvSpPr/>
              <p:nvPr/>
            </p:nvSpPr>
            <p:spPr>
              <a:xfrm>
                <a:off x="3634021" y="2242903"/>
                <a:ext cx="57150" cy="371475"/>
              </a:xfrm>
              <a:custGeom>
                <a:avLst/>
                <a:gdLst>
                  <a:gd name="connsiteX0" fmla="*/ 32861 w 57150"/>
                  <a:gd name="connsiteY0" fmla="*/ 7144 h 371475"/>
                  <a:gd name="connsiteX1" fmla="*/ 7144 w 57150"/>
                  <a:gd name="connsiteY1" fmla="*/ 23336 h 371475"/>
                  <a:gd name="connsiteX2" fmla="*/ 26194 w 57150"/>
                  <a:gd name="connsiteY2" fmla="*/ 369094 h 371475"/>
                  <a:gd name="connsiteX3" fmla="*/ 50959 w 57150"/>
                  <a:gd name="connsiteY3" fmla="*/ 352901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71475">
                    <a:moveTo>
                      <a:pt x="32861" y="7144"/>
                    </a:moveTo>
                    <a:lnTo>
                      <a:pt x="7144" y="23336"/>
                    </a:lnTo>
                    <a:lnTo>
                      <a:pt x="26194" y="369094"/>
                    </a:lnTo>
                    <a:lnTo>
                      <a:pt x="50959" y="352901"/>
                    </a:lnTo>
                    <a:close/>
                  </a:path>
                </a:pathLst>
              </a:custGeom>
              <a:solidFill>
                <a:srgbClr val="7384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5" name="Vrije vorm: vorm 524">
                <a:extLst>
                  <a:ext uri="{FF2B5EF4-FFF2-40B4-BE49-F238E27FC236}">
                    <a16:creationId xmlns:a16="http://schemas.microsoft.com/office/drawing/2014/main" id="{28BC4116-B04E-4CC7-AA91-C999417E6E90}"/>
                  </a:ext>
                </a:extLst>
              </p:cNvPr>
              <p:cNvSpPr/>
              <p:nvPr/>
            </p:nvSpPr>
            <p:spPr>
              <a:xfrm>
                <a:off x="3588301" y="2242903"/>
                <a:ext cx="76200" cy="371475"/>
              </a:xfrm>
              <a:custGeom>
                <a:avLst/>
                <a:gdLst>
                  <a:gd name="connsiteX0" fmla="*/ 52864 w 76200"/>
                  <a:gd name="connsiteY0" fmla="*/ 23336 h 371475"/>
                  <a:gd name="connsiteX1" fmla="*/ 39529 w 76200"/>
                  <a:gd name="connsiteY1" fmla="*/ 14764 h 371475"/>
                  <a:gd name="connsiteX2" fmla="*/ 25241 w 76200"/>
                  <a:gd name="connsiteY2" fmla="*/ 7144 h 371475"/>
                  <a:gd name="connsiteX3" fmla="*/ 7144 w 76200"/>
                  <a:gd name="connsiteY3" fmla="*/ 331946 h 371475"/>
                  <a:gd name="connsiteX4" fmla="*/ 39529 w 76200"/>
                  <a:gd name="connsiteY4" fmla="*/ 350044 h 371475"/>
                  <a:gd name="connsiteX5" fmla="*/ 71914 w 76200"/>
                  <a:gd name="connsiteY5" fmla="*/ 369094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371475">
                    <a:moveTo>
                      <a:pt x="52864" y="23336"/>
                    </a:moveTo>
                    <a:lnTo>
                      <a:pt x="39529" y="14764"/>
                    </a:lnTo>
                    <a:lnTo>
                      <a:pt x="25241" y="7144"/>
                    </a:lnTo>
                    <a:lnTo>
                      <a:pt x="7144" y="331946"/>
                    </a:lnTo>
                    <a:lnTo>
                      <a:pt x="39529" y="350044"/>
                    </a:lnTo>
                    <a:lnTo>
                      <a:pt x="71914" y="369094"/>
                    </a:lnTo>
                    <a:close/>
                  </a:path>
                </a:pathLst>
              </a:custGeom>
              <a:solidFill>
                <a:srgbClr val="6675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6" name="Vrije vorm: vorm 525">
                <a:extLst>
                  <a:ext uri="{FF2B5EF4-FFF2-40B4-BE49-F238E27FC236}">
                    <a16:creationId xmlns:a16="http://schemas.microsoft.com/office/drawing/2014/main" id="{5439A4E1-8ECB-4BDC-8E75-300F2B084AE8}"/>
                  </a:ext>
                </a:extLst>
              </p:cNvPr>
              <p:cNvSpPr/>
              <p:nvPr/>
            </p:nvSpPr>
            <p:spPr>
              <a:xfrm>
                <a:off x="3606399" y="2226710"/>
                <a:ext cx="66675" cy="38100"/>
              </a:xfrm>
              <a:custGeom>
                <a:avLst/>
                <a:gdLst>
                  <a:gd name="connsiteX0" fmla="*/ 7144 w 66675"/>
                  <a:gd name="connsiteY0" fmla="*/ 23336 h 38100"/>
                  <a:gd name="connsiteX1" fmla="*/ 32861 w 66675"/>
                  <a:gd name="connsiteY1" fmla="*/ 7144 h 38100"/>
                  <a:gd name="connsiteX2" fmla="*/ 60484 w 66675"/>
                  <a:gd name="connsiteY2" fmla="*/ 23336 h 38100"/>
                  <a:gd name="connsiteX3" fmla="*/ 34766 w 66675"/>
                  <a:gd name="connsiteY3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8100">
                    <a:moveTo>
                      <a:pt x="7144" y="23336"/>
                    </a:moveTo>
                    <a:lnTo>
                      <a:pt x="32861" y="7144"/>
                    </a:lnTo>
                    <a:lnTo>
                      <a:pt x="60484" y="23336"/>
                    </a:lnTo>
                    <a:lnTo>
                      <a:pt x="34766" y="39529"/>
                    </a:lnTo>
                    <a:close/>
                  </a:path>
                </a:pathLst>
              </a:custGeom>
              <a:solidFill>
                <a:srgbClr val="8DA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7" name="Vrije vorm: vorm 526">
                <a:extLst>
                  <a:ext uri="{FF2B5EF4-FFF2-40B4-BE49-F238E27FC236}">
                    <a16:creationId xmlns:a16="http://schemas.microsoft.com/office/drawing/2014/main" id="{112E5835-CB07-472D-8918-873D61A2CCA6}"/>
                  </a:ext>
                </a:extLst>
              </p:cNvPr>
              <p:cNvSpPr/>
              <p:nvPr/>
            </p:nvSpPr>
            <p:spPr>
              <a:xfrm>
                <a:off x="3475722" y="2175091"/>
                <a:ext cx="95250" cy="323850"/>
              </a:xfrm>
              <a:custGeom>
                <a:avLst/>
                <a:gdLst>
                  <a:gd name="connsiteX0" fmla="*/ 14948 w 95250"/>
                  <a:gd name="connsiteY0" fmla="*/ 324511 h 323850"/>
                  <a:gd name="connsiteX1" fmla="*/ 13043 w 95250"/>
                  <a:gd name="connsiteY1" fmla="*/ 324511 h 323850"/>
                  <a:gd name="connsiteX2" fmla="*/ 7328 w 95250"/>
                  <a:gd name="connsiteY2" fmla="*/ 315938 h 323850"/>
                  <a:gd name="connsiteX3" fmla="*/ 79718 w 95250"/>
                  <a:gd name="connsiteY3" fmla="*/ 13043 h 323850"/>
                  <a:gd name="connsiteX4" fmla="*/ 88291 w 95250"/>
                  <a:gd name="connsiteY4" fmla="*/ 7328 h 323850"/>
                  <a:gd name="connsiteX5" fmla="*/ 94006 w 95250"/>
                  <a:gd name="connsiteY5" fmla="*/ 15901 h 323850"/>
                  <a:gd name="connsiteX6" fmla="*/ 21616 w 95250"/>
                  <a:gd name="connsiteY6" fmla="*/ 317843 h 323850"/>
                  <a:gd name="connsiteX7" fmla="*/ 14948 w 95250"/>
                  <a:gd name="connsiteY7" fmla="*/ 32451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323850">
                    <a:moveTo>
                      <a:pt x="14948" y="324511"/>
                    </a:moveTo>
                    <a:cubicBezTo>
                      <a:pt x="13996" y="324511"/>
                      <a:pt x="13996" y="324511"/>
                      <a:pt x="13043" y="324511"/>
                    </a:cubicBezTo>
                    <a:cubicBezTo>
                      <a:pt x="9233" y="323558"/>
                      <a:pt x="6376" y="319748"/>
                      <a:pt x="7328" y="315938"/>
                    </a:cubicBezTo>
                    <a:lnTo>
                      <a:pt x="79718" y="13043"/>
                    </a:lnTo>
                    <a:cubicBezTo>
                      <a:pt x="80671" y="9233"/>
                      <a:pt x="84481" y="6376"/>
                      <a:pt x="88291" y="7328"/>
                    </a:cubicBezTo>
                    <a:cubicBezTo>
                      <a:pt x="92101" y="8281"/>
                      <a:pt x="94958" y="12091"/>
                      <a:pt x="94006" y="15901"/>
                    </a:cubicBezTo>
                    <a:lnTo>
                      <a:pt x="21616" y="317843"/>
                    </a:lnTo>
                    <a:cubicBezTo>
                      <a:pt x="20663" y="321653"/>
                      <a:pt x="17806" y="324511"/>
                      <a:pt x="14948" y="32451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8" name="Vrije vorm: vorm 527">
                <a:extLst>
                  <a:ext uri="{FF2B5EF4-FFF2-40B4-BE49-F238E27FC236}">
                    <a16:creationId xmlns:a16="http://schemas.microsoft.com/office/drawing/2014/main" id="{03043BEC-48C8-4626-A399-012C3D3D7717}"/>
                  </a:ext>
                </a:extLst>
              </p:cNvPr>
              <p:cNvSpPr/>
              <p:nvPr/>
            </p:nvSpPr>
            <p:spPr>
              <a:xfrm>
                <a:off x="3532104" y="2166703"/>
                <a:ext cx="161925" cy="142875"/>
              </a:xfrm>
              <a:custGeom>
                <a:avLst/>
                <a:gdLst>
                  <a:gd name="connsiteX0" fmla="*/ 7144 w 161925"/>
                  <a:gd name="connsiteY0" fmla="*/ 33814 h 142875"/>
                  <a:gd name="connsiteX1" fmla="*/ 156686 w 161925"/>
                  <a:gd name="connsiteY1" fmla="*/ 137636 h 142875"/>
                  <a:gd name="connsiteX2" fmla="*/ 156686 w 161925"/>
                  <a:gd name="connsiteY2" fmla="*/ 110966 h 142875"/>
                  <a:gd name="connsiteX3" fmla="*/ 7144 w 161925"/>
                  <a:gd name="connsiteY3" fmla="*/ 714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42875">
                    <a:moveTo>
                      <a:pt x="7144" y="33814"/>
                    </a:moveTo>
                    <a:lnTo>
                      <a:pt x="156686" y="137636"/>
                    </a:lnTo>
                    <a:lnTo>
                      <a:pt x="156686" y="110966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9" name="Vrije vorm: vorm 528">
                <a:extLst>
                  <a:ext uri="{FF2B5EF4-FFF2-40B4-BE49-F238E27FC236}">
                    <a16:creationId xmlns:a16="http://schemas.microsoft.com/office/drawing/2014/main" id="{3B29DEE5-22C5-4B26-954E-DF372716BA21}"/>
                  </a:ext>
                </a:extLst>
              </p:cNvPr>
              <p:cNvSpPr/>
              <p:nvPr/>
            </p:nvSpPr>
            <p:spPr>
              <a:xfrm>
                <a:off x="3532104" y="2152415"/>
                <a:ext cx="219075" cy="123825"/>
              </a:xfrm>
              <a:custGeom>
                <a:avLst/>
                <a:gdLst>
                  <a:gd name="connsiteX0" fmla="*/ 7144 w 219075"/>
                  <a:gd name="connsiteY0" fmla="*/ 21431 h 123825"/>
                  <a:gd name="connsiteX1" fmla="*/ 156686 w 219075"/>
                  <a:gd name="connsiteY1" fmla="*/ 125254 h 123825"/>
                  <a:gd name="connsiteX2" fmla="*/ 211931 w 219075"/>
                  <a:gd name="connsiteY2" fmla="*/ 93821 h 123825"/>
                  <a:gd name="connsiteX3" fmla="*/ 31909 w 219075"/>
                  <a:gd name="connsiteY3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23825">
                    <a:moveTo>
                      <a:pt x="7144" y="21431"/>
                    </a:moveTo>
                    <a:lnTo>
                      <a:pt x="156686" y="125254"/>
                    </a:lnTo>
                    <a:lnTo>
                      <a:pt x="211931" y="93821"/>
                    </a:lnTo>
                    <a:lnTo>
                      <a:pt x="31909" y="7144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0" name="Vrije vorm: vorm 529">
                <a:extLst>
                  <a:ext uri="{FF2B5EF4-FFF2-40B4-BE49-F238E27FC236}">
                    <a16:creationId xmlns:a16="http://schemas.microsoft.com/office/drawing/2014/main" id="{5F8D0D7D-2043-4AAA-805F-754F58AB1DAF}"/>
                  </a:ext>
                </a:extLst>
              </p:cNvPr>
              <p:cNvSpPr/>
              <p:nvPr/>
            </p:nvSpPr>
            <p:spPr>
              <a:xfrm>
                <a:off x="3681646" y="2239093"/>
                <a:ext cx="66675" cy="66675"/>
              </a:xfrm>
              <a:custGeom>
                <a:avLst/>
                <a:gdLst>
                  <a:gd name="connsiteX0" fmla="*/ 7144 w 66675"/>
                  <a:gd name="connsiteY0" fmla="*/ 38576 h 66675"/>
                  <a:gd name="connsiteX1" fmla="*/ 7144 w 66675"/>
                  <a:gd name="connsiteY1" fmla="*/ 65246 h 66675"/>
                  <a:gd name="connsiteX2" fmla="*/ 62389 w 66675"/>
                  <a:gd name="connsiteY2" fmla="*/ 33814 h 66675"/>
                  <a:gd name="connsiteX3" fmla="*/ 62389 w 66675"/>
                  <a:gd name="connsiteY3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7144" y="38576"/>
                    </a:moveTo>
                    <a:lnTo>
                      <a:pt x="7144" y="65246"/>
                    </a:lnTo>
                    <a:lnTo>
                      <a:pt x="62389" y="33814"/>
                    </a:lnTo>
                    <a:lnTo>
                      <a:pt x="62389" y="7144"/>
                    </a:lnTo>
                    <a:close/>
                  </a:path>
                </a:pathLst>
              </a:custGeom>
              <a:solidFill>
                <a:srgbClr val="FFB7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1" name="Vrije vorm: vorm 530">
                <a:extLst>
                  <a:ext uri="{FF2B5EF4-FFF2-40B4-BE49-F238E27FC236}">
                    <a16:creationId xmlns:a16="http://schemas.microsoft.com/office/drawing/2014/main" id="{D4A6750D-42F0-4CB3-8D41-D81AEB31F831}"/>
                  </a:ext>
                </a:extLst>
              </p:cNvPr>
              <p:cNvSpPr/>
              <p:nvPr/>
            </p:nvSpPr>
            <p:spPr>
              <a:xfrm>
                <a:off x="3695934" y="2319103"/>
                <a:ext cx="9525" cy="485775"/>
              </a:xfrm>
              <a:custGeom>
                <a:avLst/>
                <a:gdLst>
                  <a:gd name="connsiteX0" fmla="*/ 9049 w 9525"/>
                  <a:gd name="connsiteY0" fmla="*/ 484346 h 485775"/>
                  <a:gd name="connsiteX1" fmla="*/ 7144 w 9525"/>
                  <a:gd name="connsiteY1" fmla="*/ 482441 h 485775"/>
                  <a:gd name="connsiteX2" fmla="*/ 7144 w 9525"/>
                  <a:gd name="connsiteY2" fmla="*/ 9049 h 485775"/>
                  <a:gd name="connsiteX3" fmla="*/ 9049 w 9525"/>
                  <a:gd name="connsiteY3" fmla="*/ 7144 h 485775"/>
                  <a:gd name="connsiteX4" fmla="*/ 10954 w 9525"/>
                  <a:gd name="connsiteY4" fmla="*/ 9049 h 485775"/>
                  <a:gd name="connsiteX5" fmla="*/ 10954 w 9525"/>
                  <a:gd name="connsiteY5" fmla="*/ 483394 h 485775"/>
                  <a:gd name="connsiteX6" fmla="*/ 9049 w 9525"/>
                  <a:gd name="connsiteY6" fmla="*/ 484346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485775">
                    <a:moveTo>
                      <a:pt x="9049" y="484346"/>
                    </a:moveTo>
                    <a:cubicBezTo>
                      <a:pt x="8096" y="484346"/>
                      <a:pt x="7144" y="483394"/>
                      <a:pt x="7144" y="482441"/>
                    </a:cubicBezTo>
                    <a:lnTo>
                      <a:pt x="7144" y="9049"/>
                    </a:lnTo>
                    <a:cubicBezTo>
                      <a:pt x="7144" y="8096"/>
                      <a:pt x="8096" y="7144"/>
                      <a:pt x="9049" y="7144"/>
                    </a:cubicBezTo>
                    <a:cubicBezTo>
                      <a:pt x="10001" y="7144"/>
                      <a:pt x="10954" y="8096"/>
                      <a:pt x="10954" y="9049"/>
                    </a:cubicBezTo>
                    <a:lnTo>
                      <a:pt x="10954" y="483394"/>
                    </a:lnTo>
                    <a:cubicBezTo>
                      <a:pt x="10954" y="483394"/>
                      <a:pt x="10001" y="484346"/>
                      <a:pt x="9049" y="48434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2" name="Vrije vorm: vorm 531">
                <a:extLst>
                  <a:ext uri="{FF2B5EF4-FFF2-40B4-BE49-F238E27FC236}">
                    <a16:creationId xmlns:a16="http://schemas.microsoft.com/office/drawing/2014/main" id="{B08F7CC7-A70D-41E8-998F-98DD08E2653B}"/>
                  </a:ext>
                </a:extLst>
              </p:cNvPr>
              <p:cNvSpPr/>
              <p:nvPr/>
            </p:nvSpPr>
            <p:spPr>
              <a:xfrm>
                <a:off x="3679741" y="2327675"/>
                <a:ext cx="9525" cy="485775"/>
              </a:xfrm>
              <a:custGeom>
                <a:avLst/>
                <a:gdLst>
                  <a:gd name="connsiteX0" fmla="*/ 9049 w 9525"/>
                  <a:gd name="connsiteY0" fmla="*/ 485299 h 485775"/>
                  <a:gd name="connsiteX1" fmla="*/ 7144 w 9525"/>
                  <a:gd name="connsiteY1" fmla="*/ 483394 h 485775"/>
                  <a:gd name="connsiteX2" fmla="*/ 7144 w 9525"/>
                  <a:gd name="connsiteY2" fmla="*/ 9049 h 485775"/>
                  <a:gd name="connsiteX3" fmla="*/ 9049 w 9525"/>
                  <a:gd name="connsiteY3" fmla="*/ 7144 h 485775"/>
                  <a:gd name="connsiteX4" fmla="*/ 10954 w 9525"/>
                  <a:gd name="connsiteY4" fmla="*/ 9049 h 485775"/>
                  <a:gd name="connsiteX5" fmla="*/ 10954 w 9525"/>
                  <a:gd name="connsiteY5" fmla="*/ 483394 h 485775"/>
                  <a:gd name="connsiteX6" fmla="*/ 9049 w 9525"/>
                  <a:gd name="connsiteY6" fmla="*/ 485299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485775">
                    <a:moveTo>
                      <a:pt x="9049" y="485299"/>
                    </a:moveTo>
                    <a:cubicBezTo>
                      <a:pt x="8096" y="485299"/>
                      <a:pt x="7144" y="484346"/>
                      <a:pt x="7144" y="483394"/>
                    </a:cubicBezTo>
                    <a:lnTo>
                      <a:pt x="7144" y="9049"/>
                    </a:lnTo>
                    <a:cubicBezTo>
                      <a:pt x="7144" y="8096"/>
                      <a:pt x="8096" y="7144"/>
                      <a:pt x="9049" y="7144"/>
                    </a:cubicBezTo>
                    <a:cubicBezTo>
                      <a:pt x="10001" y="7144"/>
                      <a:pt x="10954" y="8096"/>
                      <a:pt x="10954" y="9049"/>
                    </a:cubicBezTo>
                    <a:lnTo>
                      <a:pt x="10954" y="483394"/>
                    </a:lnTo>
                    <a:cubicBezTo>
                      <a:pt x="10954" y="484346"/>
                      <a:pt x="10001" y="485299"/>
                      <a:pt x="9049" y="48529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3" name="Vrije vorm: vorm 532">
                <a:extLst>
                  <a:ext uri="{FF2B5EF4-FFF2-40B4-BE49-F238E27FC236}">
                    <a16:creationId xmlns:a16="http://schemas.microsoft.com/office/drawing/2014/main" id="{23183C56-FE84-4F43-AB00-698DD6257160}"/>
                  </a:ext>
                </a:extLst>
              </p:cNvPr>
              <p:cNvSpPr/>
              <p:nvPr/>
            </p:nvSpPr>
            <p:spPr>
              <a:xfrm>
                <a:off x="3662596" y="2335295"/>
                <a:ext cx="9525" cy="485775"/>
              </a:xfrm>
              <a:custGeom>
                <a:avLst/>
                <a:gdLst>
                  <a:gd name="connsiteX0" fmla="*/ 9049 w 9525"/>
                  <a:gd name="connsiteY0" fmla="*/ 485299 h 485775"/>
                  <a:gd name="connsiteX1" fmla="*/ 7144 w 9525"/>
                  <a:gd name="connsiteY1" fmla="*/ 483394 h 485775"/>
                  <a:gd name="connsiteX2" fmla="*/ 7144 w 9525"/>
                  <a:gd name="connsiteY2" fmla="*/ 9049 h 485775"/>
                  <a:gd name="connsiteX3" fmla="*/ 9049 w 9525"/>
                  <a:gd name="connsiteY3" fmla="*/ 7144 h 485775"/>
                  <a:gd name="connsiteX4" fmla="*/ 10954 w 9525"/>
                  <a:gd name="connsiteY4" fmla="*/ 9049 h 485775"/>
                  <a:gd name="connsiteX5" fmla="*/ 10954 w 9525"/>
                  <a:gd name="connsiteY5" fmla="*/ 483394 h 485775"/>
                  <a:gd name="connsiteX6" fmla="*/ 9049 w 9525"/>
                  <a:gd name="connsiteY6" fmla="*/ 485299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485775">
                    <a:moveTo>
                      <a:pt x="9049" y="485299"/>
                    </a:moveTo>
                    <a:cubicBezTo>
                      <a:pt x="8096" y="485299"/>
                      <a:pt x="7144" y="484346"/>
                      <a:pt x="7144" y="483394"/>
                    </a:cubicBezTo>
                    <a:lnTo>
                      <a:pt x="7144" y="9049"/>
                    </a:lnTo>
                    <a:cubicBezTo>
                      <a:pt x="7144" y="8096"/>
                      <a:pt x="8096" y="7144"/>
                      <a:pt x="9049" y="7144"/>
                    </a:cubicBezTo>
                    <a:cubicBezTo>
                      <a:pt x="10001" y="7144"/>
                      <a:pt x="10954" y="8096"/>
                      <a:pt x="10954" y="9049"/>
                    </a:cubicBezTo>
                    <a:lnTo>
                      <a:pt x="10954" y="483394"/>
                    </a:lnTo>
                    <a:cubicBezTo>
                      <a:pt x="10954" y="484346"/>
                      <a:pt x="10001" y="485299"/>
                      <a:pt x="9049" y="48529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4" name="Vrije vorm: vorm 533">
                <a:extLst>
                  <a:ext uri="{FF2B5EF4-FFF2-40B4-BE49-F238E27FC236}">
                    <a16:creationId xmlns:a16="http://schemas.microsoft.com/office/drawing/2014/main" id="{07DAD252-E14A-4CB5-AFDA-FEFC20E00B45}"/>
                  </a:ext>
                </a:extLst>
              </p:cNvPr>
              <p:cNvSpPr/>
              <p:nvPr/>
            </p:nvSpPr>
            <p:spPr>
              <a:xfrm>
                <a:off x="3630211" y="2806783"/>
                <a:ext cx="76200" cy="123825"/>
              </a:xfrm>
              <a:custGeom>
                <a:avLst/>
                <a:gdLst>
                  <a:gd name="connsiteX0" fmla="*/ 7144 w 76200"/>
                  <a:gd name="connsiteY0" fmla="*/ 7144 h 123825"/>
                  <a:gd name="connsiteX1" fmla="*/ 74771 w 76200"/>
                  <a:gd name="connsiteY1" fmla="*/ 124301 h 123825"/>
                  <a:gd name="connsiteX2" fmla="*/ 7144 w 76200"/>
                  <a:gd name="connsiteY2" fmla="*/ 85249 h 123825"/>
                  <a:gd name="connsiteX3" fmla="*/ 7144 w 76200"/>
                  <a:gd name="connsiteY3" fmla="*/ 7144 h 123825"/>
                  <a:gd name="connsiteX4" fmla="*/ 7144 w 76200"/>
                  <a:gd name="connsiteY4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123825">
                    <a:moveTo>
                      <a:pt x="7144" y="7144"/>
                    </a:moveTo>
                    <a:cubicBezTo>
                      <a:pt x="44291" y="29051"/>
                      <a:pt x="74771" y="81439"/>
                      <a:pt x="74771" y="124301"/>
                    </a:cubicBezTo>
                    <a:lnTo>
                      <a:pt x="7144" y="85249"/>
                    </a:lnTo>
                    <a:lnTo>
                      <a:pt x="714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5" name="Vrije vorm: vorm 534">
                <a:extLst>
                  <a:ext uri="{FF2B5EF4-FFF2-40B4-BE49-F238E27FC236}">
                    <a16:creationId xmlns:a16="http://schemas.microsoft.com/office/drawing/2014/main" id="{92B8BDD0-B745-4D12-96D8-FE57B471A34E}"/>
                  </a:ext>
                </a:extLst>
              </p:cNvPr>
              <p:cNvSpPr/>
              <p:nvPr/>
            </p:nvSpPr>
            <p:spPr>
              <a:xfrm>
                <a:off x="3630211" y="2750585"/>
                <a:ext cx="171450" cy="180975"/>
              </a:xfrm>
              <a:custGeom>
                <a:avLst/>
                <a:gdLst>
                  <a:gd name="connsiteX0" fmla="*/ 7144 w 171450"/>
                  <a:gd name="connsiteY0" fmla="*/ 63341 h 180975"/>
                  <a:gd name="connsiteX1" fmla="*/ 102394 w 171450"/>
                  <a:gd name="connsiteY1" fmla="*/ 7144 h 180975"/>
                  <a:gd name="connsiteX2" fmla="*/ 102394 w 171450"/>
                  <a:gd name="connsiteY2" fmla="*/ 7144 h 180975"/>
                  <a:gd name="connsiteX3" fmla="*/ 170021 w 171450"/>
                  <a:gd name="connsiteY3" fmla="*/ 124301 h 180975"/>
                  <a:gd name="connsiteX4" fmla="*/ 74771 w 171450"/>
                  <a:gd name="connsiteY4" fmla="*/ 180499 h 180975"/>
                  <a:gd name="connsiteX5" fmla="*/ 7144 w 171450"/>
                  <a:gd name="connsiteY5" fmla="*/ 6334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50" h="180975">
                    <a:moveTo>
                      <a:pt x="7144" y="63341"/>
                    </a:moveTo>
                    <a:lnTo>
                      <a:pt x="102394" y="7144"/>
                    </a:lnTo>
                    <a:lnTo>
                      <a:pt x="102394" y="7144"/>
                    </a:lnTo>
                    <a:cubicBezTo>
                      <a:pt x="139541" y="29051"/>
                      <a:pt x="170021" y="81439"/>
                      <a:pt x="170021" y="124301"/>
                    </a:cubicBezTo>
                    <a:lnTo>
                      <a:pt x="74771" y="180499"/>
                    </a:lnTo>
                    <a:cubicBezTo>
                      <a:pt x="74771" y="137636"/>
                      <a:pt x="44291" y="85249"/>
                      <a:pt x="7144" y="633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6" name="Vrije vorm: vorm 535">
                <a:extLst>
                  <a:ext uri="{FF2B5EF4-FFF2-40B4-BE49-F238E27FC236}">
                    <a16:creationId xmlns:a16="http://schemas.microsoft.com/office/drawing/2014/main" id="{FB8312C6-D8E3-4688-BC33-D9D4AF9F0B63}"/>
                  </a:ext>
                </a:extLst>
              </p:cNvPr>
              <p:cNvSpPr/>
              <p:nvPr/>
            </p:nvSpPr>
            <p:spPr>
              <a:xfrm>
                <a:off x="3706411" y="2229568"/>
                <a:ext cx="133350" cy="161925"/>
              </a:xfrm>
              <a:custGeom>
                <a:avLst/>
                <a:gdLst>
                  <a:gd name="connsiteX0" fmla="*/ 127159 w 133350"/>
                  <a:gd name="connsiteY0" fmla="*/ 86201 h 161925"/>
                  <a:gd name="connsiteX1" fmla="*/ 7144 w 133350"/>
                  <a:gd name="connsiteY1" fmla="*/ 155734 h 161925"/>
                  <a:gd name="connsiteX2" fmla="*/ 7144 w 133350"/>
                  <a:gd name="connsiteY2" fmla="*/ 76676 h 161925"/>
                  <a:gd name="connsiteX3" fmla="*/ 127159 w 133350"/>
                  <a:gd name="connsiteY3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161925">
                    <a:moveTo>
                      <a:pt x="127159" y="86201"/>
                    </a:moveTo>
                    <a:lnTo>
                      <a:pt x="7144" y="155734"/>
                    </a:lnTo>
                    <a:lnTo>
                      <a:pt x="7144" y="76676"/>
                    </a:lnTo>
                    <a:lnTo>
                      <a:pt x="127159" y="714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7" name="Vrije vorm: vorm 536">
                <a:extLst>
                  <a:ext uri="{FF2B5EF4-FFF2-40B4-BE49-F238E27FC236}">
                    <a16:creationId xmlns:a16="http://schemas.microsoft.com/office/drawing/2014/main" id="{FE8785E3-2CC0-4382-AA76-2C305062F9F7}"/>
                  </a:ext>
                </a:extLst>
              </p:cNvPr>
              <p:cNvSpPr/>
              <p:nvPr/>
            </p:nvSpPr>
            <p:spPr>
              <a:xfrm>
                <a:off x="3650214" y="2197183"/>
                <a:ext cx="190500" cy="114300"/>
              </a:xfrm>
              <a:custGeom>
                <a:avLst/>
                <a:gdLst>
                  <a:gd name="connsiteX0" fmla="*/ 183356 w 190500"/>
                  <a:gd name="connsiteY0" fmla="*/ 39529 h 114300"/>
                  <a:gd name="connsiteX1" fmla="*/ 63341 w 190500"/>
                  <a:gd name="connsiteY1" fmla="*/ 109061 h 114300"/>
                  <a:gd name="connsiteX2" fmla="*/ 7144 w 190500"/>
                  <a:gd name="connsiteY2" fmla="*/ 76676 h 114300"/>
                  <a:gd name="connsiteX3" fmla="*/ 128111 w 190500"/>
                  <a:gd name="connsiteY3" fmla="*/ 714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114300">
                    <a:moveTo>
                      <a:pt x="183356" y="39529"/>
                    </a:moveTo>
                    <a:lnTo>
                      <a:pt x="63341" y="109061"/>
                    </a:lnTo>
                    <a:lnTo>
                      <a:pt x="7144" y="76676"/>
                    </a:lnTo>
                    <a:lnTo>
                      <a:pt x="128111" y="71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8" name="Vrije vorm: vorm 537">
                <a:extLst>
                  <a:ext uri="{FF2B5EF4-FFF2-40B4-BE49-F238E27FC236}">
                    <a16:creationId xmlns:a16="http://schemas.microsoft.com/office/drawing/2014/main" id="{195065AE-3E6B-41D6-9A90-1066D9E7B34F}"/>
                  </a:ext>
                </a:extLst>
              </p:cNvPr>
              <p:cNvSpPr/>
              <p:nvPr/>
            </p:nvSpPr>
            <p:spPr>
              <a:xfrm>
                <a:off x="3650214" y="2266715"/>
                <a:ext cx="66675" cy="123825"/>
              </a:xfrm>
              <a:custGeom>
                <a:avLst/>
                <a:gdLst>
                  <a:gd name="connsiteX0" fmla="*/ 63341 w 66675"/>
                  <a:gd name="connsiteY0" fmla="*/ 39529 h 123825"/>
                  <a:gd name="connsiteX1" fmla="*/ 63341 w 66675"/>
                  <a:gd name="connsiteY1" fmla="*/ 118586 h 123825"/>
                  <a:gd name="connsiteX2" fmla="*/ 7144 w 66675"/>
                  <a:gd name="connsiteY2" fmla="*/ 86201 h 123825"/>
                  <a:gd name="connsiteX3" fmla="*/ 7144 w 66675"/>
                  <a:gd name="connsiteY3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123825">
                    <a:moveTo>
                      <a:pt x="63341" y="39529"/>
                    </a:moveTo>
                    <a:lnTo>
                      <a:pt x="63341" y="118586"/>
                    </a:lnTo>
                    <a:lnTo>
                      <a:pt x="7144" y="8620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9" name="Vrije vorm: vorm 538">
                <a:extLst>
                  <a:ext uri="{FF2B5EF4-FFF2-40B4-BE49-F238E27FC236}">
                    <a16:creationId xmlns:a16="http://schemas.microsoft.com/office/drawing/2014/main" id="{7C66C6D0-D6FB-4D60-A54E-3C958F315A41}"/>
                  </a:ext>
                </a:extLst>
              </p:cNvPr>
              <p:cNvSpPr/>
              <p:nvPr/>
            </p:nvSpPr>
            <p:spPr>
              <a:xfrm>
                <a:off x="2938696" y="2936323"/>
                <a:ext cx="38100" cy="38100"/>
              </a:xfrm>
              <a:custGeom>
                <a:avLst/>
                <a:gdLst>
                  <a:gd name="connsiteX0" fmla="*/ 16669 w 38100"/>
                  <a:gd name="connsiteY0" fmla="*/ 7144 h 38100"/>
                  <a:gd name="connsiteX1" fmla="*/ 7144 w 38100"/>
                  <a:gd name="connsiteY1" fmla="*/ 12859 h 38100"/>
                  <a:gd name="connsiteX2" fmla="*/ 16669 w 38100"/>
                  <a:gd name="connsiteY2" fmla="*/ 31909 h 38100"/>
                  <a:gd name="connsiteX3" fmla="*/ 29051 w 38100"/>
                  <a:gd name="connsiteY3" fmla="*/ 33814 h 38100"/>
                  <a:gd name="connsiteX4" fmla="*/ 31909 w 38100"/>
                  <a:gd name="connsiteY4" fmla="*/ 28099 h 38100"/>
                  <a:gd name="connsiteX5" fmla="*/ 20479 w 38100"/>
                  <a:gd name="connsiteY5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38100">
                    <a:moveTo>
                      <a:pt x="16669" y="7144"/>
                    </a:moveTo>
                    <a:lnTo>
                      <a:pt x="7144" y="12859"/>
                    </a:lnTo>
                    <a:lnTo>
                      <a:pt x="16669" y="31909"/>
                    </a:lnTo>
                    <a:lnTo>
                      <a:pt x="29051" y="33814"/>
                    </a:lnTo>
                    <a:lnTo>
                      <a:pt x="31909" y="28099"/>
                    </a:lnTo>
                    <a:lnTo>
                      <a:pt x="20479" y="1571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0" name="Vrije vorm: vorm 539">
                <a:extLst>
                  <a:ext uri="{FF2B5EF4-FFF2-40B4-BE49-F238E27FC236}">
                    <a16:creationId xmlns:a16="http://schemas.microsoft.com/office/drawing/2014/main" id="{FC4DA647-7B47-43D7-BD36-D54C4FB4DCFF}"/>
                  </a:ext>
                </a:extLst>
              </p:cNvPr>
              <p:cNvSpPr/>
              <p:nvPr/>
            </p:nvSpPr>
            <p:spPr>
              <a:xfrm>
                <a:off x="2946823" y="2914021"/>
                <a:ext cx="38100" cy="57150"/>
              </a:xfrm>
              <a:custGeom>
                <a:avLst/>
                <a:gdLst>
                  <a:gd name="connsiteX0" fmla="*/ 26639 w 38100"/>
                  <a:gd name="connsiteY0" fmla="*/ 18016 h 57150"/>
                  <a:gd name="connsiteX1" fmla="*/ 26639 w 38100"/>
                  <a:gd name="connsiteY1" fmla="*/ 14206 h 57150"/>
                  <a:gd name="connsiteX2" fmla="*/ 24734 w 38100"/>
                  <a:gd name="connsiteY2" fmla="*/ 10396 h 57150"/>
                  <a:gd name="connsiteX3" fmla="*/ 20924 w 38100"/>
                  <a:gd name="connsiteY3" fmla="*/ 7538 h 57150"/>
                  <a:gd name="connsiteX4" fmla="*/ 19019 w 38100"/>
                  <a:gd name="connsiteY4" fmla="*/ 8491 h 57150"/>
                  <a:gd name="connsiteX5" fmla="*/ 19019 w 38100"/>
                  <a:gd name="connsiteY5" fmla="*/ 17063 h 57150"/>
                  <a:gd name="connsiteX6" fmla="*/ 20924 w 38100"/>
                  <a:gd name="connsiteY6" fmla="*/ 20873 h 57150"/>
                  <a:gd name="connsiteX7" fmla="*/ 21877 w 38100"/>
                  <a:gd name="connsiteY7" fmla="*/ 20873 h 57150"/>
                  <a:gd name="connsiteX8" fmla="*/ 29497 w 38100"/>
                  <a:gd name="connsiteY8" fmla="*/ 28493 h 57150"/>
                  <a:gd name="connsiteX9" fmla="*/ 32354 w 38100"/>
                  <a:gd name="connsiteY9" fmla="*/ 40876 h 57150"/>
                  <a:gd name="connsiteX10" fmla="*/ 22829 w 38100"/>
                  <a:gd name="connsiteY10" fmla="*/ 46591 h 57150"/>
                  <a:gd name="connsiteX11" fmla="*/ 11399 w 38100"/>
                  <a:gd name="connsiteY11" fmla="*/ 32303 h 57150"/>
                  <a:gd name="connsiteX12" fmla="*/ 7589 w 38100"/>
                  <a:gd name="connsiteY12" fmla="*/ 35161 h 57150"/>
                  <a:gd name="connsiteX13" fmla="*/ 22829 w 38100"/>
                  <a:gd name="connsiteY13" fmla="*/ 56116 h 57150"/>
                  <a:gd name="connsiteX14" fmla="*/ 39022 w 38100"/>
                  <a:gd name="connsiteY14" fmla="*/ 47543 h 57150"/>
                  <a:gd name="connsiteX15" fmla="*/ 27592 w 38100"/>
                  <a:gd name="connsiteY15" fmla="*/ 21826 h 57150"/>
                  <a:gd name="connsiteX16" fmla="*/ 26639 w 38100"/>
                  <a:gd name="connsiteY16" fmla="*/ 180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100" h="57150">
                    <a:moveTo>
                      <a:pt x="26639" y="18016"/>
                    </a:moveTo>
                    <a:lnTo>
                      <a:pt x="26639" y="14206"/>
                    </a:lnTo>
                    <a:cubicBezTo>
                      <a:pt x="26639" y="12301"/>
                      <a:pt x="25687" y="11348"/>
                      <a:pt x="24734" y="10396"/>
                    </a:cubicBezTo>
                    <a:lnTo>
                      <a:pt x="20924" y="7538"/>
                    </a:lnTo>
                    <a:cubicBezTo>
                      <a:pt x="19972" y="6586"/>
                      <a:pt x="19019" y="7538"/>
                      <a:pt x="19019" y="8491"/>
                    </a:cubicBezTo>
                    <a:lnTo>
                      <a:pt x="19019" y="17063"/>
                    </a:lnTo>
                    <a:cubicBezTo>
                      <a:pt x="19019" y="18968"/>
                      <a:pt x="19972" y="19921"/>
                      <a:pt x="20924" y="20873"/>
                    </a:cubicBezTo>
                    <a:lnTo>
                      <a:pt x="21877" y="20873"/>
                    </a:lnTo>
                    <a:cubicBezTo>
                      <a:pt x="24734" y="22778"/>
                      <a:pt x="27592" y="24683"/>
                      <a:pt x="29497" y="28493"/>
                    </a:cubicBezTo>
                    <a:cubicBezTo>
                      <a:pt x="31402" y="32303"/>
                      <a:pt x="33307" y="37066"/>
                      <a:pt x="32354" y="40876"/>
                    </a:cubicBezTo>
                    <a:cubicBezTo>
                      <a:pt x="31402" y="45638"/>
                      <a:pt x="27592" y="48496"/>
                      <a:pt x="22829" y="46591"/>
                    </a:cubicBezTo>
                    <a:cubicBezTo>
                      <a:pt x="17114" y="44686"/>
                      <a:pt x="14257" y="38018"/>
                      <a:pt x="11399" y="32303"/>
                    </a:cubicBezTo>
                    <a:cubicBezTo>
                      <a:pt x="10447" y="30398"/>
                      <a:pt x="5684" y="24683"/>
                      <a:pt x="7589" y="35161"/>
                    </a:cubicBezTo>
                    <a:cubicBezTo>
                      <a:pt x="9494" y="43733"/>
                      <a:pt x="16162" y="52306"/>
                      <a:pt x="22829" y="56116"/>
                    </a:cubicBezTo>
                    <a:cubicBezTo>
                      <a:pt x="31402" y="60878"/>
                      <a:pt x="38069" y="57068"/>
                      <a:pt x="39022" y="47543"/>
                    </a:cubicBezTo>
                    <a:cubicBezTo>
                      <a:pt x="39022" y="38971"/>
                      <a:pt x="34259" y="28493"/>
                      <a:pt x="27592" y="21826"/>
                    </a:cubicBezTo>
                    <a:cubicBezTo>
                      <a:pt x="27592" y="20873"/>
                      <a:pt x="26639" y="18968"/>
                      <a:pt x="26639" y="1801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1" name="Vrije vorm: vorm 540">
                <a:extLst>
                  <a:ext uri="{FF2B5EF4-FFF2-40B4-BE49-F238E27FC236}">
                    <a16:creationId xmlns:a16="http://schemas.microsoft.com/office/drawing/2014/main" id="{2073444A-3B2D-46B2-ACEF-D513FC0BF4DB}"/>
                  </a:ext>
                </a:extLst>
              </p:cNvPr>
              <p:cNvSpPr/>
              <p:nvPr/>
            </p:nvSpPr>
            <p:spPr>
              <a:xfrm>
                <a:off x="2938242" y="2918783"/>
                <a:ext cx="38100" cy="57150"/>
              </a:xfrm>
              <a:custGeom>
                <a:avLst/>
                <a:gdLst>
                  <a:gd name="connsiteX0" fmla="*/ 25696 w 38100"/>
                  <a:gd name="connsiteY0" fmla="*/ 18016 h 57150"/>
                  <a:gd name="connsiteX1" fmla="*/ 25696 w 38100"/>
                  <a:gd name="connsiteY1" fmla="*/ 14206 h 57150"/>
                  <a:gd name="connsiteX2" fmla="*/ 23791 w 38100"/>
                  <a:gd name="connsiteY2" fmla="*/ 10396 h 57150"/>
                  <a:gd name="connsiteX3" fmla="*/ 19028 w 38100"/>
                  <a:gd name="connsiteY3" fmla="*/ 7538 h 57150"/>
                  <a:gd name="connsiteX4" fmla="*/ 17123 w 38100"/>
                  <a:gd name="connsiteY4" fmla="*/ 8491 h 57150"/>
                  <a:gd name="connsiteX5" fmla="*/ 17123 w 38100"/>
                  <a:gd name="connsiteY5" fmla="*/ 17063 h 57150"/>
                  <a:gd name="connsiteX6" fmla="*/ 19028 w 38100"/>
                  <a:gd name="connsiteY6" fmla="*/ 20873 h 57150"/>
                  <a:gd name="connsiteX7" fmla="*/ 19981 w 38100"/>
                  <a:gd name="connsiteY7" fmla="*/ 20873 h 57150"/>
                  <a:gd name="connsiteX8" fmla="*/ 27601 w 38100"/>
                  <a:gd name="connsiteY8" fmla="*/ 28493 h 57150"/>
                  <a:gd name="connsiteX9" fmla="*/ 30458 w 38100"/>
                  <a:gd name="connsiteY9" fmla="*/ 40876 h 57150"/>
                  <a:gd name="connsiteX10" fmla="*/ 20933 w 38100"/>
                  <a:gd name="connsiteY10" fmla="*/ 46591 h 57150"/>
                  <a:gd name="connsiteX11" fmla="*/ 9503 w 38100"/>
                  <a:gd name="connsiteY11" fmla="*/ 32303 h 57150"/>
                  <a:gd name="connsiteX12" fmla="*/ 7598 w 38100"/>
                  <a:gd name="connsiteY12" fmla="*/ 35161 h 57150"/>
                  <a:gd name="connsiteX13" fmla="*/ 22838 w 38100"/>
                  <a:gd name="connsiteY13" fmla="*/ 56116 h 57150"/>
                  <a:gd name="connsiteX14" fmla="*/ 39031 w 38100"/>
                  <a:gd name="connsiteY14" fmla="*/ 47543 h 57150"/>
                  <a:gd name="connsiteX15" fmla="*/ 27601 w 38100"/>
                  <a:gd name="connsiteY15" fmla="*/ 21826 h 57150"/>
                  <a:gd name="connsiteX16" fmla="*/ 25696 w 38100"/>
                  <a:gd name="connsiteY16" fmla="*/ 180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100" h="57150">
                    <a:moveTo>
                      <a:pt x="25696" y="18016"/>
                    </a:moveTo>
                    <a:lnTo>
                      <a:pt x="25696" y="14206"/>
                    </a:lnTo>
                    <a:cubicBezTo>
                      <a:pt x="25696" y="12301"/>
                      <a:pt x="24743" y="11348"/>
                      <a:pt x="23791" y="10396"/>
                    </a:cubicBezTo>
                    <a:lnTo>
                      <a:pt x="19028" y="7538"/>
                    </a:lnTo>
                    <a:cubicBezTo>
                      <a:pt x="18076" y="6586"/>
                      <a:pt x="17123" y="7538"/>
                      <a:pt x="17123" y="8491"/>
                    </a:cubicBezTo>
                    <a:lnTo>
                      <a:pt x="17123" y="17063"/>
                    </a:lnTo>
                    <a:cubicBezTo>
                      <a:pt x="17123" y="18968"/>
                      <a:pt x="18076" y="19921"/>
                      <a:pt x="19028" y="20873"/>
                    </a:cubicBezTo>
                    <a:lnTo>
                      <a:pt x="19981" y="20873"/>
                    </a:lnTo>
                    <a:cubicBezTo>
                      <a:pt x="22838" y="22778"/>
                      <a:pt x="25696" y="24683"/>
                      <a:pt x="27601" y="28493"/>
                    </a:cubicBezTo>
                    <a:cubicBezTo>
                      <a:pt x="29506" y="32303"/>
                      <a:pt x="31411" y="37066"/>
                      <a:pt x="30458" y="40876"/>
                    </a:cubicBezTo>
                    <a:cubicBezTo>
                      <a:pt x="29506" y="45638"/>
                      <a:pt x="25696" y="48496"/>
                      <a:pt x="20933" y="46591"/>
                    </a:cubicBezTo>
                    <a:cubicBezTo>
                      <a:pt x="15218" y="44686"/>
                      <a:pt x="12361" y="38018"/>
                      <a:pt x="9503" y="32303"/>
                    </a:cubicBezTo>
                    <a:cubicBezTo>
                      <a:pt x="10456" y="31351"/>
                      <a:pt x="5693" y="24683"/>
                      <a:pt x="7598" y="35161"/>
                    </a:cubicBezTo>
                    <a:cubicBezTo>
                      <a:pt x="9503" y="43733"/>
                      <a:pt x="16171" y="52306"/>
                      <a:pt x="22838" y="56116"/>
                    </a:cubicBezTo>
                    <a:cubicBezTo>
                      <a:pt x="31411" y="60878"/>
                      <a:pt x="38078" y="57068"/>
                      <a:pt x="39031" y="47543"/>
                    </a:cubicBezTo>
                    <a:cubicBezTo>
                      <a:pt x="39031" y="38971"/>
                      <a:pt x="34268" y="28493"/>
                      <a:pt x="27601" y="21826"/>
                    </a:cubicBezTo>
                    <a:cubicBezTo>
                      <a:pt x="26648" y="21826"/>
                      <a:pt x="25696" y="19921"/>
                      <a:pt x="25696" y="1801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2" name="Vrije vorm: vorm 541">
                <a:extLst>
                  <a:ext uri="{FF2B5EF4-FFF2-40B4-BE49-F238E27FC236}">
                    <a16:creationId xmlns:a16="http://schemas.microsoft.com/office/drawing/2014/main" id="{1EFF28A8-8C53-4326-9DCB-FA56AFD9EF74}"/>
                  </a:ext>
                </a:extLst>
              </p:cNvPr>
              <p:cNvSpPr/>
              <p:nvPr/>
            </p:nvSpPr>
            <p:spPr>
              <a:xfrm>
                <a:off x="2950126" y="2914415"/>
                <a:ext cx="38100" cy="66675"/>
              </a:xfrm>
              <a:custGeom>
                <a:avLst/>
                <a:gdLst>
                  <a:gd name="connsiteX0" fmla="*/ 23336 w 38100"/>
                  <a:gd name="connsiteY0" fmla="*/ 21431 h 66675"/>
                  <a:gd name="connsiteX1" fmla="*/ 16669 w 38100"/>
                  <a:gd name="connsiteY1" fmla="*/ 7144 h 66675"/>
                  <a:gd name="connsiteX2" fmla="*/ 7144 w 38100"/>
                  <a:gd name="connsiteY2" fmla="*/ 11906 h 66675"/>
                  <a:gd name="connsiteX3" fmla="*/ 7144 w 38100"/>
                  <a:gd name="connsiteY3" fmla="*/ 11906 h 66675"/>
                  <a:gd name="connsiteX4" fmla="*/ 8096 w 38100"/>
                  <a:gd name="connsiteY4" fmla="*/ 11906 h 66675"/>
                  <a:gd name="connsiteX5" fmla="*/ 12859 w 38100"/>
                  <a:gd name="connsiteY5" fmla="*/ 15716 h 66675"/>
                  <a:gd name="connsiteX6" fmla="*/ 14764 w 38100"/>
                  <a:gd name="connsiteY6" fmla="*/ 19526 h 66675"/>
                  <a:gd name="connsiteX7" fmla="*/ 14764 w 38100"/>
                  <a:gd name="connsiteY7" fmla="*/ 23336 h 66675"/>
                  <a:gd name="connsiteX8" fmla="*/ 16669 w 38100"/>
                  <a:gd name="connsiteY8" fmla="*/ 27146 h 66675"/>
                  <a:gd name="connsiteX9" fmla="*/ 28099 w 38100"/>
                  <a:gd name="connsiteY9" fmla="*/ 52864 h 66675"/>
                  <a:gd name="connsiteX10" fmla="*/ 24289 w 38100"/>
                  <a:gd name="connsiteY10" fmla="*/ 61436 h 66675"/>
                  <a:gd name="connsiteX11" fmla="*/ 31909 w 38100"/>
                  <a:gd name="connsiteY11" fmla="*/ 56674 h 66675"/>
                  <a:gd name="connsiteX12" fmla="*/ 33814 w 38100"/>
                  <a:gd name="connsiteY12" fmla="*/ 39529 h 66675"/>
                  <a:gd name="connsiteX13" fmla="*/ 23336 w 38100"/>
                  <a:gd name="connsiteY13" fmla="*/ 2143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66675">
                    <a:moveTo>
                      <a:pt x="23336" y="21431"/>
                    </a:moveTo>
                    <a:lnTo>
                      <a:pt x="16669" y="7144"/>
                    </a:lnTo>
                    <a:lnTo>
                      <a:pt x="7144" y="11906"/>
                    </a:lnTo>
                    <a:lnTo>
                      <a:pt x="7144" y="11906"/>
                    </a:lnTo>
                    <a:cubicBezTo>
                      <a:pt x="7144" y="11906"/>
                      <a:pt x="8096" y="11906"/>
                      <a:pt x="8096" y="11906"/>
                    </a:cubicBezTo>
                    <a:lnTo>
                      <a:pt x="12859" y="15716"/>
                    </a:lnTo>
                    <a:cubicBezTo>
                      <a:pt x="13811" y="16669"/>
                      <a:pt x="14764" y="17621"/>
                      <a:pt x="14764" y="19526"/>
                    </a:cubicBezTo>
                    <a:lnTo>
                      <a:pt x="14764" y="23336"/>
                    </a:lnTo>
                    <a:cubicBezTo>
                      <a:pt x="14764" y="24289"/>
                      <a:pt x="15716" y="26194"/>
                      <a:pt x="16669" y="27146"/>
                    </a:cubicBezTo>
                    <a:cubicBezTo>
                      <a:pt x="23336" y="33814"/>
                      <a:pt x="28099" y="44291"/>
                      <a:pt x="28099" y="52864"/>
                    </a:cubicBezTo>
                    <a:cubicBezTo>
                      <a:pt x="28099" y="56674"/>
                      <a:pt x="26194" y="60484"/>
                      <a:pt x="24289" y="61436"/>
                    </a:cubicBezTo>
                    <a:lnTo>
                      <a:pt x="31909" y="56674"/>
                    </a:lnTo>
                    <a:lnTo>
                      <a:pt x="33814" y="39529"/>
                    </a:lnTo>
                    <a:lnTo>
                      <a:pt x="23336" y="2143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3" name="Vrije vorm: vorm 542">
                <a:extLst>
                  <a:ext uri="{FF2B5EF4-FFF2-40B4-BE49-F238E27FC236}">
                    <a16:creationId xmlns:a16="http://schemas.microsoft.com/office/drawing/2014/main" id="{5EDBC4D2-32C8-4427-837C-A5210A3114CA}"/>
                  </a:ext>
                </a:extLst>
              </p:cNvPr>
              <p:cNvSpPr/>
              <p:nvPr/>
            </p:nvSpPr>
            <p:spPr>
              <a:xfrm>
                <a:off x="2947269" y="2859170"/>
                <a:ext cx="28575" cy="76200"/>
              </a:xfrm>
              <a:custGeom>
                <a:avLst/>
                <a:gdLst>
                  <a:gd name="connsiteX0" fmla="*/ 18574 w 28575"/>
                  <a:gd name="connsiteY0" fmla="*/ 70961 h 76200"/>
                  <a:gd name="connsiteX1" fmla="*/ 7144 w 28575"/>
                  <a:gd name="connsiteY1" fmla="*/ 59531 h 76200"/>
                  <a:gd name="connsiteX2" fmla="*/ 7144 w 28575"/>
                  <a:gd name="connsiteY2" fmla="*/ 18574 h 76200"/>
                  <a:gd name="connsiteX3" fmla="*/ 18574 w 28575"/>
                  <a:gd name="connsiteY3" fmla="*/ 7144 h 76200"/>
                  <a:gd name="connsiteX4" fmla="*/ 30004 w 28575"/>
                  <a:gd name="connsiteY4" fmla="*/ 18574 h 76200"/>
                  <a:gd name="connsiteX5" fmla="*/ 30004 w 28575"/>
                  <a:gd name="connsiteY5" fmla="*/ 59531 h 76200"/>
                  <a:gd name="connsiteX6" fmla="*/ 18574 w 28575"/>
                  <a:gd name="connsiteY6" fmla="*/ 7096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76200">
                    <a:moveTo>
                      <a:pt x="18574" y="70961"/>
                    </a:moveTo>
                    <a:cubicBezTo>
                      <a:pt x="12859" y="70961"/>
                      <a:pt x="7144" y="66199"/>
                      <a:pt x="7144" y="59531"/>
                    </a:cubicBezTo>
                    <a:lnTo>
                      <a:pt x="7144" y="18574"/>
                    </a:lnTo>
                    <a:cubicBezTo>
                      <a:pt x="7144" y="12859"/>
                      <a:pt x="11906" y="7144"/>
                      <a:pt x="18574" y="7144"/>
                    </a:cubicBezTo>
                    <a:cubicBezTo>
                      <a:pt x="24289" y="7144"/>
                      <a:pt x="30004" y="11906"/>
                      <a:pt x="30004" y="18574"/>
                    </a:cubicBezTo>
                    <a:lnTo>
                      <a:pt x="30004" y="59531"/>
                    </a:lnTo>
                    <a:cubicBezTo>
                      <a:pt x="30004" y="66199"/>
                      <a:pt x="25241" y="70961"/>
                      <a:pt x="18574" y="70961"/>
                    </a:cubicBezTo>
                    <a:close/>
                  </a:path>
                </a:pathLst>
              </a:custGeom>
              <a:solidFill>
                <a:srgbClr val="4044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4" name="Vrije vorm: vorm 543">
                <a:extLst>
                  <a:ext uri="{FF2B5EF4-FFF2-40B4-BE49-F238E27FC236}">
                    <a16:creationId xmlns:a16="http://schemas.microsoft.com/office/drawing/2014/main" id="{55AB3BE9-580D-453C-B64E-30380E06E9B6}"/>
                  </a:ext>
                </a:extLst>
              </p:cNvPr>
              <p:cNvSpPr/>
              <p:nvPr/>
            </p:nvSpPr>
            <p:spPr>
              <a:xfrm>
                <a:off x="3517816" y="2662955"/>
                <a:ext cx="114300" cy="76200"/>
              </a:xfrm>
              <a:custGeom>
                <a:avLst/>
                <a:gdLst>
                  <a:gd name="connsiteX0" fmla="*/ 7144 w 114300"/>
                  <a:gd name="connsiteY0" fmla="*/ 44291 h 76200"/>
                  <a:gd name="connsiteX1" fmla="*/ 50006 w 114300"/>
                  <a:gd name="connsiteY1" fmla="*/ 69056 h 76200"/>
                  <a:gd name="connsiteX2" fmla="*/ 114776 w 114300"/>
                  <a:gd name="connsiteY2" fmla="*/ 31909 h 76200"/>
                  <a:gd name="connsiteX3" fmla="*/ 71914 w 114300"/>
                  <a:gd name="connsiteY3" fmla="*/ 71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76200">
                    <a:moveTo>
                      <a:pt x="7144" y="44291"/>
                    </a:moveTo>
                    <a:lnTo>
                      <a:pt x="50006" y="69056"/>
                    </a:lnTo>
                    <a:lnTo>
                      <a:pt x="114776" y="31909"/>
                    </a:lnTo>
                    <a:lnTo>
                      <a:pt x="71914" y="71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5" name="Vrije vorm: vorm 544">
                <a:extLst>
                  <a:ext uri="{FF2B5EF4-FFF2-40B4-BE49-F238E27FC236}">
                    <a16:creationId xmlns:a16="http://schemas.microsoft.com/office/drawing/2014/main" id="{337E4DD5-04E7-43E3-90D0-7349518C93FA}"/>
                  </a:ext>
                </a:extLst>
              </p:cNvPr>
              <p:cNvSpPr/>
              <p:nvPr/>
            </p:nvSpPr>
            <p:spPr>
              <a:xfrm>
                <a:off x="3560679" y="2687720"/>
                <a:ext cx="76200" cy="161925"/>
              </a:xfrm>
              <a:custGeom>
                <a:avLst/>
                <a:gdLst>
                  <a:gd name="connsiteX0" fmla="*/ 7144 w 76200"/>
                  <a:gd name="connsiteY0" fmla="*/ 44291 h 161925"/>
                  <a:gd name="connsiteX1" fmla="*/ 71914 w 76200"/>
                  <a:gd name="connsiteY1" fmla="*/ 7144 h 161925"/>
                  <a:gd name="connsiteX2" fmla="*/ 71914 w 76200"/>
                  <a:gd name="connsiteY2" fmla="*/ 90011 h 161925"/>
                  <a:gd name="connsiteX3" fmla="*/ 71914 w 76200"/>
                  <a:gd name="connsiteY3" fmla="*/ 90011 h 161925"/>
                  <a:gd name="connsiteX4" fmla="*/ 71914 w 76200"/>
                  <a:gd name="connsiteY4" fmla="*/ 127159 h 161925"/>
                  <a:gd name="connsiteX5" fmla="*/ 7144 w 76200"/>
                  <a:gd name="connsiteY5" fmla="*/ 164306 h 161925"/>
                  <a:gd name="connsiteX6" fmla="*/ 7144 w 76200"/>
                  <a:gd name="connsiteY6" fmla="*/ 127159 h 161925"/>
                  <a:gd name="connsiteX7" fmla="*/ 7144 w 76200"/>
                  <a:gd name="connsiteY7" fmla="*/ 12715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61925">
                    <a:moveTo>
                      <a:pt x="7144" y="44291"/>
                    </a:moveTo>
                    <a:lnTo>
                      <a:pt x="71914" y="7144"/>
                    </a:lnTo>
                    <a:lnTo>
                      <a:pt x="71914" y="90011"/>
                    </a:lnTo>
                    <a:lnTo>
                      <a:pt x="71914" y="90011"/>
                    </a:lnTo>
                    <a:lnTo>
                      <a:pt x="71914" y="127159"/>
                    </a:lnTo>
                    <a:lnTo>
                      <a:pt x="7144" y="164306"/>
                    </a:lnTo>
                    <a:lnTo>
                      <a:pt x="7144" y="127159"/>
                    </a:lnTo>
                    <a:lnTo>
                      <a:pt x="7144" y="12715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6" name="Vrije vorm: vorm 545">
                <a:extLst>
                  <a:ext uri="{FF2B5EF4-FFF2-40B4-BE49-F238E27FC236}">
                    <a16:creationId xmlns:a16="http://schemas.microsoft.com/office/drawing/2014/main" id="{E0DB7390-37C6-48A6-9E0A-6095913FE1EF}"/>
                  </a:ext>
                </a:extLst>
              </p:cNvPr>
              <p:cNvSpPr/>
              <p:nvPr/>
            </p:nvSpPr>
            <p:spPr>
              <a:xfrm>
                <a:off x="3495909" y="2700103"/>
                <a:ext cx="76200" cy="152400"/>
              </a:xfrm>
              <a:custGeom>
                <a:avLst/>
                <a:gdLst>
                  <a:gd name="connsiteX0" fmla="*/ 7144 w 76200"/>
                  <a:gd name="connsiteY0" fmla="*/ 77629 h 152400"/>
                  <a:gd name="connsiteX1" fmla="*/ 7144 w 76200"/>
                  <a:gd name="connsiteY1" fmla="*/ 58579 h 152400"/>
                  <a:gd name="connsiteX2" fmla="*/ 29051 w 76200"/>
                  <a:gd name="connsiteY2" fmla="*/ 7144 h 152400"/>
                  <a:gd name="connsiteX3" fmla="*/ 71914 w 76200"/>
                  <a:gd name="connsiteY3" fmla="*/ 31909 h 152400"/>
                  <a:gd name="connsiteX4" fmla="*/ 71914 w 76200"/>
                  <a:gd name="connsiteY4" fmla="*/ 114776 h 152400"/>
                  <a:gd name="connsiteX5" fmla="*/ 71914 w 76200"/>
                  <a:gd name="connsiteY5" fmla="*/ 114776 h 152400"/>
                  <a:gd name="connsiteX6" fmla="*/ 71914 w 76200"/>
                  <a:gd name="connsiteY6" fmla="*/ 151924 h 152400"/>
                  <a:gd name="connsiteX7" fmla="*/ 7144 w 76200"/>
                  <a:gd name="connsiteY7" fmla="*/ 114776 h 152400"/>
                  <a:gd name="connsiteX8" fmla="*/ 7144 w 76200"/>
                  <a:gd name="connsiteY8" fmla="*/ 776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00" h="152400">
                    <a:moveTo>
                      <a:pt x="7144" y="77629"/>
                    </a:moveTo>
                    <a:lnTo>
                      <a:pt x="7144" y="58579"/>
                    </a:lnTo>
                    <a:lnTo>
                      <a:pt x="29051" y="7144"/>
                    </a:lnTo>
                    <a:lnTo>
                      <a:pt x="71914" y="31909"/>
                    </a:lnTo>
                    <a:lnTo>
                      <a:pt x="71914" y="114776"/>
                    </a:lnTo>
                    <a:lnTo>
                      <a:pt x="71914" y="114776"/>
                    </a:lnTo>
                    <a:lnTo>
                      <a:pt x="71914" y="151924"/>
                    </a:lnTo>
                    <a:lnTo>
                      <a:pt x="7144" y="114776"/>
                    </a:lnTo>
                    <a:lnTo>
                      <a:pt x="7144" y="77629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7" name="Vrije vorm: vorm 546">
                <a:extLst>
                  <a:ext uri="{FF2B5EF4-FFF2-40B4-BE49-F238E27FC236}">
                    <a16:creationId xmlns:a16="http://schemas.microsoft.com/office/drawing/2014/main" id="{F666D168-6DD6-4455-87D8-897A1ED661C0}"/>
                  </a:ext>
                </a:extLst>
              </p:cNvPr>
              <p:cNvSpPr/>
              <p:nvPr/>
            </p:nvSpPr>
            <p:spPr>
              <a:xfrm>
                <a:off x="3495909" y="2711533"/>
                <a:ext cx="57150" cy="95250"/>
              </a:xfrm>
              <a:custGeom>
                <a:avLst/>
                <a:gdLst>
                  <a:gd name="connsiteX0" fmla="*/ 24289 w 57150"/>
                  <a:gd name="connsiteY0" fmla="*/ 7144 h 95250"/>
                  <a:gd name="connsiteX1" fmla="*/ 52864 w 57150"/>
                  <a:gd name="connsiteY1" fmla="*/ 24289 h 95250"/>
                  <a:gd name="connsiteX2" fmla="*/ 52864 w 57150"/>
                  <a:gd name="connsiteY2" fmla="*/ 92869 h 95250"/>
                  <a:gd name="connsiteX3" fmla="*/ 7144 w 57150"/>
                  <a:gd name="connsiteY3" fmla="*/ 67151 h 95250"/>
                  <a:gd name="connsiteX4" fmla="*/ 7144 w 57150"/>
                  <a:gd name="connsiteY4" fmla="*/ 4714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95250">
                    <a:moveTo>
                      <a:pt x="24289" y="7144"/>
                    </a:moveTo>
                    <a:lnTo>
                      <a:pt x="52864" y="24289"/>
                    </a:lnTo>
                    <a:lnTo>
                      <a:pt x="52864" y="92869"/>
                    </a:lnTo>
                    <a:lnTo>
                      <a:pt x="7144" y="67151"/>
                    </a:lnTo>
                    <a:lnTo>
                      <a:pt x="7144" y="47149"/>
                    </a:lnTo>
                    <a:close/>
                  </a:path>
                </a:pathLst>
              </a:custGeom>
              <a:solidFill>
                <a:srgbClr val="00BB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8" name="Vrije vorm: vorm 547">
                <a:extLst>
                  <a:ext uri="{FF2B5EF4-FFF2-40B4-BE49-F238E27FC236}">
                    <a16:creationId xmlns:a16="http://schemas.microsoft.com/office/drawing/2014/main" id="{1B053F9E-6EA1-42DC-8B8D-B6765101F99A}"/>
                  </a:ext>
                </a:extLst>
              </p:cNvPr>
              <p:cNvSpPr/>
              <p:nvPr/>
            </p:nvSpPr>
            <p:spPr>
              <a:xfrm>
                <a:off x="3495909" y="2711533"/>
                <a:ext cx="57150" cy="95250"/>
              </a:xfrm>
              <a:custGeom>
                <a:avLst/>
                <a:gdLst>
                  <a:gd name="connsiteX0" fmla="*/ 13811 w 57150"/>
                  <a:gd name="connsiteY0" fmla="*/ 60484 h 95250"/>
                  <a:gd name="connsiteX1" fmla="*/ 13811 w 57150"/>
                  <a:gd name="connsiteY1" fmla="*/ 41434 h 95250"/>
                  <a:gd name="connsiteX2" fmla="*/ 27146 w 57150"/>
                  <a:gd name="connsiteY2" fmla="*/ 9049 h 95250"/>
                  <a:gd name="connsiteX3" fmla="*/ 24289 w 57150"/>
                  <a:gd name="connsiteY3" fmla="*/ 7144 h 95250"/>
                  <a:gd name="connsiteX4" fmla="*/ 7144 w 57150"/>
                  <a:gd name="connsiteY4" fmla="*/ 47149 h 95250"/>
                  <a:gd name="connsiteX5" fmla="*/ 7144 w 57150"/>
                  <a:gd name="connsiteY5" fmla="*/ 67151 h 95250"/>
                  <a:gd name="connsiteX6" fmla="*/ 52864 w 57150"/>
                  <a:gd name="connsiteY6" fmla="*/ 92869 h 95250"/>
                  <a:gd name="connsiteX7" fmla="*/ 52864 w 57150"/>
                  <a:gd name="connsiteY7" fmla="*/ 833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95250">
                    <a:moveTo>
                      <a:pt x="13811" y="60484"/>
                    </a:moveTo>
                    <a:lnTo>
                      <a:pt x="13811" y="41434"/>
                    </a:lnTo>
                    <a:lnTo>
                      <a:pt x="27146" y="9049"/>
                    </a:lnTo>
                    <a:lnTo>
                      <a:pt x="24289" y="7144"/>
                    </a:lnTo>
                    <a:lnTo>
                      <a:pt x="7144" y="47149"/>
                    </a:lnTo>
                    <a:lnTo>
                      <a:pt x="7144" y="67151"/>
                    </a:lnTo>
                    <a:lnTo>
                      <a:pt x="52864" y="92869"/>
                    </a:lnTo>
                    <a:lnTo>
                      <a:pt x="52864" y="83344"/>
                    </a:lnTo>
                    <a:close/>
                  </a:path>
                </a:pathLst>
              </a:custGeom>
              <a:solidFill>
                <a:srgbClr val="009B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9" name="Vrije vorm: vorm 548">
                <a:extLst>
                  <a:ext uri="{FF2B5EF4-FFF2-40B4-BE49-F238E27FC236}">
                    <a16:creationId xmlns:a16="http://schemas.microsoft.com/office/drawing/2014/main" id="{E8594321-21FB-4D12-8CBD-46BADA131A64}"/>
                  </a:ext>
                </a:extLst>
              </p:cNvPr>
              <p:cNvSpPr/>
              <p:nvPr/>
            </p:nvSpPr>
            <p:spPr>
              <a:xfrm>
                <a:off x="3671169" y="2476265"/>
                <a:ext cx="180975" cy="209550"/>
              </a:xfrm>
              <a:custGeom>
                <a:avLst/>
                <a:gdLst>
                  <a:gd name="connsiteX0" fmla="*/ 174784 w 180975"/>
                  <a:gd name="connsiteY0" fmla="*/ 159544 h 209550"/>
                  <a:gd name="connsiteX1" fmla="*/ 90964 w 180975"/>
                  <a:gd name="connsiteY1" fmla="*/ 208121 h 209550"/>
                  <a:gd name="connsiteX2" fmla="*/ 7144 w 180975"/>
                  <a:gd name="connsiteY2" fmla="*/ 159544 h 209550"/>
                  <a:gd name="connsiteX3" fmla="*/ 7144 w 180975"/>
                  <a:gd name="connsiteY3" fmla="*/ 45244 h 209550"/>
                  <a:gd name="connsiteX4" fmla="*/ 90964 w 180975"/>
                  <a:gd name="connsiteY4" fmla="*/ 7144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209550">
                    <a:moveTo>
                      <a:pt x="174784" y="159544"/>
                    </a:moveTo>
                    <a:lnTo>
                      <a:pt x="90964" y="208121"/>
                    </a:lnTo>
                    <a:lnTo>
                      <a:pt x="7144" y="159544"/>
                    </a:lnTo>
                    <a:lnTo>
                      <a:pt x="7144" y="45244"/>
                    </a:lnTo>
                    <a:lnTo>
                      <a:pt x="90964" y="714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0" name="Vrije vorm: vorm 549">
                <a:extLst>
                  <a:ext uri="{FF2B5EF4-FFF2-40B4-BE49-F238E27FC236}">
                    <a16:creationId xmlns:a16="http://schemas.microsoft.com/office/drawing/2014/main" id="{7DD597D8-876E-4F36-A323-C83340922143}"/>
                  </a:ext>
                </a:extLst>
              </p:cNvPr>
              <p:cNvSpPr/>
              <p:nvPr/>
            </p:nvSpPr>
            <p:spPr>
              <a:xfrm>
                <a:off x="3671169" y="2465788"/>
                <a:ext cx="180975" cy="104775"/>
              </a:xfrm>
              <a:custGeom>
                <a:avLst/>
                <a:gdLst>
                  <a:gd name="connsiteX0" fmla="*/ 174784 w 180975"/>
                  <a:gd name="connsiteY0" fmla="*/ 55721 h 104775"/>
                  <a:gd name="connsiteX1" fmla="*/ 90964 w 180975"/>
                  <a:gd name="connsiteY1" fmla="*/ 103346 h 104775"/>
                  <a:gd name="connsiteX2" fmla="*/ 7144 w 180975"/>
                  <a:gd name="connsiteY2" fmla="*/ 55721 h 104775"/>
                  <a:gd name="connsiteX3" fmla="*/ 90964 w 180975"/>
                  <a:gd name="connsiteY3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104775">
                    <a:moveTo>
                      <a:pt x="174784" y="55721"/>
                    </a:moveTo>
                    <a:lnTo>
                      <a:pt x="90964" y="103346"/>
                    </a:lnTo>
                    <a:lnTo>
                      <a:pt x="7144" y="55721"/>
                    </a:lnTo>
                    <a:lnTo>
                      <a:pt x="90964" y="71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1" name="Vrije vorm: vorm 550">
                <a:extLst>
                  <a:ext uri="{FF2B5EF4-FFF2-40B4-BE49-F238E27FC236}">
                    <a16:creationId xmlns:a16="http://schemas.microsoft.com/office/drawing/2014/main" id="{826066E7-D68F-4ED5-A747-482D2E460819}"/>
                  </a:ext>
                </a:extLst>
              </p:cNvPr>
              <p:cNvSpPr/>
              <p:nvPr/>
            </p:nvSpPr>
            <p:spPr>
              <a:xfrm>
                <a:off x="3754989" y="2514365"/>
                <a:ext cx="95250" cy="171450"/>
              </a:xfrm>
              <a:custGeom>
                <a:avLst/>
                <a:gdLst>
                  <a:gd name="connsiteX0" fmla="*/ 7144 w 95250"/>
                  <a:gd name="connsiteY0" fmla="*/ 54769 h 171450"/>
                  <a:gd name="connsiteX1" fmla="*/ 7144 w 95250"/>
                  <a:gd name="connsiteY1" fmla="*/ 170021 h 171450"/>
                  <a:gd name="connsiteX2" fmla="*/ 90964 w 95250"/>
                  <a:gd name="connsiteY2" fmla="*/ 121444 h 171450"/>
                  <a:gd name="connsiteX3" fmla="*/ 90964 w 95250"/>
                  <a:gd name="connsiteY3" fmla="*/ 714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171450">
                    <a:moveTo>
                      <a:pt x="7144" y="54769"/>
                    </a:moveTo>
                    <a:lnTo>
                      <a:pt x="7144" y="170021"/>
                    </a:lnTo>
                    <a:lnTo>
                      <a:pt x="90964" y="121444"/>
                    </a:lnTo>
                    <a:lnTo>
                      <a:pt x="90964" y="714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2" name="Vrije vorm: vorm 551">
                <a:extLst>
                  <a:ext uri="{FF2B5EF4-FFF2-40B4-BE49-F238E27FC236}">
                    <a16:creationId xmlns:a16="http://schemas.microsoft.com/office/drawing/2014/main" id="{B39660AC-9778-42CB-8DA2-2E9331F9B894}"/>
                  </a:ext>
                </a:extLst>
              </p:cNvPr>
              <p:cNvSpPr/>
              <p:nvPr/>
            </p:nvSpPr>
            <p:spPr>
              <a:xfrm>
                <a:off x="3583539" y="2526748"/>
                <a:ext cx="180975" cy="209550"/>
              </a:xfrm>
              <a:custGeom>
                <a:avLst/>
                <a:gdLst>
                  <a:gd name="connsiteX0" fmla="*/ 174784 w 180975"/>
                  <a:gd name="connsiteY0" fmla="*/ 160496 h 209550"/>
                  <a:gd name="connsiteX1" fmla="*/ 90964 w 180975"/>
                  <a:gd name="connsiteY1" fmla="*/ 209074 h 209550"/>
                  <a:gd name="connsiteX2" fmla="*/ 7144 w 180975"/>
                  <a:gd name="connsiteY2" fmla="*/ 160496 h 209550"/>
                  <a:gd name="connsiteX3" fmla="*/ 7144 w 180975"/>
                  <a:gd name="connsiteY3" fmla="*/ 45244 h 209550"/>
                  <a:gd name="connsiteX4" fmla="*/ 90964 w 180975"/>
                  <a:gd name="connsiteY4" fmla="*/ 7144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209550">
                    <a:moveTo>
                      <a:pt x="174784" y="160496"/>
                    </a:moveTo>
                    <a:lnTo>
                      <a:pt x="90964" y="209074"/>
                    </a:lnTo>
                    <a:lnTo>
                      <a:pt x="7144" y="160496"/>
                    </a:lnTo>
                    <a:lnTo>
                      <a:pt x="7144" y="45244"/>
                    </a:lnTo>
                    <a:lnTo>
                      <a:pt x="90964" y="714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3" name="Vrije vorm: vorm 552">
                <a:extLst>
                  <a:ext uri="{FF2B5EF4-FFF2-40B4-BE49-F238E27FC236}">
                    <a16:creationId xmlns:a16="http://schemas.microsoft.com/office/drawing/2014/main" id="{D1339F10-907C-4C8A-9FF0-ED6EA8A1E809}"/>
                  </a:ext>
                </a:extLst>
              </p:cNvPr>
              <p:cNvSpPr/>
              <p:nvPr/>
            </p:nvSpPr>
            <p:spPr>
              <a:xfrm>
                <a:off x="3583539" y="2516270"/>
                <a:ext cx="180975" cy="104775"/>
              </a:xfrm>
              <a:custGeom>
                <a:avLst/>
                <a:gdLst>
                  <a:gd name="connsiteX0" fmla="*/ 174784 w 180975"/>
                  <a:gd name="connsiteY0" fmla="*/ 55721 h 104775"/>
                  <a:gd name="connsiteX1" fmla="*/ 90964 w 180975"/>
                  <a:gd name="connsiteY1" fmla="*/ 104299 h 104775"/>
                  <a:gd name="connsiteX2" fmla="*/ 7144 w 180975"/>
                  <a:gd name="connsiteY2" fmla="*/ 55721 h 104775"/>
                  <a:gd name="connsiteX3" fmla="*/ 90964 w 180975"/>
                  <a:gd name="connsiteY3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104775">
                    <a:moveTo>
                      <a:pt x="174784" y="55721"/>
                    </a:moveTo>
                    <a:lnTo>
                      <a:pt x="90964" y="104299"/>
                    </a:lnTo>
                    <a:lnTo>
                      <a:pt x="7144" y="55721"/>
                    </a:lnTo>
                    <a:lnTo>
                      <a:pt x="90964" y="71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4" name="Vrije vorm: vorm 553">
                <a:extLst>
                  <a:ext uri="{FF2B5EF4-FFF2-40B4-BE49-F238E27FC236}">
                    <a16:creationId xmlns:a16="http://schemas.microsoft.com/office/drawing/2014/main" id="{3549E560-7394-474E-BB3B-75BCE29BFE83}"/>
                  </a:ext>
                </a:extLst>
              </p:cNvPr>
              <p:cNvSpPr/>
              <p:nvPr/>
            </p:nvSpPr>
            <p:spPr>
              <a:xfrm>
                <a:off x="3667359" y="2564848"/>
                <a:ext cx="95250" cy="171450"/>
              </a:xfrm>
              <a:custGeom>
                <a:avLst/>
                <a:gdLst>
                  <a:gd name="connsiteX0" fmla="*/ 7144 w 95250"/>
                  <a:gd name="connsiteY0" fmla="*/ 55721 h 171450"/>
                  <a:gd name="connsiteX1" fmla="*/ 7144 w 95250"/>
                  <a:gd name="connsiteY1" fmla="*/ 170974 h 171450"/>
                  <a:gd name="connsiteX2" fmla="*/ 90964 w 95250"/>
                  <a:gd name="connsiteY2" fmla="*/ 122396 h 171450"/>
                  <a:gd name="connsiteX3" fmla="*/ 90964 w 95250"/>
                  <a:gd name="connsiteY3" fmla="*/ 714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171450">
                    <a:moveTo>
                      <a:pt x="7144" y="55721"/>
                    </a:moveTo>
                    <a:lnTo>
                      <a:pt x="7144" y="170974"/>
                    </a:lnTo>
                    <a:lnTo>
                      <a:pt x="90964" y="122396"/>
                    </a:lnTo>
                    <a:lnTo>
                      <a:pt x="90964" y="714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pic>
        <p:nvPicPr>
          <p:cNvPr id="829" name="Afbeelding 828">
            <a:extLst>
              <a:ext uri="{FF2B5EF4-FFF2-40B4-BE49-F238E27FC236}">
                <a16:creationId xmlns:a16="http://schemas.microsoft.com/office/drawing/2014/main" id="{1B9DA3F1-ECC9-40C0-B2B5-D2026EF7F1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0" b="-6076"/>
          <a:stretch/>
        </p:blipFill>
        <p:spPr>
          <a:xfrm>
            <a:off x="-3432" y="5822669"/>
            <a:ext cx="7160346" cy="111690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EFFE82A2-E660-4F55-88B7-17B5CA847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263F9B7D-60CB-4508-9F3B-3D536060EC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1303848E-F3C2-4701-B3AB-BD2E2C2E1A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109" name="HYPERLINKS_menu">
            <a:hlinkClick r:id="rId3" action="ppaction://hlinksldjump"/>
            <a:extLst>
              <a:ext uri="{FF2B5EF4-FFF2-40B4-BE49-F238E27FC236}">
                <a16:creationId xmlns:a16="http://schemas.microsoft.com/office/drawing/2014/main" id="{DE1C9AE1-37BE-4739-AEC4-27FF8ECBF01B}"/>
              </a:ext>
            </a:extLst>
          </p:cNvPr>
          <p:cNvSpPr/>
          <p:nvPr/>
        </p:nvSpPr>
        <p:spPr>
          <a:xfrm>
            <a:off x="11447663" y="457941"/>
            <a:ext cx="320519" cy="26416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111" name="HYPERLINKS">
            <a:extLst>
              <a:ext uri="{FF2B5EF4-FFF2-40B4-BE49-F238E27FC236}">
                <a16:creationId xmlns:a16="http://schemas.microsoft.com/office/drawing/2014/main" id="{1FE5F2FD-A879-4A46-A264-12DD1F9C77A4}"/>
              </a:ext>
            </a:extLst>
          </p:cNvPr>
          <p:cNvGrpSpPr/>
          <p:nvPr/>
        </p:nvGrpSpPr>
        <p:grpSpPr>
          <a:xfrm>
            <a:off x="-9252" y="3260519"/>
            <a:ext cx="12215194" cy="339725"/>
            <a:chOff x="-9252" y="3260519"/>
            <a:chExt cx="12215194" cy="339725"/>
          </a:xfrm>
        </p:grpSpPr>
        <p:sp>
          <p:nvSpPr>
            <p:cNvPr id="1112" name="Rechthoek 11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D44B94F-A04F-472A-ADE7-1E444EB46079}"/>
                </a:ext>
              </a:extLst>
            </p:cNvPr>
            <p:cNvSpPr/>
            <p:nvPr/>
          </p:nvSpPr>
          <p:spPr>
            <a:xfrm>
              <a:off x="-9252" y="3260519"/>
              <a:ext cx="389777" cy="339725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3" name="Rechthoek 11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B1D2DE0-BD12-4EEC-9D30-0E69910543E3}"/>
                </a:ext>
              </a:extLst>
            </p:cNvPr>
            <p:cNvSpPr/>
            <p:nvPr/>
          </p:nvSpPr>
          <p:spPr>
            <a:xfrm>
              <a:off x="11816165" y="3260519"/>
              <a:ext cx="389777" cy="339725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7214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292" y="0"/>
            <a:ext cx="9769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554" y="0"/>
            <a:ext cx="10463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/>
              <a:t>Which</a:t>
            </a:r>
            <a:r>
              <a:rPr lang="nl-NL" sz="4000" dirty="0" smtClean="0"/>
              <a:t> </a:t>
            </a:r>
            <a:r>
              <a:rPr lang="nl-NL" sz="4000" dirty="0" err="1" smtClean="0"/>
              <a:t>value</a:t>
            </a:r>
            <a:r>
              <a:rPr lang="nl-NL" sz="4000" dirty="0" smtClean="0"/>
              <a:t> </a:t>
            </a:r>
            <a:r>
              <a:rPr lang="nl-NL" sz="4000" dirty="0" err="1" smtClean="0"/>
              <a:t>for</a:t>
            </a:r>
            <a:r>
              <a:rPr lang="nl-NL" sz="4000" dirty="0" smtClean="0"/>
              <a:t> </a:t>
            </a:r>
            <a:r>
              <a:rPr lang="nl-NL" sz="4000" dirty="0" err="1" smtClean="0"/>
              <a:t>the</a:t>
            </a:r>
            <a:r>
              <a:rPr lang="nl-NL" sz="4000" dirty="0" smtClean="0"/>
              <a:t> </a:t>
            </a:r>
            <a:r>
              <a:rPr lang="nl-NL" sz="4000" dirty="0" err="1" smtClean="0"/>
              <a:t>custom</a:t>
            </a:r>
            <a:r>
              <a:rPr lang="nl-NL" sz="4000" dirty="0" smtClean="0"/>
              <a:t> clearance</a:t>
            </a:r>
            <a:r>
              <a:rPr lang="nl-NL" dirty="0" smtClean="0"/>
              <a:t/>
            </a:r>
            <a:br>
              <a:rPr lang="nl-NL" dirty="0" smtClean="0"/>
            </a:br>
            <a:endParaRPr lang="en-GB" dirty="0"/>
          </a:p>
        </p:txBody>
      </p:sp>
      <p:sp>
        <p:nvSpPr>
          <p:cNvPr id="9" name="Tijdelijke aanduiding voor verticale tekst 8"/>
          <p:cNvSpPr>
            <a:spLocks noGrp="1"/>
          </p:cNvSpPr>
          <p:nvPr>
            <p:ph type="body" orient="vert" idx="17"/>
          </p:nvPr>
        </p:nvSpPr>
        <p:spPr>
          <a:xfrm>
            <a:off x="698499" y="1414944"/>
            <a:ext cx="8910195" cy="5135757"/>
          </a:xfrm>
        </p:spPr>
        <p:txBody>
          <a:bodyPr/>
          <a:lstStyle/>
          <a:p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goods</a:t>
            </a:r>
            <a:r>
              <a:rPr lang="nl-NL" dirty="0" smtClean="0"/>
              <a:t> are </a:t>
            </a:r>
            <a:r>
              <a:rPr lang="nl-NL" dirty="0" err="1" smtClean="0"/>
              <a:t>purchased</a:t>
            </a:r>
            <a:r>
              <a:rPr lang="nl-NL" dirty="0" smtClean="0"/>
              <a:t> from </a:t>
            </a:r>
            <a:r>
              <a:rPr lang="nl-NL" dirty="0" err="1" smtClean="0"/>
              <a:t>another</a:t>
            </a:r>
            <a:r>
              <a:rPr lang="nl-NL" dirty="0" smtClean="0"/>
              <a:t> company we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purchase</a:t>
            </a:r>
            <a:r>
              <a:rPr lang="nl-NL" dirty="0" smtClean="0"/>
              <a:t> invoice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seller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company but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have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yet</a:t>
            </a:r>
            <a:r>
              <a:rPr lang="nl-NL" dirty="0" smtClean="0"/>
              <a:t> </a:t>
            </a:r>
            <a:r>
              <a:rPr lang="nl-NL" dirty="0" err="1" smtClean="0"/>
              <a:t>sold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goods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have </a:t>
            </a:r>
            <a:r>
              <a:rPr lang="nl-NL" dirty="0" err="1" smtClean="0"/>
              <a:t>already</a:t>
            </a:r>
            <a:r>
              <a:rPr lang="nl-NL" dirty="0" smtClean="0"/>
              <a:t> </a:t>
            </a:r>
            <a:r>
              <a:rPr lang="nl-NL" dirty="0" err="1" smtClean="0"/>
              <a:t>sold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goods</a:t>
            </a:r>
            <a:r>
              <a:rPr lang="nl-NL" dirty="0" smtClean="0"/>
              <a:t> we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custom</a:t>
            </a:r>
            <a:r>
              <a:rPr lang="nl-NL" dirty="0" smtClean="0"/>
              <a:t> </a:t>
            </a:r>
            <a:r>
              <a:rPr lang="nl-NL" dirty="0" err="1" smtClean="0"/>
              <a:t>clear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sales invoice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 company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buyer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custom</a:t>
            </a:r>
            <a:r>
              <a:rPr lang="nl-NL" dirty="0" smtClean="0"/>
              <a:t> </a:t>
            </a:r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nl-NL" dirty="0" err="1" smtClean="0"/>
              <a:t>goods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a </a:t>
            </a:r>
            <a:r>
              <a:rPr lang="nl-NL" dirty="0" err="1" smtClean="0"/>
              <a:t>bonded</a:t>
            </a:r>
            <a:r>
              <a:rPr lang="nl-NL" dirty="0" smtClean="0"/>
              <a:t> warehouse in </a:t>
            </a:r>
            <a:r>
              <a:rPr lang="nl-NL" dirty="0" err="1" smtClean="0"/>
              <a:t>the</a:t>
            </a:r>
            <a:r>
              <a:rPr lang="nl-NL" dirty="0" smtClean="0"/>
              <a:t> Netherlands we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sales invoice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company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buyer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transfer </a:t>
            </a:r>
            <a:r>
              <a:rPr lang="nl-NL" dirty="0" err="1" smtClean="0"/>
              <a:t>goods</a:t>
            </a:r>
            <a:r>
              <a:rPr lang="nl-NL" dirty="0" smtClean="0"/>
              <a:t> </a:t>
            </a:r>
            <a:r>
              <a:rPr lang="nl-NL" dirty="0" err="1" smtClean="0"/>
              <a:t>produced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company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goods</a:t>
            </a:r>
            <a:r>
              <a:rPr lang="nl-NL" dirty="0" smtClean="0"/>
              <a:t> have been </a:t>
            </a:r>
            <a:r>
              <a:rPr lang="nl-NL" dirty="0" err="1" smtClean="0"/>
              <a:t>sold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dirty="0" smtClean="0"/>
              <a:t> we </a:t>
            </a:r>
            <a:r>
              <a:rPr lang="nl-NL" dirty="0" err="1" smtClean="0"/>
              <a:t>custom</a:t>
            </a:r>
            <a:r>
              <a:rPr lang="nl-NL" dirty="0" smtClean="0"/>
              <a:t> </a:t>
            </a:r>
            <a:r>
              <a:rPr lang="nl-NL" dirty="0" err="1" smtClean="0"/>
              <a:t>clear</a:t>
            </a:r>
            <a:r>
              <a:rPr lang="nl-NL" dirty="0" smtClean="0"/>
              <a:t> we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clear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sales invoice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company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buyer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transfer </a:t>
            </a:r>
            <a:r>
              <a:rPr lang="nl-NL" dirty="0" err="1" smtClean="0"/>
              <a:t>goods</a:t>
            </a:r>
            <a:r>
              <a:rPr lang="nl-NL" dirty="0" smtClean="0"/>
              <a:t> </a:t>
            </a:r>
            <a:r>
              <a:rPr lang="nl-NL" dirty="0" err="1" smtClean="0"/>
              <a:t>produced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company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goods</a:t>
            </a:r>
            <a:r>
              <a:rPr lang="nl-NL" dirty="0" smtClean="0"/>
              <a:t> have </a:t>
            </a:r>
            <a:r>
              <a:rPr lang="nl-NL" dirty="0" err="1" smtClean="0"/>
              <a:t>not</a:t>
            </a:r>
            <a:r>
              <a:rPr lang="nl-NL" dirty="0" smtClean="0"/>
              <a:t> been </a:t>
            </a:r>
            <a:r>
              <a:rPr lang="nl-NL" dirty="0" err="1" smtClean="0"/>
              <a:t>sold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 must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calculated</a:t>
            </a:r>
            <a:r>
              <a:rPr lang="nl-NL" dirty="0" smtClean="0"/>
              <a:t> via special </a:t>
            </a:r>
            <a:r>
              <a:rPr lang="nl-NL" dirty="0" err="1" smtClean="0"/>
              <a:t>methods</a:t>
            </a:r>
            <a:r>
              <a:rPr lang="nl-NL" dirty="0" smtClean="0"/>
              <a:t>. </a:t>
            </a:r>
            <a:r>
              <a:rPr lang="nl-NL" dirty="0" err="1" smtClean="0"/>
              <a:t>Please</a:t>
            </a:r>
            <a:r>
              <a:rPr lang="nl-NL" dirty="0" smtClean="0"/>
              <a:t> </a:t>
            </a:r>
            <a:r>
              <a:rPr lang="nl-NL" dirty="0" err="1" smtClean="0"/>
              <a:t>request</a:t>
            </a:r>
            <a:r>
              <a:rPr lang="nl-NL" dirty="0" smtClean="0"/>
              <a:t> more information </a:t>
            </a:r>
            <a:r>
              <a:rPr lang="nl-NL" dirty="0" err="1" smtClean="0"/>
              <a:t>regarding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topic.</a:t>
            </a:r>
          </a:p>
          <a:p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44" y="1720145"/>
            <a:ext cx="345063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54243" y="259416"/>
            <a:ext cx="10676651" cy="594930"/>
          </a:xfrm>
        </p:spPr>
        <p:txBody>
          <a:bodyPr/>
          <a:lstStyle/>
          <a:p>
            <a:r>
              <a:rPr lang="nl-NL" dirty="0" err="1" smtClean="0"/>
              <a:t>Two</a:t>
            </a:r>
            <a:r>
              <a:rPr lang="nl-NL" dirty="0" smtClean="0"/>
              <a:t> kinds of </a:t>
            </a:r>
            <a:r>
              <a:rPr lang="nl-NL" dirty="0" err="1" smtClean="0"/>
              <a:t>representation</a:t>
            </a:r>
            <a:endParaRPr lang="en-GB" dirty="0"/>
          </a:p>
        </p:txBody>
      </p:sp>
      <p:sp>
        <p:nvSpPr>
          <p:cNvPr id="9" name="Tijdelijke aanduiding voor verticale tekst 8"/>
          <p:cNvSpPr>
            <a:spLocks noGrp="1"/>
          </p:cNvSpPr>
          <p:nvPr>
            <p:ph type="body" orient="vert" idx="17"/>
          </p:nvPr>
        </p:nvSpPr>
        <p:spPr>
          <a:xfrm>
            <a:off x="5969738" y="997302"/>
            <a:ext cx="3452018" cy="5658991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General </a:t>
            </a:r>
            <a:r>
              <a:rPr lang="nl-NL" b="1" dirty="0" err="1" smtClean="0"/>
              <a:t>fiscal</a:t>
            </a:r>
            <a:r>
              <a:rPr lang="nl-NL" b="1" dirty="0" smtClean="0"/>
              <a:t> </a:t>
            </a:r>
            <a:r>
              <a:rPr lang="nl-NL" b="1" dirty="0" err="1" smtClean="0"/>
              <a:t>representation</a:t>
            </a:r>
            <a:r>
              <a:rPr lang="nl-NL" b="1" dirty="0" smtClean="0"/>
              <a:t> (GFR)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err="1" smtClean="0"/>
              <a:t>You</a:t>
            </a:r>
            <a:r>
              <a:rPr lang="nl-NL" sz="1200" dirty="0" smtClean="0"/>
              <a:t> </a:t>
            </a:r>
            <a:r>
              <a:rPr lang="nl-NL" sz="1200" dirty="0" err="1" smtClean="0"/>
              <a:t>will</a:t>
            </a:r>
            <a:r>
              <a:rPr lang="nl-NL" sz="1200" dirty="0" smtClean="0"/>
              <a:t> </a:t>
            </a:r>
            <a:r>
              <a:rPr lang="nl-NL" sz="1200" dirty="0" err="1" smtClean="0"/>
              <a:t>need</a:t>
            </a:r>
            <a:r>
              <a:rPr lang="nl-NL" sz="1200" dirty="0" smtClean="0"/>
              <a:t> </a:t>
            </a:r>
            <a:r>
              <a:rPr lang="nl-NL" sz="1200" dirty="0" err="1" smtClean="0"/>
              <a:t>to</a:t>
            </a:r>
            <a:r>
              <a:rPr lang="nl-NL" sz="1200" dirty="0" smtClean="0"/>
              <a:t> </a:t>
            </a:r>
            <a:r>
              <a:rPr lang="nl-NL" sz="1200" dirty="0" err="1" smtClean="0"/>
              <a:t>sign</a:t>
            </a:r>
            <a:r>
              <a:rPr lang="nl-NL" sz="1200" dirty="0" smtClean="0"/>
              <a:t> a </a:t>
            </a:r>
            <a:r>
              <a:rPr lang="nl-NL" sz="1200" dirty="0" err="1" smtClean="0"/>
              <a:t>general</a:t>
            </a:r>
            <a:r>
              <a:rPr lang="nl-NL" sz="1200" dirty="0" smtClean="0"/>
              <a:t> </a:t>
            </a:r>
            <a:r>
              <a:rPr lang="nl-NL" sz="1200" dirty="0" err="1" smtClean="0"/>
              <a:t>fiscal</a:t>
            </a:r>
            <a:r>
              <a:rPr lang="nl-NL" sz="1200" dirty="0" smtClean="0"/>
              <a:t> contract </a:t>
            </a:r>
            <a:r>
              <a:rPr lang="nl-NL" sz="1200" dirty="0" err="1" smtClean="0"/>
              <a:t>and</a:t>
            </a:r>
            <a:r>
              <a:rPr lang="nl-NL" sz="1200" dirty="0" smtClean="0"/>
              <a:t> a </a:t>
            </a:r>
            <a:r>
              <a:rPr lang="nl-NL" sz="1200" dirty="0" err="1" smtClean="0"/>
              <a:t>request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a VAT </a:t>
            </a:r>
            <a:r>
              <a:rPr lang="nl-NL" sz="1200" dirty="0" err="1" smtClean="0"/>
              <a:t>number</a:t>
            </a:r>
            <a:r>
              <a:rPr lang="nl-NL" sz="1200" dirty="0" smtClean="0"/>
              <a:t>. </a:t>
            </a:r>
            <a:r>
              <a:rPr lang="nl-NL" sz="1200" dirty="0" err="1" smtClean="0"/>
              <a:t>You</a:t>
            </a:r>
            <a:r>
              <a:rPr lang="nl-NL" sz="1200" dirty="0" smtClean="0"/>
              <a:t> </a:t>
            </a:r>
            <a:r>
              <a:rPr lang="nl-NL" sz="1200" dirty="0" err="1" smtClean="0"/>
              <a:t>will</a:t>
            </a:r>
            <a:r>
              <a:rPr lang="nl-NL" sz="1200" dirty="0" smtClean="0"/>
              <a:t> </a:t>
            </a:r>
            <a:r>
              <a:rPr lang="nl-NL" sz="1200" dirty="0" err="1" smtClean="0"/>
              <a:t>receive</a:t>
            </a:r>
            <a:r>
              <a:rPr lang="nl-NL" sz="1200" dirty="0" smtClean="0"/>
              <a:t> </a:t>
            </a:r>
            <a:r>
              <a:rPr lang="nl-NL" sz="1200" dirty="0" err="1" smtClean="0"/>
              <a:t>your</a:t>
            </a:r>
            <a:r>
              <a:rPr lang="nl-NL" sz="1200" dirty="0" smtClean="0"/>
              <a:t> </a:t>
            </a:r>
            <a:r>
              <a:rPr lang="nl-NL" sz="1200" dirty="0" err="1" smtClean="0"/>
              <a:t>own</a:t>
            </a:r>
            <a:r>
              <a:rPr lang="nl-NL" sz="1200" dirty="0" smtClean="0"/>
              <a:t> VAT </a:t>
            </a:r>
            <a:r>
              <a:rPr lang="nl-NL" sz="1200" dirty="0" err="1" smtClean="0"/>
              <a:t>number</a:t>
            </a:r>
            <a:r>
              <a:rPr lang="nl-NL" sz="1200" dirty="0" smtClean="0"/>
              <a:t>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article</a:t>
            </a:r>
            <a:r>
              <a:rPr lang="nl-NL" sz="1200" dirty="0" smtClean="0"/>
              <a:t> 23.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err="1" smtClean="0"/>
              <a:t>You</a:t>
            </a:r>
            <a:r>
              <a:rPr lang="nl-NL" sz="1200" dirty="0" smtClean="0"/>
              <a:t> </a:t>
            </a:r>
            <a:r>
              <a:rPr lang="nl-NL" sz="1200" dirty="0" err="1" smtClean="0"/>
              <a:t>will</a:t>
            </a:r>
            <a:r>
              <a:rPr lang="nl-NL" sz="1200" dirty="0" smtClean="0"/>
              <a:t> </a:t>
            </a:r>
            <a:r>
              <a:rPr lang="nl-NL" sz="1200" dirty="0" err="1" smtClean="0"/>
              <a:t>need</a:t>
            </a:r>
            <a:r>
              <a:rPr lang="nl-NL" sz="1200" dirty="0" smtClean="0"/>
              <a:t> </a:t>
            </a:r>
            <a:r>
              <a:rPr lang="nl-NL" sz="1200" dirty="0" err="1" smtClean="0"/>
              <a:t>to</a:t>
            </a:r>
            <a:r>
              <a:rPr lang="nl-NL" sz="1200" dirty="0" smtClean="0"/>
              <a:t> </a:t>
            </a:r>
            <a:r>
              <a:rPr lang="nl-NL" sz="1200" dirty="0" err="1" smtClean="0"/>
              <a:t>sign</a:t>
            </a:r>
            <a:r>
              <a:rPr lang="nl-NL" sz="1200" dirty="0" smtClean="0"/>
              <a:t> a contract direct </a:t>
            </a:r>
            <a:r>
              <a:rPr lang="nl-NL" sz="1200" dirty="0" err="1" smtClean="0"/>
              <a:t>representation</a:t>
            </a:r>
            <a:r>
              <a:rPr lang="nl-NL" sz="1200" dirty="0" smtClean="0"/>
              <a:t> </a:t>
            </a:r>
            <a:r>
              <a:rPr lang="nl-NL" sz="1200" dirty="0" err="1" smtClean="0"/>
              <a:t>so</a:t>
            </a:r>
            <a:r>
              <a:rPr lang="nl-NL" sz="1200" dirty="0" smtClean="0"/>
              <a:t> we </a:t>
            </a:r>
            <a:r>
              <a:rPr lang="nl-NL" sz="1200" dirty="0" err="1" smtClean="0"/>
              <a:t>can</a:t>
            </a:r>
            <a:r>
              <a:rPr lang="nl-NL" sz="1200" dirty="0" smtClean="0"/>
              <a:t> act as </a:t>
            </a:r>
            <a:r>
              <a:rPr lang="nl-NL" sz="1200" dirty="0" err="1" smtClean="0"/>
              <a:t>you</a:t>
            </a:r>
            <a:r>
              <a:rPr lang="nl-NL" sz="1200" dirty="0" smtClean="0"/>
              <a:t> </a:t>
            </a:r>
            <a:r>
              <a:rPr lang="nl-NL" sz="1200" dirty="0" err="1" smtClean="0"/>
              <a:t>customs</a:t>
            </a:r>
            <a:r>
              <a:rPr lang="nl-NL" sz="1200" dirty="0" smtClean="0"/>
              <a:t> broker </a:t>
            </a: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clearances</a:t>
            </a:r>
            <a:endParaRPr lang="nl-NL" sz="1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smtClean="0"/>
              <a:t>Start up </a:t>
            </a:r>
            <a:r>
              <a:rPr lang="nl-NL" sz="1200" dirty="0" err="1" smtClean="0"/>
              <a:t>around</a:t>
            </a:r>
            <a:r>
              <a:rPr lang="nl-NL" sz="1200" dirty="0" smtClean="0"/>
              <a:t> 6 </a:t>
            </a:r>
            <a:r>
              <a:rPr lang="nl-NL" sz="1200" dirty="0" err="1" smtClean="0"/>
              <a:t>to</a:t>
            </a:r>
            <a:r>
              <a:rPr lang="nl-NL" sz="1200" dirty="0" smtClean="0"/>
              <a:t> 8 weeks ( </a:t>
            </a:r>
            <a:r>
              <a:rPr lang="nl-NL" sz="1200" dirty="0" err="1" smtClean="0"/>
              <a:t>meanwhile</a:t>
            </a:r>
            <a:r>
              <a:rPr lang="nl-NL" sz="1200" dirty="0" smtClean="0"/>
              <a:t> </a:t>
            </a:r>
            <a:r>
              <a:rPr lang="nl-NL" sz="1200" dirty="0" err="1" smtClean="0"/>
              <a:t>limited</a:t>
            </a:r>
            <a:r>
              <a:rPr lang="nl-NL" sz="1200" dirty="0" smtClean="0"/>
              <a:t> is </a:t>
            </a:r>
            <a:r>
              <a:rPr lang="nl-NL" sz="1200" dirty="0" err="1" smtClean="0"/>
              <a:t>possible</a:t>
            </a:r>
            <a:r>
              <a:rPr lang="nl-NL" sz="1200" dirty="0" smtClean="0"/>
              <a:t>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smtClean="0"/>
              <a:t>Import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following</a:t>
            </a:r>
            <a:r>
              <a:rPr lang="nl-NL" sz="1200" dirty="0" smtClean="0"/>
              <a:t> </a:t>
            </a:r>
            <a:r>
              <a:rPr lang="nl-NL" sz="1200" dirty="0" err="1" smtClean="0"/>
              <a:t>deliveries</a:t>
            </a:r>
            <a:r>
              <a:rPr lang="nl-NL" sz="1200" dirty="0" smtClean="0"/>
              <a:t> but </a:t>
            </a:r>
            <a:r>
              <a:rPr lang="nl-NL" sz="1200" dirty="0" err="1" smtClean="0"/>
              <a:t>also</a:t>
            </a:r>
            <a:r>
              <a:rPr lang="nl-NL" sz="1200" dirty="0" smtClean="0"/>
              <a:t> </a:t>
            </a:r>
            <a:r>
              <a:rPr lang="nl-NL" sz="1200" dirty="0" err="1" smtClean="0"/>
              <a:t>purchases</a:t>
            </a:r>
            <a:r>
              <a:rPr lang="nl-NL" sz="1200" dirty="0" smtClean="0"/>
              <a:t> in </a:t>
            </a:r>
            <a:r>
              <a:rPr lang="nl-NL" sz="1200" dirty="0" err="1" smtClean="0"/>
              <a:t>the</a:t>
            </a:r>
            <a:r>
              <a:rPr lang="nl-NL" sz="1200" dirty="0" smtClean="0"/>
              <a:t> EU.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smtClean="0"/>
              <a:t>Mix up </a:t>
            </a:r>
            <a:r>
              <a:rPr lang="nl-NL" sz="1200" dirty="0" err="1" smtClean="0"/>
              <a:t>goods</a:t>
            </a:r>
            <a:r>
              <a:rPr lang="nl-NL" sz="1200" dirty="0" smtClean="0"/>
              <a:t> </a:t>
            </a:r>
            <a:r>
              <a:rPr lang="nl-NL" sz="1200" dirty="0" err="1" smtClean="0"/>
              <a:t>customs</a:t>
            </a:r>
            <a:r>
              <a:rPr lang="nl-NL" sz="1200" dirty="0" smtClean="0"/>
              <a:t> </a:t>
            </a:r>
            <a:r>
              <a:rPr lang="nl-NL" sz="1200" dirty="0" err="1" smtClean="0"/>
              <a:t>cleared</a:t>
            </a:r>
            <a:r>
              <a:rPr lang="nl-NL" sz="1200" dirty="0" smtClean="0"/>
              <a:t> Neele-Vat </a:t>
            </a:r>
            <a:r>
              <a:rPr lang="nl-NL" sz="1200" dirty="0" err="1" smtClean="0"/>
              <a:t>and</a:t>
            </a:r>
            <a:r>
              <a:rPr lang="nl-NL" sz="1200" dirty="0" smtClean="0"/>
              <a:t> free </a:t>
            </a:r>
            <a:r>
              <a:rPr lang="nl-NL" sz="1200" dirty="0" err="1" smtClean="0"/>
              <a:t>goods</a:t>
            </a:r>
            <a:r>
              <a:rPr lang="nl-NL" sz="12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/>
              <a:t>Sales </a:t>
            </a:r>
            <a:r>
              <a:rPr lang="nl-NL" sz="1200" dirty="0" err="1"/>
              <a:t>invoices</a:t>
            </a:r>
            <a:r>
              <a:rPr lang="nl-NL" sz="1200" dirty="0"/>
              <a:t> </a:t>
            </a:r>
            <a:r>
              <a:rPr lang="nl-NL" sz="1200" dirty="0" err="1"/>
              <a:t>stating</a:t>
            </a:r>
            <a:r>
              <a:rPr lang="nl-NL" sz="1200" dirty="0"/>
              <a:t> Neele Vat as </a:t>
            </a:r>
            <a:r>
              <a:rPr lang="nl-NL" sz="1200" dirty="0" err="1"/>
              <a:t>your</a:t>
            </a:r>
            <a:r>
              <a:rPr lang="nl-NL" sz="1200" dirty="0"/>
              <a:t> </a:t>
            </a:r>
            <a:r>
              <a:rPr lang="nl-NL" sz="1200" dirty="0" smtClean="0"/>
              <a:t>General </a:t>
            </a:r>
            <a:r>
              <a:rPr lang="nl-NL" sz="1200" dirty="0" err="1"/>
              <a:t>fiscal</a:t>
            </a:r>
            <a:r>
              <a:rPr lang="nl-NL" sz="1200" dirty="0"/>
              <a:t> </a:t>
            </a:r>
            <a:r>
              <a:rPr lang="nl-NL" sz="1200" dirty="0" err="1"/>
              <a:t>representative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</a:t>
            </a:r>
            <a:r>
              <a:rPr lang="nl-NL" sz="1200" dirty="0" smtClean="0"/>
              <a:t>Dutch VAT </a:t>
            </a:r>
            <a:r>
              <a:rPr lang="nl-NL" sz="1200" dirty="0" err="1"/>
              <a:t>number</a:t>
            </a:r>
            <a:r>
              <a:rPr lang="nl-NL" sz="1200" dirty="0"/>
              <a:t> of </a:t>
            </a:r>
            <a:r>
              <a:rPr lang="nl-NL" sz="1200" dirty="0" err="1" smtClean="0"/>
              <a:t>your</a:t>
            </a:r>
            <a:r>
              <a:rPr lang="nl-NL" sz="1200" dirty="0" smtClean="0"/>
              <a:t> company</a:t>
            </a:r>
            <a:endParaRPr lang="nl-NL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/>
              <a:t>No </a:t>
            </a:r>
            <a:r>
              <a:rPr lang="nl-NL" sz="1200" dirty="0" err="1"/>
              <a:t>mention</a:t>
            </a:r>
            <a:r>
              <a:rPr lang="nl-NL" sz="1200" dirty="0"/>
              <a:t> </a:t>
            </a:r>
            <a:r>
              <a:rPr lang="nl-NL" sz="1200"/>
              <a:t>of </a:t>
            </a:r>
            <a:r>
              <a:rPr lang="nl-NL" sz="1200" smtClean="0"/>
              <a:t>Dutch </a:t>
            </a:r>
            <a:r>
              <a:rPr lang="nl-NL" sz="1200" dirty="0"/>
              <a:t>VAT. Sale </a:t>
            </a:r>
            <a:r>
              <a:rPr lang="nl-NL" sz="1200" dirty="0" err="1"/>
              <a:t>will</a:t>
            </a:r>
            <a:r>
              <a:rPr lang="nl-NL" sz="1200" dirty="0"/>
              <a:t> </a:t>
            </a:r>
            <a:r>
              <a:rPr lang="nl-NL" sz="1200" dirty="0" err="1"/>
              <a:t>be</a:t>
            </a:r>
            <a:r>
              <a:rPr lang="nl-NL" sz="1200" dirty="0"/>
              <a:t> </a:t>
            </a:r>
            <a:r>
              <a:rPr lang="nl-NL" sz="1200" dirty="0" err="1"/>
              <a:t>delivered</a:t>
            </a:r>
            <a:r>
              <a:rPr lang="nl-NL" sz="1200" dirty="0"/>
              <a:t> </a:t>
            </a:r>
            <a:r>
              <a:rPr lang="nl-NL" sz="1200" dirty="0" err="1"/>
              <a:t>directly</a:t>
            </a:r>
            <a:r>
              <a:rPr lang="nl-NL" sz="1200" dirty="0"/>
              <a:t> from </a:t>
            </a:r>
            <a:r>
              <a:rPr lang="nl-NL" sz="1200" dirty="0" err="1"/>
              <a:t>the</a:t>
            </a:r>
            <a:r>
              <a:rPr lang="nl-NL" sz="1200" dirty="0"/>
              <a:t> Netherlands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VAT </a:t>
            </a:r>
            <a:r>
              <a:rPr lang="nl-NL" sz="1200" dirty="0" err="1"/>
              <a:t>transferal</a:t>
            </a:r>
            <a:r>
              <a:rPr lang="nl-NL" sz="1200" dirty="0"/>
              <a:t> </a:t>
            </a:r>
            <a:r>
              <a:rPr lang="nl-NL" sz="1200" dirty="0" err="1"/>
              <a:t>will</a:t>
            </a:r>
            <a:r>
              <a:rPr lang="nl-NL" sz="1200" dirty="0"/>
              <a:t> go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VAT </a:t>
            </a:r>
            <a:r>
              <a:rPr lang="nl-NL" sz="1200" dirty="0" err="1"/>
              <a:t>number</a:t>
            </a:r>
            <a:r>
              <a:rPr lang="nl-NL" sz="1200" dirty="0"/>
              <a:t> of </a:t>
            </a:r>
            <a:r>
              <a:rPr lang="nl-NL" sz="1200" dirty="0" err="1"/>
              <a:t>your</a:t>
            </a:r>
            <a:r>
              <a:rPr lang="nl-NL" sz="1200" dirty="0"/>
              <a:t> customer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err="1"/>
              <a:t>Intrastat</a:t>
            </a:r>
            <a:r>
              <a:rPr lang="nl-NL" sz="1200" dirty="0"/>
              <a:t> </a:t>
            </a:r>
            <a:r>
              <a:rPr lang="nl-NL" sz="1200" dirty="0" err="1"/>
              <a:t>will</a:t>
            </a:r>
            <a:r>
              <a:rPr lang="nl-NL" sz="1200" dirty="0"/>
              <a:t> </a:t>
            </a:r>
            <a:r>
              <a:rPr lang="nl-NL" sz="1200" dirty="0" err="1"/>
              <a:t>be</a:t>
            </a:r>
            <a:r>
              <a:rPr lang="nl-NL" sz="1200" dirty="0"/>
              <a:t> </a:t>
            </a:r>
            <a:r>
              <a:rPr lang="nl-NL" sz="1200" dirty="0" err="1"/>
              <a:t>done</a:t>
            </a:r>
            <a:r>
              <a:rPr lang="nl-NL" sz="1200" dirty="0"/>
              <a:t> </a:t>
            </a:r>
            <a:r>
              <a:rPr lang="nl-NL" sz="1200" dirty="0" err="1"/>
              <a:t>under</a:t>
            </a:r>
            <a:r>
              <a:rPr lang="nl-NL" sz="1200" dirty="0"/>
              <a:t> </a:t>
            </a:r>
            <a:r>
              <a:rPr lang="nl-NL" sz="1200" dirty="0" err="1" smtClean="0"/>
              <a:t>your</a:t>
            </a:r>
            <a:r>
              <a:rPr lang="nl-NL" sz="1200" dirty="0" smtClean="0"/>
              <a:t> Dutch </a:t>
            </a:r>
            <a:r>
              <a:rPr lang="nl-NL" sz="1200" dirty="0"/>
              <a:t>VAT </a:t>
            </a:r>
            <a:r>
              <a:rPr lang="nl-NL" sz="1200" dirty="0" err="1" smtClean="0"/>
              <a:t>number</a:t>
            </a:r>
            <a:r>
              <a:rPr lang="nl-NL" sz="1200" dirty="0" smtClean="0"/>
              <a:t>, </a:t>
            </a:r>
            <a:r>
              <a:rPr lang="nl-NL" sz="1200" dirty="0" err="1"/>
              <a:t>this</a:t>
            </a:r>
            <a:r>
              <a:rPr lang="nl-NL" sz="1200" dirty="0"/>
              <a:t> is a </a:t>
            </a:r>
            <a:r>
              <a:rPr lang="nl-NL" sz="1200" dirty="0" err="1" smtClean="0"/>
              <a:t>dedicated</a:t>
            </a:r>
            <a:r>
              <a:rPr lang="nl-NL" sz="1200" dirty="0" smtClean="0"/>
              <a:t> </a:t>
            </a:r>
            <a:r>
              <a:rPr lang="nl-NL" sz="1200" dirty="0" err="1"/>
              <a:t>declaration</a:t>
            </a:r>
            <a:r>
              <a:rPr lang="nl-NL" sz="1200" dirty="0"/>
              <a:t> </a:t>
            </a:r>
            <a:r>
              <a:rPr lang="nl-NL" sz="1200" dirty="0" err="1"/>
              <a:t>so</a:t>
            </a:r>
            <a:r>
              <a:rPr lang="nl-NL" sz="1200" dirty="0"/>
              <a:t> </a:t>
            </a:r>
            <a:r>
              <a:rPr lang="nl-NL" sz="1200" dirty="0" smtClean="0"/>
              <a:t>complete </a:t>
            </a:r>
            <a:r>
              <a:rPr lang="nl-NL" sz="1200" dirty="0" err="1" smtClean="0"/>
              <a:t>insight</a:t>
            </a:r>
            <a:endParaRPr lang="nl-NL" sz="1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err="1" smtClean="0"/>
              <a:t>Exworks</a:t>
            </a:r>
            <a:r>
              <a:rPr lang="nl-NL" sz="1200" dirty="0" smtClean="0"/>
              <a:t> </a:t>
            </a:r>
            <a:r>
              <a:rPr lang="nl-NL" sz="1200" dirty="0" err="1" smtClean="0"/>
              <a:t>and</a:t>
            </a:r>
            <a:r>
              <a:rPr lang="nl-NL" sz="1200" dirty="0" smtClean="0"/>
              <a:t> FCA is </a:t>
            </a:r>
            <a:r>
              <a:rPr lang="nl-NL" sz="1200" dirty="0" err="1" smtClean="0"/>
              <a:t>possible</a:t>
            </a:r>
            <a:r>
              <a:rPr lang="nl-NL" sz="1200" dirty="0" smtClean="0"/>
              <a:t> but </a:t>
            </a:r>
            <a:r>
              <a:rPr lang="nl-NL" sz="1200" dirty="0" err="1" smtClean="0"/>
              <a:t>not</a:t>
            </a:r>
            <a:r>
              <a:rPr lang="nl-NL" sz="1200" dirty="0" smtClean="0"/>
              <a:t> </a:t>
            </a:r>
            <a:r>
              <a:rPr lang="nl-NL" sz="1200" dirty="0" err="1" smtClean="0"/>
              <a:t>recommended</a:t>
            </a:r>
            <a:r>
              <a:rPr lang="nl-NL" sz="1200" dirty="0" smtClean="0"/>
              <a:t> </a:t>
            </a:r>
            <a:r>
              <a:rPr lang="nl-NL" sz="1200" dirty="0" err="1" smtClean="0"/>
              <a:t>due</a:t>
            </a:r>
            <a:r>
              <a:rPr lang="nl-NL" sz="1200" dirty="0" smtClean="0"/>
              <a:t> </a:t>
            </a:r>
            <a:r>
              <a:rPr lang="nl-NL" sz="1200" dirty="0" err="1" smtClean="0"/>
              <a:t>to</a:t>
            </a:r>
            <a:r>
              <a:rPr lang="nl-NL" sz="1200" dirty="0" smtClean="0"/>
              <a:t> VAT </a:t>
            </a:r>
            <a:r>
              <a:rPr lang="nl-NL" sz="1200" dirty="0" err="1" smtClean="0"/>
              <a:t>obligations</a:t>
            </a:r>
            <a:r>
              <a:rPr lang="nl-NL" sz="1200" dirty="0" smtClean="0"/>
              <a:t>/ </a:t>
            </a:r>
            <a:r>
              <a:rPr lang="nl-NL" sz="1200" dirty="0" err="1" smtClean="0"/>
              <a:t>risks</a:t>
            </a:r>
            <a:endParaRPr lang="en-GB" sz="1200" dirty="0"/>
          </a:p>
          <a:p>
            <a:pPr>
              <a:buFont typeface="Wingdings" panose="05000000000000000000" pitchFamily="2" charset="2"/>
              <a:buChar char="q"/>
            </a:pPr>
            <a:endParaRPr lang="en-GB" sz="1200" dirty="0"/>
          </a:p>
        </p:txBody>
      </p:sp>
      <p:sp>
        <p:nvSpPr>
          <p:cNvPr id="10" name="Tijdelijke aanduiding voor verticale tekst 8"/>
          <p:cNvSpPr txBox="1">
            <a:spLocks/>
          </p:cNvSpPr>
          <p:nvPr/>
        </p:nvSpPr>
        <p:spPr>
          <a:xfrm>
            <a:off x="1017191" y="1071950"/>
            <a:ext cx="3452018" cy="5444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7488" indent="-217488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egoe UI Light" panose="020B0502040204020203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44500" indent="-227013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4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4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kern="1200" cap="none" spc="30" baseline="0">
                <a:solidFill>
                  <a:schemeClr val="accent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63" indent="-271463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  <a:defRPr sz="14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17488" indent="-2174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471488" indent="-25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 smtClean="0"/>
              <a:t>Limited </a:t>
            </a:r>
            <a:r>
              <a:rPr lang="nl-NL" b="1" dirty="0" err="1" smtClean="0"/>
              <a:t>fiscal</a:t>
            </a:r>
            <a:r>
              <a:rPr lang="nl-NL" b="1" dirty="0" smtClean="0"/>
              <a:t> </a:t>
            </a:r>
            <a:r>
              <a:rPr lang="nl-NL" b="1" dirty="0" err="1" smtClean="0"/>
              <a:t>representation</a:t>
            </a:r>
            <a:r>
              <a:rPr lang="nl-NL" b="1" dirty="0" smtClean="0"/>
              <a:t> (LFR)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err="1" smtClean="0"/>
              <a:t>You</a:t>
            </a:r>
            <a:r>
              <a:rPr lang="nl-NL" sz="1200" dirty="0" smtClean="0"/>
              <a:t> </a:t>
            </a:r>
            <a:r>
              <a:rPr lang="nl-NL" sz="1200" dirty="0" err="1" smtClean="0"/>
              <a:t>will</a:t>
            </a:r>
            <a:r>
              <a:rPr lang="nl-NL" sz="1200" dirty="0" smtClean="0"/>
              <a:t> </a:t>
            </a:r>
            <a:r>
              <a:rPr lang="nl-NL" sz="1200" dirty="0" err="1" smtClean="0"/>
              <a:t>need</a:t>
            </a:r>
            <a:r>
              <a:rPr lang="nl-NL" sz="1200" dirty="0" smtClean="0"/>
              <a:t> </a:t>
            </a:r>
            <a:r>
              <a:rPr lang="nl-NL" sz="1200" dirty="0" err="1" smtClean="0"/>
              <a:t>to</a:t>
            </a:r>
            <a:r>
              <a:rPr lang="nl-NL" sz="1200" dirty="0" smtClean="0"/>
              <a:t> </a:t>
            </a:r>
            <a:r>
              <a:rPr lang="nl-NL" sz="1200" dirty="0" err="1" smtClean="0"/>
              <a:t>sign</a:t>
            </a:r>
            <a:r>
              <a:rPr lang="nl-NL" sz="1200" dirty="0" smtClean="0"/>
              <a:t> a </a:t>
            </a:r>
            <a:r>
              <a:rPr lang="nl-NL" sz="1200" dirty="0" err="1" smtClean="0"/>
              <a:t>limited</a:t>
            </a:r>
            <a:r>
              <a:rPr lang="nl-NL" sz="1200" dirty="0" smtClean="0"/>
              <a:t> </a:t>
            </a:r>
            <a:r>
              <a:rPr lang="nl-NL" sz="1200" dirty="0" err="1" smtClean="0"/>
              <a:t>fiscal</a:t>
            </a:r>
            <a:r>
              <a:rPr lang="nl-NL" sz="1200" dirty="0" smtClean="0"/>
              <a:t> contract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will</a:t>
            </a:r>
            <a:r>
              <a:rPr lang="nl-NL" sz="1200" dirty="0" smtClean="0"/>
              <a:t> </a:t>
            </a:r>
            <a:r>
              <a:rPr lang="nl-NL" sz="1200" dirty="0" err="1" smtClean="0"/>
              <a:t>use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VAT </a:t>
            </a:r>
            <a:r>
              <a:rPr lang="nl-NL" sz="1200" dirty="0" err="1" smtClean="0"/>
              <a:t>number</a:t>
            </a:r>
            <a:r>
              <a:rPr lang="nl-NL" sz="1200" dirty="0" smtClean="0"/>
              <a:t> of Neele Vat </a:t>
            </a:r>
            <a:r>
              <a:rPr lang="nl-NL" sz="1200" dirty="0" err="1" smtClean="0"/>
              <a:t>and</a:t>
            </a:r>
            <a:r>
              <a:rPr lang="nl-NL" sz="1200" dirty="0" smtClean="0"/>
              <a:t> are </a:t>
            </a:r>
            <a:r>
              <a:rPr lang="nl-NL" sz="1200" dirty="0" err="1" smtClean="0"/>
              <a:t>able</a:t>
            </a:r>
            <a:r>
              <a:rPr lang="nl-NL" sz="1200" dirty="0" smtClean="0"/>
              <a:t> </a:t>
            </a:r>
            <a:r>
              <a:rPr lang="nl-NL" sz="1200" dirty="0" err="1" smtClean="0"/>
              <a:t>to</a:t>
            </a:r>
            <a:r>
              <a:rPr lang="nl-NL" sz="1200" dirty="0" smtClean="0"/>
              <a:t> </a:t>
            </a:r>
            <a:r>
              <a:rPr lang="nl-NL" sz="1200" dirty="0" err="1" smtClean="0"/>
              <a:t>profit</a:t>
            </a:r>
            <a:r>
              <a:rPr lang="nl-NL" sz="1200" dirty="0" smtClean="0"/>
              <a:t> of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article</a:t>
            </a:r>
            <a:r>
              <a:rPr lang="nl-NL" sz="1200" dirty="0" smtClean="0"/>
              <a:t> 23 of Neele- Vat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err="1" smtClean="0"/>
              <a:t>You</a:t>
            </a:r>
            <a:r>
              <a:rPr lang="nl-NL" sz="1200" dirty="0" smtClean="0"/>
              <a:t> </a:t>
            </a:r>
            <a:r>
              <a:rPr lang="nl-NL" sz="1200" dirty="0" err="1" smtClean="0"/>
              <a:t>will</a:t>
            </a:r>
            <a:r>
              <a:rPr lang="nl-NL" sz="1200" dirty="0" smtClean="0"/>
              <a:t> </a:t>
            </a:r>
            <a:r>
              <a:rPr lang="nl-NL" sz="1200" dirty="0" err="1" smtClean="0"/>
              <a:t>need</a:t>
            </a:r>
            <a:r>
              <a:rPr lang="nl-NL" sz="1200" dirty="0" smtClean="0"/>
              <a:t> </a:t>
            </a:r>
            <a:r>
              <a:rPr lang="nl-NL" sz="1200" dirty="0" err="1" smtClean="0"/>
              <a:t>to</a:t>
            </a:r>
            <a:r>
              <a:rPr lang="nl-NL" sz="1200" dirty="0" smtClean="0"/>
              <a:t> </a:t>
            </a:r>
            <a:r>
              <a:rPr lang="nl-NL" sz="1200" dirty="0" err="1" smtClean="0"/>
              <a:t>sign</a:t>
            </a:r>
            <a:r>
              <a:rPr lang="nl-NL" sz="1200" dirty="0" smtClean="0"/>
              <a:t> a contract direct </a:t>
            </a:r>
            <a:r>
              <a:rPr lang="nl-NL" sz="1200" dirty="0" err="1" smtClean="0"/>
              <a:t>representation</a:t>
            </a:r>
            <a:r>
              <a:rPr lang="nl-NL" sz="1200" dirty="0" smtClean="0"/>
              <a:t> </a:t>
            </a:r>
            <a:r>
              <a:rPr lang="nl-NL" sz="1200" dirty="0" err="1" smtClean="0"/>
              <a:t>so</a:t>
            </a:r>
            <a:r>
              <a:rPr lang="nl-NL" sz="1200" dirty="0" smtClean="0"/>
              <a:t> we </a:t>
            </a:r>
            <a:r>
              <a:rPr lang="nl-NL" sz="1200" dirty="0" err="1" smtClean="0"/>
              <a:t>can</a:t>
            </a:r>
            <a:r>
              <a:rPr lang="nl-NL" sz="1200" dirty="0" smtClean="0"/>
              <a:t> act as </a:t>
            </a:r>
            <a:r>
              <a:rPr lang="nl-NL" sz="1200" dirty="0" err="1" smtClean="0"/>
              <a:t>your</a:t>
            </a:r>
            <a:r>
              <a:rPr lang="nl-NL" sz="1200" dirty="0" smtClean="0"/>
              <a:t> </a:t>
            </a:r>
            <a:r>
              <a:rPr lang="nl-NL" sz="1200" dirty="0" err="1" smtClean="0"/>
              <a:t>customs</a:t>
            </a:r>
            <a:r>
              <a:rPr lang="nl-NL" sz="1200" dirty="0" smtClean="0"/>
              <a:t> broker </a:t>
            </a: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clearances</a:t>
            </a:r>
            <a:endParaRPr lang="nl-NL" sz="1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smtClean="0"/>
              <a:t>Quick start 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err="1" smtClean="0"/>
              <a:t>Only</a:t>
            </a:r>
            <a:r>
              <a:rPr lang="nl-NL" sz="1200" dirty="0" smtClean="0"/>
              <a:t> import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following</a:t>
            </a:r>
            <a:r>
              <a:rPr lang="nl-NL" sz="1200" dirty="0" smtClean="0"/>
              <a:t> </a:t>
            </a:r>
            <a:r>
              <a:rPr lang="nl-NL" sz="1200" dirty="0" err="1" smtClean="0"/>
              <a:t>deliveries</a:t>
            </a:r>
            <a:endParaRPr lang="nl-NL" sz="1200" dirty="0" smtClean="0"/>
          </a:p>
          <a:p>
            <a:pPr marL="0" indent="0">
              <a:buNone/>
            </a:pPr>
            <a:endParaRPr lang="nl-NL" sz="1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err="1" smtClean="0"/>
              <a:t>Not</a:t>
            </a:r>
            <a:r>
              <a:rPr lang="nl-NL" sz="1200" dirty="0" smtClean="0"/>
              <a:t> </a:t>
            </a:r>
            <a:r>
              <a:rPr lang="nl-NL" sz="1200" dirty="0" err="1" smtClean="0"/>
              <a:t>able</a:t>
            </a:r>
            <a:r>
              <a:rPr lang="nl-NL" sz="1200" dirty="0" smtClean="0"/>
              <a:t> </a:t>
            </a:r>
            <a:r>
              <a:rPr lang="nl-NL" sz="1200" dirty="0" err="1" smtClean="0"/>
              <a:t>to</a:t>
            </a:r>
            <a:r>
              <a:rPr lang="nl-NL" sz="1200" dirty="0" smtClean="0"/>
              <a:t> mix up free </a:t>
            </a:r>
            <a:r>
              <a:rPr lang="nl-NL" sz="1200" dirty="0" err="1" smtClean="0"/>
              <a:t>goods</a:t>
            </a:r>
            <a:r>
              <a:rPr lang="nl-NL" sz="1200" dirty="0" smtClean="0"/>
              <a:t>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custom</a:t>
            </a:r>
            <a:r>
              <a:rPr lang="nl-NL" sz="1200" dirty="0" smtClean="0"/>
              <a:t> </a:t>
            </a:r>
            <a:r>
              <a:rPr lang="nl-NL" sz="1200" dirty="0" err="1" smtClean="0"/>
              <a:t>cleared</a:t>
            </a:r>
            <a:r>
              <a:rPr lang="nl-NL" sz="1200" dirty="0" smtClean="0"/>
              <a:t> </a:t>
            </a:r>
            <a:r>
              <a:rPr lang="nl-NL" sz="1200" dirty="0" err="1" smtClean="0"/>
              <a:t>goods</a:t>
            </a:r>
            <a:endParaRPr lang="nl-NL" sz="1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smtClean="0"/>
              <a:t>Sales </a:t>
            </a:r>
            <a:r>
              <a:rPr lang="nl-NL" sz="1200" dirty="0" err="1" smtClean="0"/>
              <a:t>invoices</a:t>
            </a:r>
            <a:r>
              <a:rPr lang="nl-NL" sz="1200" dirty="0" smtClean="0"/>
              <a:t> </a:t>
            </a:r>
            <a:r>
              <a:rPr lang="nl-NL" sz="1200" dirty="0" err="1" smtClean="0"/>
              <a:t>stating</a:t>
            </a:r>
            <a:r>
              <a:rPr lang="nl-NL" sz="1200" dirty="0" smtClean="0"/>
              <a:t> Neele Vat as </a:t>
            </a:r>
            <a:r>
              <a:rPr lang="nl-NL" sz="1200" dirty="0" err="1" smtClean="0"/>
              <a:t>your</a:t>
            </a:r>
            <a:r>
              <a:rPr lang="nl-NL" sz="1200" dirty="0" smtClean="0"/>
              <a:t> </a:t>
            </a:r>
            <a:r>
              <a:rPr lang="nl-NL" sz="1200" dirty="0" err="1" smtClean="0"/>
              <a:t>limited</a:t>
            </a:r>
            <a:r>
              <a:rPr lang="nl-NL" sz="1200" dirty="0" smtClean="0"/>
              <a:t> </a:t>
            </a:r>
            <a:r>
              <a:rPr lang="nl-NL" sz="1200" dirty="0" err="1" smtClean="0"/>
              <a:t>fiscal</a:t>
            </a:r>
            <a:r>
              <a:rPr lang="nl-NL" sz="1200" dirty="0" smtClean="0"/>
              <a:t> </a:t>
            </a:r>
            <a:r>
              <a:rPr lang="nl-NL" sz="1200" dirty="0" err="1" smtClean="0"/>
              <a:t>representative</a:t>
            </a:r>
            <a:r>
              <a:rPr lang="nl-NL" sz="1200" dirty="0" smtClean="0"/>
              <a:t>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VAT </a:t>
            </a:r>
            <a:r>
              <a:rPr lang="nl-NL" sz="1200" dirty="0" err="1" smtClean="0"/>
              <a:t>number</a:t>
            </a:r>
            <a:r>
              <a:rPr lang="nl-NL" sz="1200" dirty="0" smtClean="0"/>
              <a:t> of Neele Vat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smtClean="0"/>
              <a:t>No </a:t>
            </a:r>
            <a:r>
              <a:rPr lang="nl-NL" sz="1200" dirty="0" err="1" smtClean="0"/>
              <a:t>mention</a:t>
            </a:r>
            <a:r>
              <a:rPr lang="nl-NL" sz="1200" dirty="0" smtClean="0"/>
              <a:t> of Dutch VAT. Sale </a:t>
            </a:r>
            <a:r>
              <a:rPr lang="nl-NL" sz="1200" dirty="0" err="1" smtClean="0"/>
              <a:t>will</a:t>
            </a:r>
            <a:r>
              <a:rPr lang="nl-NL" sz="1200" dirty="0" smtClean="0"/>
              <a:t> </a:t>
            </a:r>
            <a:r>
              <a:rPr lang="nl-NL" sz="1200" dirty="0" err="1" smtClean="0"/>
              <a:t>be</a:t>
            </a:r>
            <a:r>
              <a:rPr lang="nl-NL" sz="1200" dirty="0" smtClean="0"/>
              <a:t> </a:t>
            </a:r>
            <a:r>
              <a:rPr lang="nl-NL" sz="1200" dirty="0" err="1" smtClean="0"/>
              <a:t>delivered</a:t>
            </a:r>
            <a:r>
              <a:rPr lang="nl-NL" sz="1200" dirty="0" smtClean="0"/>
              <a:t> </a:t>
            </a:r>
            <a:r>
              <a:rPr lang="nl-NL" sz="1200" dirty="0" err="1" smtClean="0"/>
              <a:t>directly</a:t>
            </a:r>
            <a:r>
              <a:rPr lang="nl-NL" sz="1200" dirty="0" smtClean="0"/>
              <a:t> from </a:t>
            </a:r>
            <a:r>
              <a:rPr lang="nl-NL" sz="1200" dirty="0" err="1" smtClean="0"/>
              <a:t>the</a:t>
            </a:r>
            <a:r>
              <a:rPr lang="nl-NL" sz="1200" dirty="0" smtClean="0"/>
              <a:t> Netherlands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VAT </a:t>
            </a:r>
            <a:r>
              <a:rPr lang="nl-NL" sz="1200" dirty="0" err="1" smtClean="0"/>
              <a:t>transferal</a:t>
            </a:r>
            <a:r>
              <a:rPr lang="nl-NL" sz="1200" dirty="0" smtClean="0"/>
              <a:t> </a:t>
            </a:r>
            <a:r>
              <a:rPr lang="nl-NL" sz="1200" dirty="0" err="1" smtClean="0"/>
              <a:t>will</a:t>
            </a:r>
            <a:r>
              <a:rPr lang="nl-NL" sz="1200" dirty="0" smtClean="0"/>
              <a:t> go </a:t>
            </a:r>
            <a:r>
              <a:rPr lang="nl-NL" sz="1200" dirty="0" err="1" smtClean="0"/>
              <a:t>to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VAT </a:t>
            </a:r>
            <a:r>
              <a:rPr lang="nl-NL" sz="1200" dirty="0" err="1" smtClean="0"/>
              <a:t>number</a:t>
            </a:r>
            <a:r>
              <a:rPr lang="nl-NL" sz="1200" dirty="0" smtClean="0"/>
              <a:t> of </a:t>
            </a:r>
            <a:r>
              <a:rPr lang="nl-NL" sz="1200" dirty="0" err="1" smtClean="0"/>
              <a:t>your</a:t>
            </a:r>
            <a:r>
              <a:rPr lang="nl-NL" sz="1200" dirty="0" smtClean="0"/>
              <a:t> customer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err="1" smtClean="0"/>
              <a:t>Intrastat</a:t>
            </a:r>
            <a:r>
              <a:rPr lang="nl-NL" sz="1200" dirty="0" smtClean="0"/>
              <a:t> </a:t>
            </a:r>
            <a:r>
              <a:rPr lang="nl-NL" sz="1200" dirty="0" err="1" smtClean="0"/>
              <a:t>will</a:t>
            </a:r>
            <a:r>
              <a:rPr lang="nl-NL" sz="1200" dirty="0" smtClean="0"/>
              <a:t> </a:t>
            </a:r>
            <a:r>
              <a:rPr lang="nl-NL" sz="1200" dirty="0" err="1" smtClean="0"/>
              <a:t>be</a:t>
            </a:r>
            <a:r>
              <a:rPr lang="nl-NL" sz="1200" dirty="0" smtClean="0"/>
              <a:t> </a:t>
            </a:r>
            <a:r>
              <a:rPr lang="nl-NL" sz="1200" dirty="0" err="1" smtClean="0"/>
              <a:t>done</a:t>
            </a:r>
            <a:r>
              <a:rPr lang="nl-NL" sz="1200" dirty="0" smtClean="0"/>
              <a:t> </a:t>
            </a:r>
            <a:r>
              <a:rPr lang="nl-NL" sz="1200" dirty="0" err="1" smtClean="0"/>
              <a:t>under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VAT </a:t>
            </a:r>
            <a:r>
              <a:rPr lang="nl-NL" sz="1200" dirty="0" err="1" smtClean="0"/>
              <a:t>number</a:t>
            </a:r>
            <a:r>
              <a:rPr lang="nl-NL" sz="1200" dirty="0" smtClean="0"/>
              <a:t> of Neele-Vat, </a:t>
            </a:r>
            <a:r>
              <a:rPr lang="nl-NL" sz="1200" dirty="0" err="1" smtClean="0"/>
              <a:t>this</a:t>
            </a:r>
            <a:r>
              <a:rPr lang="nl-NL" sz="1200" dirty="0" smtClean="0"/>
              <a:t> is a </a:t>
            </a:r>
            <a:r>
              <a:rPr lang="nl-NL" sz="1200" dirty="0" err="1" smtClean="0"/>
              <a:t>combined</a:t>
            </a:r>
            <a:r>
              <a:rPr lang="nl-NL" sz="1200" dirty="0" smtClean="0"/>
              <a:t> </a:t>
            </a:r>
            <a:r>
              <a:rPr lang="nl-NL" sz="1200" dirty="0" err="1" smtClean="0"/>
              <a:t>declaration</a:t>
            </a:r>
            <a:r>
              <a:rPr lang="nl-NL" sz="1200" dirty="0" smtClean="0"/>
              <a:t> </a:t>
            </a:r>
            <a:r>
              <a:rPr lang="nl-NL" sz="1200" dirty="0" err="1" smtClean="0"/>
              <a:t>so</a:t>
            </a:r>
            <a:r>
              <a:rPr lang="nl-NL" sz="1200" dirty="0" smtClean="0"/>
              <a:t> no </a:t>
            </a:r>
            <a:r>
              <a:rPr lang="nl-NL" sz="1200" dirty="0" err="1" smtClean="0"/>
              <a:t>insight</a:t>
            </a:r>
            <a:r>
              <a:rPr lang="nl-NL" sz="12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 smtClean="0"/>
              <a:t>No </a:t>
            </a:r>
            <a:r>
              <a:rPr lang="nl-NL" sz="1200" dirty="0" err="1" smtClean="0"/>
              <a:t>Exworks</a:t>
            </a:r>
            <a:r>
              <a:rPr lang="nl-NL" sz="1200" dirty="0" smtClean="0"/>
              <a:t> or FCA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238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/>
          <a:srcRect l="23346" t="25903" r="33450" b="16416"/>
          <a:stretch/>
        </p:blipFill>
        <p:spPr>
          <a:xfrm>
            <a:off x="414215" y="444579"/>
            <a:ext cx="8072710" cy="605946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8110187" y="2355725"/>
            <a:ext cx="3365623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1800" b="0" i="0" u="none" strike="noStrike" cap="none" spc="0" normalizeH="0" baseline="0" dirty="0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E-commerce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smtClean="0">
                <a:solidFill>
                  <a:srgbClr val="123348"/>
                </a:solidFill>
                <a:ea typeface="Verdana"/>
                <a:cs typeface="Verdana"/>
                <a:sym typeface="Verdana"/>
              </a:rPr>
              <a:t>Amazon/ </a:t>
            </a:r>
            <a:r>
              <a:rPr lang="nl-NL" dirty="0" err="1" smtClean="0">
                <a:solidFill>
                  <a:srgbClr val="123348"/>
                </a:solidFill>
                <a:ea typeface="Verdana"/>
                <a:cs typeface="Verdana"/>
                <a:sym typeface="Verdana"/>
              </a:rPr>
              <a:t>Groupon</a:t>
            </a:r>
            <a:r>
              <a:rPr lang="nl-NL" dirty="0" smtClean="0">
                <a:solidFill>
                  <a:srgbClr val="123348"/>
                </a:solidFill>
                <a:ea typeface="Verdana"/>
                <a:cs typeface="Verdana"/>
                <a:sym typeface="Verdana"/>
              </a:rPr>
              <a:t> platform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1800" b="0" i="0" u="none" strike="noStrike" cap="none" spc="0" normalizeH="0" baseline="0" dirty="0" err="1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Customers</a:t>
            </a:r>
            <a:r>
              <a:rPr kumimoji="0" lang="nl-NL" sz="1800" b="0" i="0" u="none" strike="noStrike" cap="none" spc="0" normalizeH="0" baseline="0" dirty="0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 without a </a:t>
            </a:r>
            <a:r>
              <a:rPr kumimoji="0" lang="nl-NL" sz="1800" b="0" i="0" u="none" strike="noStrike" cap="none" spc="0" normalizeH="0" baseline="0" dirty="0" err="1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valid</a:t>
            </a:r>
            <a:r>
              <a:rPr kumimoji="0" lang="nl-NL" sz="1800" b="0" i="0" u="none" strike="noStrike" cap="none" spc="0" normalizeH="0" baseline="0" dirty="0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 VAT </a:t>
            </a:r>
            <a:r>
              <a:rPr kumimoji="0" lang="nl-NL" sz="1800" b="0" i="0" u="none" strike="noStrike" cap="none" spc="0" normalizeH="0" baseline="0" dirty="0" err="1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number</a:t>
            </a:r>
            <a:endParaRPr kumimoji="0" lang="nl-NL" sz="1800" b="0" i="0" u="none" strike="noStrike" cap="none" spc="0" normalizeH="0" baseline="0" dirty="0" smtClean="0">
              <a:ln>
                <a:noFill/>
              </a:ln>
              <a:solidFill>
                <a:srgbClr val="123348"/>
              </a:solidFill>
              <a:effectLst/>
              <a:uFillTx/>
              <a:ea typeface="Verdana"/>
              <a:cs typeface="Verdana"/>
              <a:sym typeface="Verdan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err="1" smtClean="0">
                <a:solidFill>
                  <a:srgbClr val="123348"/>
                </a:solidFill>
                <a:ea typeface="Verdana"/>
                <a:cs typeface="Verdana"/>
                <a:sym typeface="Verdana"/>
              </a:rPr>
              <a:t>Purchases</a:t>
            </a:r>
            <a:r>
              <a:rPr lang="nl-NL" dirty="0" smtClean="0">
                <a:solidFill>
                  <a:srgbClr val="123348"/>
                </a:solidFill>
                <a:ea typeface="Verdana"/>
                <a:cs typeface="Verdana"/>
                <a:sym typeface="Verdana"/>
              </a:rPr>
              <a:t> in </a:t>
            </a:r>
            <a:r>
              <a:rPr lang="nl-NL" dirty="0" err="1" smtClean="0">
                <a:solidFill>
                  <a:srgbClr val="123348"/>
                </a:solidFill>
                <a:ea typeface="Verdana"/>
                <a:cs typeface="Verdana"/>
                <a:sym typeface="Verdana"/>
              </a:rPr>
              <a:t>the</a:t>
            </a:r>
            <a:r>
              <a:rPr lang="nl-NL" dirty="0" smtClean="0">
                <a:solidFill>
                  <a:srgbClr val="123348"/>
                </a:solidFill>
                <a:ea typeface="Verdana"/>
                <a:cs typeface="Verdana"/>
                <a:sym typeface="Verdana"/>
              </a:rPr>
              <a:t> EU</a:t>
            </a:r>
            <a:endParaRPr kumimoji="0" lang="nl-NL" sz="1800" b="0" i="0" u="none" strike="noStrike" cap="none" spc="0" normalizeH="0" baseline="0" dirty="0" smtClean="0">
              <a:ln>
                <a:noFill/>
              </a:ln>
              <a:solidFill>
                <a:srgbClr val="123348"/>
              </a:solidFill>
              <a:effectLst/>
              <a:uFillTx/>
              <a:ea typeface="Verdana"/>
              <a:cs typeface="Verdana"/>
              <a:sym typeface="Verdan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NL" dirty="0">
              <a:solidFill>
                <a:srgbClr val="123348"/>
              </a:solidFill>
              <a:ea typeface="Verdana"/>
              <a:cs typeface="Verdana"/>
              <a:sym typeface="Verdana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NL" sz="1800" b="0" i="0" u="none" strike="noStrike" cap="none" spc="0" normalizeH="0" baseline="0" dirty="0" err="1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All</a:t>
            </a:r>
            <a:r>
              <a:rPr kumimoji="0" lang="nl-NL" sz="1800" b="0" i="0" u="none" strike="noStrike" cap="none" spc="0" normalizeH="0" baseline="0" dirty="0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 </a:t>
            </a:r>
            <a:r>
              <a:rPr kumimoji="0" lang="nl-NL" sz="1800" b="0" i="0" u="none" strike="noStrike" cap="none" spc="0" normalizeH="0" baseline="0" dirty="0" err="1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reasons</a:t>
            </a:r>
            <a:r>
              <a:rPr kumimoji="0" lang="nl-NL" sz="1800" b="0" i="0" u="none" strike="noStrike" cap="none" spc="0" normalizeH="0" baseline="0" dirty="0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 </a:t>
            </a:r>
            <a:r>
              <a:rPr kumimoji="0" lang="nl-NL" sz="1800" b="0" i="0" u="none" strike="noStrike" cap="none" spc="0" normalizeH="0" baseline="0" dirty="0" err="1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to</a:t>
            </a:r>
            <a:r>
              <a:rPr kumimoji="0" lang="nl-NL" sz="1800" b="0" i="0" u="none" strike="noStrike" cap="none" spc="0" normalizeH="0" baseline="0" dirty="0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 go </a:t>
            </a:r>
            <a:r>
              <a:rPr kumimoji="0" lang="nl-NL" sz="1800" b="0" i="0" u="none" strike="noStrike" cap="none" spc="0" normalizeH="0" baseline="0" dirty="0" err="1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to</a:t>
            </a:r>
            <a:r>
              <a:rPr kumimoji="0" lang="nl-NL" sz="1800" b="0" i="0" u="none" strike="noStrike" cap="none" spc="0" normalizeH="0" baseline="0" dirty="0" smtClean="0">
                <a:ln>
                  <a:noFill/>
                </a:ln>
                <a:solidFill>
                  <a:srgbClr val="123348"/>
                </a:solidFill>
                <a:effectLst/>
                <a:uFillTx/>
                <a:ea typeface="Verdana"/>
                <a:cs typeface="Verdana"/>
                <a:sym typeface="Verdana"/>
              </a:rPr>
              <a:t> GFR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123348"/>
              </a:solidFill>
              <a:effectLst/>
              <a:uFillTx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5627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3136-7936-43BD-A3F9-F6A30B158BF8}" type="datetime1">
              <a:rPr lang="en-US" smtClean="0"/>
              <a:pPr/>
              <a:t>4/14/2021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Responsibility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Tijdelijke aanduiding voor verticale tekst 8"/>
          <p:cNvSpPr>
            <a:spLocks noGrp="1"/>
          </p:cNvSpPr>
          <p:nvPr>
            <p:ph type="body" orient="vert" idx="17"/>
          </p:nvPr>
        </p:nvSpPr>
        <p:spPr>
          <a:xfrm>
            <a:off x="767302" y="1538487"/>
            <a:ext cx="3452018" cy="4577422"/>
          </a:xfrm>
        </p:spPr>
        <p:txBody>
          <a:bodyPr/>
          <a:lstStyle/>
          <a:p>
            <a:r>
              <a:rPr lang="nl-NL" b="1" dirty="0" err="1" smtClean="0"/>
              <a:t>Neele-Vat</a:t>
            </a:r>
            <a:endParaRPr lang="nl-NL" b="1" dirty="0" smtClean="0"/>
          </a:p>
          <a:p>
            <a:pPr>
              <a:buFont typeface="Wingdings" pitchFamily="2" charset="2"/>
              <a:buChar char="q"/>
            </a:pPr>
            <a:r>
              <a:rPr lang="nl-NL" dirty="0" err="1" smtClean="0"/>
              <a:t>Monthly</a:t>
            </a:r>
            <a:r>
              <a:rPr lang="nl-NL" dirty="0" smtClean="0"/>
              <a:t> VAT </a:t>
            </a:r>
            <a:r>
              <a:rPr lang="nl-NL" dirty="0" err="1" smtClean="0"/>
              <a:t>Submission</a:t>
            </a:r>
            <a:endParaRPr lang="nl-NL" dirty="0" smtClean="0"/>
          </a:p>
          <a:p>
            <a:pPr>
              <a:buFont typeface="Wingdings" pitchFamily="2" charset="2"/>
              <a:buChar char="q"/>
            </a:pPr>
            <a:r>
              <a:rPr lang="nl-NL" dirty="0" err="1" smtClean="0"/>
              <a:t>Monthly</a:t>
            </a:r>
            <a:r>
              <a:rPr lang="nl-NL" dirty="0" smtClean="0"/>
              <a:t> Intra </a:t>
            </a:r>
            <a:r>
              <a:rPr lang="nl-NL" dirty="0" err="1" smtClean="0"/>
              <a:t>community</a:t>
            </a:r>
            <a:r>
              <a:rPr lang="nl-NL" dirty="0" smtClean="0"/>
              <a:t> </a:t>
            </a:r>
            <a:r>
              <a:rPr lang="nl-NL" dirty="0" err="1" smtClean="0"/>
              <a:t>declaration</a:t>
            </a:r>
            <a:endParaRPr lang="nl-NL" dirty="0" smtClean="0"/>
          </a:p>
          <a:p>
            <a:pPr>
              <a:buFont typeface="Wingdings" pitchFamily="2" charset="2"/>
              <a:buChar char="q"/>
            </a:pPr>
            <a:r>
              <a:rPr lang="nl-NL" dirty="0" err="1" smtClean="0"/>
              <a:t>Monthly</a:t>
            </a:r>
            <a:r>
              <a:rPr lang="nl-NL" dirty="0" smtClean="0"/>
              <a:t> </a:t>
            </a:r>
            <a:r>
              <a:rPr lang="nl-NL" dirty="0" err="1" smtClean="0"/>
              <a:t>Intrastat</a:t>
            </a:r>
            <a:r>
              <a:rPr lang="nl-NL" dirty="0" smtClean="0"/>
              <a:t> </a:t>
            </a:r>
            <a:r>
              <a:rPr lang="nl-NL" dirty="0" err="1" smtClean="0"/>
              <a:t>listing</a:t>
            </a:r>
            <a:endParaRPr lang="nl-NL" dirty="0" smtClean="0"/>
          </a:p>
          <a:p>
            <a:pPr>
              <a:buFont typeface="Wingdings" pitchFamily="2" charset="2"/>
              <a:buChar char="q"/>
            </a:pPr>
            <a:r>
              <a:rPr lang="nl-NL" dirty="0" err="1" smtClean="0"/>
              <a:t>Delivery</a:t>
            </a:r>
            <a:r>
              <a:rPr lang="nl-NL" dirty="0" smtClean="0"/>
              <a:t> of </a:t>
            </a:r>
            <a:r>
              <a:rPr lang="nl-NL" dirty="0" err="1" smtClean="0"/>
              <a:t>goods</a:t>
            </a:r>
            <a:endParaRPr lang="nl-NL" dirty="0" smtClean="0"/>
          </a:p>
          <a:p>
            <a:pPr>
              <a:buFont typeface="Wingdings" pitchFamily="2" charset="2"/>
              <a:buChar char="q"/>
            </a:pPr>
            <a:r>
              <a:rPr lang="nl-NL" dirty="0" err="1" smtClean="0"/>
              <a:t>Proof</a:t>
            </a:r>
            <a:r>
              <a:rPr lang="nl-NL" dirty="0" smtClean="0"/>
              <a:t> of </a:t>
            </a:r>
            <a:r>
              <a:rPr lang="nl-NL" dirty="0" err="1" smtClean="0"/>
              <a:t>delivery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10" name="Tijdelijke aanduiding voor verticale tekst 8"/>
          <p:cNvSpPr txBox="1">
            <a:spLocks/>
          </p:cNvSpPr>
          <p:nvPr/>
        </p:nvSpPr>
        <p:spPr>
          <a:xfrm>
            <a:off x="4563449" y="1607760"/>
            <a:ext cx="3452018" cy="4577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7488" marR="0" lvl="0" indent="-217488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egoe UI Light" panose="020B0502040204020203" pitchFamily="34" charset="0"/>
              <a:buChar char="•"/>
              <a:tabLst/>
              <a:defRPr/>
            </a:pPr>
            <a:r>
              <a:rPr lang="nl-NL" sz="1400" b="1" dirty="0" err="1" smtClean="0">
                <a:solidFill>
                  <a:schemeClr val="accent5"/>
                </a:solidFill>
              </a:rPr>
              <a:t>Importer</a:t>
            </a:r>
            <a:endParaRPr kumimoji="0" lang="nl-N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7488" marR="0" lvl="0" indent="-217488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Sales</a:t>
            </a:r>
            <a:r>
              <a:rPr kumimoji="0" lang="nl-NL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invoice</a:t>
            </a:r>
            <a:r>
              <a:rPr kumimoji="0" lang="nl-NL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</a:t>
            </a:r>
            <a:r>
              <a:rPr kumimoji="0" lang="nl-NL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delivery</a:t>
            </a:r>
            <a:r>
              <a:rPr kumimoji="0" lang="nl-NL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stating</a:t>
            </a:r>
            <a:r>
              <a:rPr kumimoji="0" lang="nl-NL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</a:t>
            </a:r>
            <a:r>
              <a:rPr kumimoji="0" lang="nl-NL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invoice</a:t>
            </a:r>
            <a:r>
              <a:rPr kumimoji="0" lang="nl-NL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</a:t>
            </a:r>
            <a:endParaRPr kumimoji="0" lang="nl-NL" sz="1400" b="0" i="0" u="none" strike="noStrike" kern="1200" cap="none" spc="0" normalizeH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7488" marR="0" lvl="0" indent="-217488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lang="nl-NL" sz="1400" dirty="0" err="1" smtClean="0">
                <a:solidFill>
                  <a:schemeClr val="accent5"/>
                </a:solidFill>
              </a:rPr>
              <a:t>With</a:t>
            </a:r>
            <a:r>
              <a:rPr lang="nl-NL" sz="1400" dirty="0" smtClean="0">
                <a:solidFill>
                  <a:schemeClr val="accent5"/>
                </a:solidFill>
              </a:rPr>
              <a:t> </a:t>
            </a:r>
            <a:r>
              <a:rPr lang="nl-NL" sz="1400" dirty="0" err="1" smtClean="0">
                <a:solidFill>
                  <a:schemeClr val="accent5"/>
                </a:solidFill>
              </a:rPr>
              <a:t>an</a:t>
            </a:r>
            <a:r>
              <a:rPr lang="nl-NL" sz="1400" dirty="0" smtClean="0">
                <a:solidFill>
                  <a:schemeClr val="accent5"/>
                </a:solidFill>
              </a:rPr>
              <a:t> </a:t>
            </a:r>
            <a:r>
              <a:rPr lang="nl-NL" sz="1400" dirty="0" err="1" smtClean="0">
                <a:solidFill>
                  <a:schemeClr val="accent5"/>
                </a:solidFill>
              </a:rPr>
              <a:t>investigation</a:t>
            </a:r>
            <a:r>
              <a:rPr lang="nl-NL" sz="1400" dirty="0" smtClean="0">
                <a:solidFill>
                  <a:schemeClr val="accent5"/>
                </a:solidFill>
              </a:rPr>
              <a:t> </a:t>
            </a:r>
            <a:r>
              <a:rPr lang="nl-NL" sz="1400" dirty="0" err="1" smtClean="0">
                <a:solidFill>
                  <a:schemeClr val="accent5"/>
                </a:solidFill>
              </a:rPr>
              <a:t>from</a:t>
            </a:r>
            <a:r>
              <a:rPr lang="nl-NL" sz="1400" dirty="0" smtClean="0">
                <a:solidFill>
                  <a:schemeClr val="accent5"/>
                </a:solidFill>
              </a:rPr>
              <a:t> the Dutch </a:t>
            </a:r>
            <a:r>
              <a:rPr lang="nl-NL" sz="1400" dirty="0" err="1" smtClean="0">
                <a:solidFill>
                  <a:schemeClr val="accent5"/>
                </a:solidFill>
              </a:rPr>
              <a:t>Tax</a:t>
            </a:r>
            <a:r>
              <a:rPr lang="nl-NL" sz="1400" dirty="0" smtClean="0">
                <a:solidFill>
                  <a:schemeClr val="accent5"/>
                </a:solidFill>
              </a:rPr>
              <a:t> </a:t>
            </a:r>
            <a:r>
              <a:rPr lang="nl-NL" sz="1400" dirty="0" err="1" smtClean="0">
                <a:solidFill>
                  <a:schemeClr val="accent5"/>
                </a:solidFill>
              </a:rPr>
              <a:t>Authorities</a:t>
            </a:r>
            <a:r>
              <a:rPr lang="nl-NL" sz="1400" dirty="0" smtClean="0">
                <a:solidFill>
                  <a:schemeClr val="accent5"/>
                </a:solidFill>
              </a:rPr>
              <a:t> the </a:t>
            </a:r>
            <a:r>
              <a:rPr lang="nl-NL" sz="1400" dirty="0" err="1" smtClean="0">
                <a:solidFill>
                  <a:schemeClr val="accent5"/>
                </a:solidFill>
              </a:rPr>
              <a:t>documents</a:t>
            </a:r>
            <a:r>
              <a:rPr lang="nl-NL" sz="1400" dirty="0" smtClean="0">
                <a:solidFill>
                  <a:schemeClr val="accent5"/>
                </a:solidFill>
              </a:rPr>
              <a:t> </a:t>
            </a:r>
            <a:r>
              <a:rPr lang="nl-NL" sz="1400" dirty="0" err="1" smtClean="0">
                <a:solidFill>
                  <a:schemeClr val="accent5"/>
                </a:solidFill>
              </a:rPr>
              <a:t>concerning</a:t>
            </a:r>
            <a:r>
              <a:rPr lang="nl-NL" sz="1400" dirty="0" smtClean="0">
                <a:solidFill>
                  <a:schemeClr val="accent5"/>
                </a:solidFill>
              </a:rPr>
              <a:t> the </a:t>
            </a:r>
            <a:r>
              <a:rPr lang="nl-NL" sz="1400" dirty="0" err="1" smtClean="0">
                <a:solidFill>
                  <a:schemeClr val="accent5"/>
                </a:solidFill>
              </a:rPr>
              <a:t>delivery</a:t>
            </a:r>
            <a:r>
              <a:rPr lang="nl-NL" sz="1400" dirty="0" smtClean="0">
                <a:solidFill>
                  <a:schemeClr val="accent5"/>
                </a:solidFill>
              </a:rPr>
              <a:t>. For </a:t>
            </a:r>
            <a:r>
              <a:rPr lang="nl-NL" sz="1400" dirty="0" err="1" smtClean="0">
                <a:solidFill>
                  <a:schemeClr val="accent5"/>
                </a:solidFill>
              </a:rPr>
              <a:t>instance</a:t>
            </a:r>
            <a:r>
              <a:rPr lang="nl-NL" sz="1400" dirty="0" smtClean="0">
                <a:solidFill>
                  <a:schemeClr val="accent5"/>
                </a:solidFill>
              </a:rPr>
              <a:t> </a:t>
            </a:r>
            <a:r>
              <a:rPr lang="nl-NL" sz="1400" dirty="0" err="1" smtClean="0">
                <a:solidFill>
                  <a:schemeClr val="accent5"/>
                </a:solidFill>
              </a:rPr>
              <a:t>Proof</a:t>
            </a:r>
            <a:r>
              <a:rPr lang="nl-NL" sz="1400" dirty="0" smtClean="0">
                <a:solidFill>
                  <a:schemeClr val="accent5"/>
                </a:solidFill>
              </a:rPr>
              <a:t> of </a:t>
            </a:r>
            <a:r>
              <a:rPr lang="nl-NL" sz="1400" dirty="0" err="1" smtClean="0">
                <a:solidFill>
                  <a:schemeClr val="accent5"/>
                </a:solidFill>
              </a:rPr>
              <a:t>payment</a:t>
            </a:r>
            <a:r>
              <a:rPr lang="nl-NL" sz="1400" dirty="0" smtClean="0">
                <a:solidFill>
                  <a:schemeClr val="accent5"/>
                </a:solidFill>
              </a:rPr>
              <a:t>, order of </a:t>
            </a:r>
            <a:r>
              <a:rPr lang="nl-NL" sz="1400" dirty="0" err="1" smtClean="0">
                <a:solidFill>
                  <a:schemeClr val="accent5"/>
                </a:solidFill>
              </a:rPr>
              <a:t>customer</a:t>
            </a:r>
            <a:r>
              <a:rPr lang="nl-NL" sz="1400" dirty="0" smtClean="0">
                <a:solidFill>
                  <a:schemeClr val="accent5"/>
                </a:solidFill>
              </a:rPr>
              <a:t>.</a:t>
            </a:r>
            <a:endParaRPr kumimoji="0" lang="nl-NL" sz="1400" b="0" i="0" u="none" strike="noStrike" kern="1200" cap="none" spc="0" normalizeH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7488" marR="0" lvl="0" indent="-217488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lang="nl-NL" sz="1400" dirty="0" smtClean="0">
                <a:solidFill>
                  <a:schemeClr val="accent5"/>
                </a:solidFill>
              </a:rPr>
              <a:t>In case of General </a:t>
            </a:r>
            <a:r>
              <a:rPr lang="nl-NL" sz="1400" dirty="0" err="1" smtClean="0">
                <a:solidFill>
                  <a:schemeClr val="accent5"/>
                </a:solidFill>
              </a:rPr>
              <a:t>fiscal</a:t>
            </a:r>
            <a:r>
              <a:rPr lang="nl-NL" sz="1400" dirty="0" smtClean="0">
                <a:solidFill>
                  <a:schemeClr val="accent5"/>
                </a:solidFill>
              </a:rPr>
              <a:t> </a:t>
            </a:r>
            <a:r>
              <a:rPr lang="nl-NL" sz="1400" dirty="0" err="1" smtClean="0">
                <a:solidFill>
                  <a:schemeClr val="accent5"/>
                </a:solidFill>
              </a:rPr>
              <a:t>representation</a:t>
            </a:r>
            <a:r>
              <a:rPr lang="nl-NL" sz="1400" dirty="0" smtClean="0">
                <a:solidFill>
                  <a:schemeClr val="accent5"/>
                </a:solidFill>
              </a:rPr>
              <a:t> all </a:t>
            </a:r>
            <a:r>
              <a:rPr lang="nl-NL" sz="1400" dirty="0" err="1" smtClean="0">
                <a:solidFill>
                  <a:schemeClr val="accent5"/>
                </a:solidFill>
              </a:rPr>
              <a:t>documents</a:t>
            </a:r>
            <a:r>
              <a:rPr lang="nl-NL" sz="1400" dirty="0" smtClean="0">
                <a:solidFill>
                  <a:schemeClr val="accent5"/>
                </a:solidFill>
              </a:rPr>
              <a:t> </a:t>
            </a:r>
            <a:r>
              <a:rPr lang="nl-NL" sz="1400" dirty="0" err="1" smtClean="0">
                <a:solidFill>
                  <a:schemeClr val="accent5"/>
                </a:solidFill>
              </a:rPr>
              <a:t>regarding</a:t>
            </a:r>
            <a:r>
              <a:rPr lang="nl-NL" sz="1400" dirty="0" smtClean="0">
                <a:solidFill>
                  <a:schemeClr val="accent5"/>
                </a:solidFill>
              </a:rPr>
              <a:t> the </a:t>
            </a:r>
            <a:r>
              <a:rPr lang="nl-NL" sz="1400" dirty="0" err="1" smtClean="0">
                <a:solidFill>
                  <a:schemeClr val="accent5"/>
                </a:solidFill>
              </a:rPr>
              <a:t>use</a:t>
            </a:r>
            <a:r>
              <a:rPr lang="nl-NL" sz="1400" dirty="0" smtClean="0">
                <a:solidFill>
                  <a:schemeClr val="accent5"/>
                </a:solidFill>
              </a:rPr>
              <a:t> of the NL VAT </a:t>
            </a:r>
            <a:r>
              <a:rPr lang="nl-NL" sz="1400" dirty="0" err="1" smtClean="0">
                <a:solidFill>
                  <a:schemeClr val="accent5"/>
                </a:solidFill>
              </a:rPr>
              <a:t>number</a:t>
            </a:r>
            <a:endParaRPr lang="nl-NL" sz="1400" dirty="0" smtClean="0">
              <a:solidFill>
                <a:schemeClr val="accent5"/>
              </a:solidFill>
            </a:endParaRPr>
          </a:p>
          <a:p>
            <a:pPr marL="217488" marR="0" lvl="0" indent="-217488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100000"/>
              <a:tabLst/>
              <a:defRPr/>
            </a:pPr>
            <a:endParaRPr kumimoji="0" lang="nl-NL" sz="1400" b="0" i="0" u="none" strike="noStrike" kern="1200" cap="none" spc="0" normalizeH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7488" marR="0" lvl="0" indent="-217488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nl-NL" sz="1400" b="0" i="0" u="none" strike="noStrike" kern="1200" cap="none" spc="0" normalizeH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7488" marR="0" lvl="0" indent="-217488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nl-NL" sz="1400" b="0" i="0" u="none" strike="noStrike" kern="1200" cap="none" spc="0" normalizeH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7488" marR="0" lvl="0" indent="-217488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egoe UI Light" panose="020B0502040204020203" pitchFamily="34" charset="0"/>
              <a:buChar char="•"/>
              <a:tabLst/>
              <a:defRPr/>
            </a:pPr>
            <a:endParaRPr kumimoji="0" lang="nl-N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7488" marR="0" lvl="0" indent="-217488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egoe UI Light" panose="020B0502040204020203" pitchFamily="34" charset="0"/>
              <a:buChar char="•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&lt;PLACE CLIENT NAME HERE&gt;">
  <a:themeElements>
    <a:clrScheme name="Neele-vat">
      <a:dk1>
        <a:sysClr val="windowText" lastClr="000000"/>
      </a:dk1>
      <a:lt1>
        <a:srgbClr val="FFFFFF"/>
      </a:lt1>
      <a:dk2>
        <a:srgbClr val="7F7F7F"/>
      </a:dk2>
      <a:lt2>
        <a:srgbClr val="BFBFBF"/>
      </a:lt2>
      <a:accent1>
        <a:srgbClr val="266791"/>
      </a:accent1>
      <a:accent2>
        <a:srgbClr val="CBE2F1"/>
      </a:accent2>
      <a:accent3>
        <a:srgbClr val="97C5E3"/>
      </a:accent3>
      <a:accent4>
        <a:srgbClr val="1C4D6C"/>
      </a:accent4>
      <a:accent5>
        <a:srgbClr val="123348"/>
      </a:accent5>
      <a:accent6>
        <a:srgbClr val="266791"/>
      </a:accent6>
      <a:hlink>
        <a:srgbClr val="CBCBCB"/>
      </a:hlink>
      <a:folHlink>
        <a:srgbClr val="B2B2B2"/>
      </a:folHlink>
    </a:clrScheme>
    <a:fontScheme name="Geogrotesque Md + Arial">
      <a:majorFont>
        <a:latin typeface="Geogrotesque Md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948</Words>
  <Application>Microsoft Office PowerPoint</Application>
  <PresentationFormat>Widescreen</PresentationFormat>
  <Paragraphs>158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Geogrotesque Md</vt:lpstr>
      <vt:lpstr>Segoe UI Light</vt:lpstr>
      <vt:lpstr>Verdana</vt:lpstr>
      <vt:lpstr>Wingdings</vt:lpstr>
      <vt:lpstr>&lt;PLACE CLIENT NAME HERE&gt;</vt:lpstr>
      <vt:lpstr>PowerPoint Presentation</vt:lpstr>
      <vt:lpstr>Gateway to Europe</vt:lpstr>
      <vt:lpstr>Dutch customs</vt:lpstr>
      <vt:lpstr>PowerPoint Presentation</vt:lpstr>
      <vt:lpstr>PowerPoint Presentation</vt:lpstr>
      <vt:lpstr>Which value for the custom clearance </vt:lpstr>
      <vt:lpstr>Two kinds of representation</vt:lpstr>
      <vt:lpstr>PowerPoint Presentation</vt:lpstr>
      <vt:lpstr>Responsibility </vt:lpstr>
      <vt:lpstr>ABC transaction with UK, goods free circulation </vt:lpstr>
      <vt:lpstr>Invoice requirements</vt:lpstr>
      <vt:lpstr>Sales Invoices to a company within the EU</vt:lpstr>
      <vt:lpstr>Sales Invoices to a company in NL</vt:lpstr>
      <vt:lpstr>Sales Invoices to a company outside the EU ( goods custom cleared)</vt:lpstr>
      <vt:lpstr>Sales Invoices samples or goods delivered in the Netherlands but to a buyer establised in another country </vt:lpstr>
      <vt:lpstr>PowerPoint Presentation</vt:lpstr>
    </vt:vector>
  </TitlesOfParts>
  <Manager>MADE BY PPTSOLUTIONS.NL</Manager>
  <Company>PPTSOLUTIONS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 BY PPTSOLUTIONS.NL</dc:title>
  <dc:subject>MADE BY PPTSOLUTIONS.NL</dc:subject>
  <dc:creator>Jelle de Korte</dc:creator>
  <cp:keywords>MADE BY PPTSOLUTIONS.NL</cp:keywords>
  <cp:lastModifiedBy>Paul Holman</cp:lastModifiedBy>
  <cp:revision>328</cp:revision>
  <dcterms:created xsi:type="dcterms:W3CDTF">2017-01-18T13:00:15Z</dcterms:created>
  <dcterms:modified xsi:type="dcterms:W3CDTF">2021-04-14T15:45:18Z</dcterms:modified>
  <cp:category>POWERPOINT</cp:category>
</cp:coreProperties>
</file>